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579" r:id="rId2"/>
    <p:sldId id="580" r:id="rId3"/>
    <p:sldId id="581" r:id="rId4"/>
    <p:sldId id="582" r:id="rId5"/>
    <p:sldId id="604" r:id="rId6"/>
    <p:sldId id="605" r:id="rId7"/>
    <p:sldId id="606" r:id="rId8"/>
    <p:sldId id="607" r:id="rId9"/>
    <p:sldId id="608" r:id="rId10"/>
    <p:sldId id="611" r:id="rId11"/>
    <p:sldId id="612" r:id="rId12"/>
    <p:sldId id="613" r:id="rId13"/>
    <p:sldId id="609" r:id="rId14"/>
    <p:sldId id="614" r:id="rId15"/>
    <p:sldId id="615" r:id="rId16"/>
    <p:sldId id="616" r:id="rId17"/>
    <p:sldId id="617" r:id="rId18"/>
    <p:sldId id="610" r:id="rId19"/>
    <p:sldId id="621" r:id="rId20"/>
    <p:sldId id="618" r:id="rId21"/>
    <p:sldId id="619" r:id="rId22"/>
    <p:sldId id="620" r:id="rId23"/>
    <p:sldId id="622" r:id="rId24"/>
    <p:sldId id="62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000"/>
    <a:srgbClr val="FF6600"/>
    <a:srgbClr val="E80000"/>
    <a:srgbClr val="ECE3D5"/>
    <a:srgbClr val="F0E9DD"/>
    <a:srgbClr val="D35135"/>
    <a:srgbClr val="7F7F7F"/>
    <a:srgbClr val="E81C29"/>
    <a:srgbClr val="7C685C"/>
    <a:srgbClr val="D974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006" autoAdjust="0"/>
    <p:restoredTop sz="89810" autoAdjust="0"/>
  </p:normalViewPr>
  <p:slideViewPr>
    <p:cSldViewPr snapToGrid="0" showGuides="1">
      <p:cViewPr varScale="1">
        <p:scale>
          <a:sx n="82" d="100"/>
          <a:sy n="82" d="100"/>
        </p:scale>
        <p:origin x="22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3E272-A017-45D1-BF50-E01C56DEC431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DD8BC-D6FC-4DC7-95EE-0B21F35818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25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409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169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037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100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292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447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524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49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25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9126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185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217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1597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898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103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933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8958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7404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39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724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758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587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099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59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60D3CD5-2856-4FBB-B945-A5AAD51A3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BA84670-E173-4350-8DBA-0DDF41458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306F2C9-6204-4CDC-8A7B-B1FF921C7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C8487E7-FDBF-4D2A-8D5B-2D5A24551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34F7A92-F3E2-4CAD-8740-9DB6CE3CD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48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B30E8C-3688-4423-8BA1-9353733FB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EB5F798-345D-4161-8985-38F4EA392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94C21D3-701F-45BA-9941-27756E67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CD6A84C-15C9-4808-89FB-ABC2261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0D8FA99-F91B-44D2-AF46-BEABD6CD8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0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AA746F-767A-4EB6-9785-49809D5BC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03D88C4-1C31-4440-902B-C3CAECD19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B988CA2-A5F0-4BAA-BD04-493091F3A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72057D3-ED9B-4949-AB4F-5C22EBD9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23CFA0C-17FF-44A0-B95B-A0A42ECDF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84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0253A2-7246-4000-BBE5-74CD6E9B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D9F10CC-A678-41FF-B910-5D8CBACD9D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72FDB5E-1D8C-4777-8BAA-4E87A1C70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C5EEC61-1A6D-4106-8173-8EA768A4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47B5362-D05F-47BF-865F-06BFB93CD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B0ED683-F6A8-486C-9335-EE0A711F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97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AF0EAD-1DBF-4B90-A988-E59FB6DE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F823B2-199A-4F9B-90E5-AAE0DA4A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8D05C2-C2A9-45AB-96FF-3741CB899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4561BCF-7A13-4AAC-A2EF-D24AB1A13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EBA8D4A6-DAE7-46C1-AADC-36385DDAE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5D1820A-BBFA-43AF-9F6B-98A097BA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23C08DB-1A4D-4916-8CF7-EFB651E4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CC8DA110-1894-497F-92BB-F2006504B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88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AF0EAD-1DBF-4B90-A988-E59FB6DE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F823B2-199A-4F9B-90E5-AAE0DA4A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8D05C2-C2A9-45AB-96FF-3741CB899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4561BCF-7A13-4AAC-A2EF-D24AB1A13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EBA8D4A6-DAE7-46C1-AADC-36385DDAE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5D1820A-BBFA-43AF-9F6B-98A097BA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23C08DB-1A4D-4916-8CF7-EFB651E4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CC8DA110-1894-497F-92BB-F2006504B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575029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06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17AD8AD-C1A3-4B59-B0F9-98C2DB5A4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72A0638-BD93-41A2-A95E-8F30223A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2DAEA7A-1C9A-40B7-9051-96A559B4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109A3E8-54B0-4742-A3C3-7863BFEE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740F0FBC-4A3E-451D-9DCF-F7A5E4BC6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9570197-FA96-46EF-BBAF-BABAC0A0A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10E03EA-6DCD-45FF-A2CD-07A7CBB2C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4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F3EA933-38FB-4E95-A113-EA5092923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600D57B-7DD6-4130-B481-F645AB1C7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0CDC4E7-4C9A-480C-BE85-110253D00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AB418D-F73B-493E-98D8-07DCEB48F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36F2EF3-2177-45FB-9E8E-B4F9EF2A2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999E1A9-A17A-42D1-A6EE-25616902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23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60D1A9-6505-46B5-8FC4-5F2A96072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FB0A8384-EF42-49C7-8B72-47CAC940D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F41794D-17D9-4743-AF97-AE0528BA9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D3E264-E40A-4D58-96A1-82ECE62A5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71EC6F-D819-4E4A-BA56-03A95BF9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058CC60-3B58-4FEF-BDDE-12351A8BF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3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2099A77-1441-4A90-949D-DB4972659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265DE50-21FD-4139-8B7B-248657385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9B5924E-B103-452A-9096-C3D5CF13E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B71C771-13F6-47BF-8380-D7AD749E8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BF76AE8-3F8E-48ED-9684-5C8D8302D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5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D4DF8C08-8700-4D56-BE9A-3C9FC1EF3A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EA194EE-3132-498C-8989-2F2B0A587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F68F920-4FD1-4537-BB6C-83DD0C02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13330DC-893A-4C0D-BFC0-545999F4C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CA8451E-E009-4858-91B8-768D838F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1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043C670-1FE1-4AC4-990A-97B10D12B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57C0A71-7D3E-4B34-A627-8CDC308EC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3E601AC-2103-4D25-BF42-7089F74348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C1BB4-362A-4FA9-8DB1-67ED03367B5F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7B1BC-5512-4476-B28B-7AA7E05E4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A7CD38-6541-44CE-A201-EF6C1356E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8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C9065AE-2934-4B9F-B3EF-BB07A0D52351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B3FFCBBF-638D-42B8-909D-4B0C2E89A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3" name="流程图: 过程 12">
              <a:extLst>
                <a:ext uri="{FF2B5EF4-FFF2-40B4-BE49-F238E27FC236}">
                  <a16:creationId xmlns="" xmlns:a16="http://schemas.microsoft.com/office/drawing/2014/main" id="{8F7E1945-D0CC-47D9-96B5-79080EB1D69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68322" y="-1"/>
            <a:ext cx="6123678" cy="6870701"/>
            <a:chOff x="6068322" y="-1"/>
            <a:chExt cx="6123678" cy="68707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flipH="1">
              <a:off x="6081406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flipH="1">
              <a:off x="6068322" y="4407192"/>
              <a:ext cx="1831869" cy="2463508"/>
            </a:xfrm>
            <a:custGeom>
              <a:avLst/>
              <a:gdLst>
                <a:gd name="T0" fmla="*/ 611 w 819"/>
                <a:gd name="T1" fmla="*/ 1103 h 1103"/>
                <a:gd name="T2" fmla="*/ 819 w 819"/>
                <a:gd name="T3" fmla="*/ 1103 h 1103"/>
                <a:gd name="T4" fmla="*/ 0 w 819"/>
                <a:gd name="T5" fmla="*/ 0 h 1103"/>
                <a:gd name="T6" fmla="*/ 611 w 819"/>
                <a:gd name="T7" fmla="*/ 1103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1103">
                  <a:moveTo>
                    <a:pt x="611" y="1103"/>
                  </a:moveTo>
                  <a:cubicBezTo>
                    <a:pt x="819" y="1103"/>
                    <a:pt x="819" y="1103"/>
                    <a:pt x="819" y="1103"/>
                  </a:cubicBezTo>
                  <a:cubicBezTo>
                    <a:pt x="430" y="846"/>
                    <a:pt x="136" y="457"/>
                    <a:pt x="0" y="0"/>
                  </a:cubicBezTo>
                  <a:cubicBezTo>
                    <a:pt x="81" y="432"/>
                    <a:pt x="301" y="816"/>
                    <a:pt x="611" y="1103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flipH="1">
              <a:off x="6190458" y="-1"/>
              <a:ext cx="1905620" cy="4407193"/>
            </a:xfrm>
            <a:custGeom>
              <a:avLst/>
              <a:gdLst>
                <a:gd name="T0" fmla="*/ 852 w 852"/>
                <a:gd name="T1" fmla="*/ 0 h 1973"/>
                <a:gd name="T2" fmla="*/ 575 w 852"/>
                <a:gd name="T3" fmla="*/ 0 h 1973"/>
                <a:gd name="T4" fmla="*/ 0 w 852"/>
                <a:gd name="T5" fmla="*/ 1404 h 1973"/>
                <a:gd name="T6" fmla="*/ 82 w 852"/>
                <a:gd name="T7" fmla="*/ 1973 h 1973"/>
                <a:gd name="T8" fmla="*/ 48 w 852"/>
                <a:gd name="T9" fmla="*/ 1604 h 1973"/>
                <a:gd name="T10" fmla="*/ 852 w 852"/>
                <a:gd name="T11" fmla="*/ 0 h 1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2" h="1973">
                  <a:moveTo>
                    <a:pt x="852" y="0"/>
                  </a:moveTo>
                  <a:cubicBezTo>
                    <a:pt x="575" y="0"/>
                    <a:pt x="575" y="0"/>
                    <a:pt x="575" y="0"/>
                  </a:cubicBezTo>
                  <a:cubicBezTo>
                    <a:pt x="220" y="361"/>
                    <a:pt x="0" y="857"/>
                    <a:pt x="0" y="1404"/>
                  </a:cubicBezTo>
                  <a:cubicBezTo>
                    <a:pt x="0" y="1602"/>
                    <a:pt x="29" y="1792"/>
                    <a:pt x="82" y="1973"/>
                  </a:cubicBezTo>
                  <a:cubicBezTo>
                    <a:pt x="60" y="1853"/>
                    <a:pt x="48" y="1730"/>
                    <a:pt x="48" y="1604"/>
                  </a:cubicBezTo>
                  <a:cubicBezTo>
                    <a:pt x="48" y="948"/>
                    <a:pt x="364" y="365"/>
                    <a:pt x="852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9" name="TextBox 4"/>
          <p:cNvSpPr txBox="1"/>
          <p:nvPr/>
        </p:nvSpPr>
        <p:spPr>
          <a:xfrm>
            <a:off x="758117" y="2414928"/>
            <a:ext cx="7042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普法宣传工作成果</a:t>
            </a:r>
            <a:r>
              <a:rPr lang="en-US" altLang="zh-CN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ppt</a:t>
            </a:r>
            <a:r>
              <a:rPr lang="zh-CN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模板</a:t>
            </a:r>
            <a:endParaRPr lang="en-US" altLang="zh-CN" sz="4800" dirty="0">
              <a:solidFill>
                <a:schemeClr val="tx1">
                  <a:lumMod val="85000"/>
                  <a:lumOff val="1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72641" y="4190983"/>
            <a:ext cx="4540640" cy="581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F988418-71BE-4630-A4A4-32907B526804}"/>
              </a:ext>
            </a:extLst>
          </p:cNvPr>
          <p:cNvGrpSpPr/>
          <p:nvPr/>
        </p:nvGrpSpPr>
        <p:grpSpPr>
          <a:xfrm>
            <a:off x="147" y="724001"/>
            <a:ext cx="1777081" cy="769441"/>
            <a:chOff x="147" y="724001"/>
            <a:chExt cx="1777081" cy="769441"/>
          </a:xfrm>
        </p:grpSpPr>
        <p:sp>
          <p:nvSpPr>
            <p:cNvPr id="22" name="TextBox 74"/>
            <p:cNvSpPr txBox="1"/>
            <p:nvPr/>
          </p:nvSpPr>
          <p:spPr>
            <a:xfrm>
              <a:off x="604497" y="724001"/>
              <a:ext cx="117273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>
                  <a:solidFill>
                    <a:srgbClr val="D00000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LOGO</a:t>
              </a:r>
              <a:endParaRPr lang="zh-CN" altLang="en-US" sz="4400" dirty="0">
                <a:solidFill>
                  <a:srgbClr val="D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流程图: 摘录 22"/>
            <p:cNvSpPr/>
            <p:nvPr/>
          </p:nvSpPr>
          <p:spPr>
            <a:xfrm rot="5400000">
              <a:off x="-1158" y="836318"/>
              <a:ext cx="459430" cy="456820"/>
            </a:xfrm>
            <a:prstGeom prst="flowChartExtract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012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B2BB27C9-7B01-45A0-951F-6D372252227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96" name="图片 95">
              <a:extLst>
                <a:ext uri="{FF2B5EF4-FFF2-40B4-BE49-F238E27FC236}">
                  <a16:creationId xmlns="" xmlns:a16="http://schemas.microsoft.com/office/drawing/2014/main" id="{130AC66E-330C-4312-A5AD-0426E637B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97" name="流程图: 过程 96">
              <a:extLst>
                <a:ext uri="{FF2B5EF4-FFF2-40B4-BE49-F238E27FC236}">
                  <a16:creationId xmlns="" xmlns:a16="http://schemas.microsoft.com/office/drawing/2014/main" id="{BD60193C-DB92-4F80-8BF4-CB180E05343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AE7B611-AD19-4662-96BD-1985EDA44713}"/>
              </a:ext>
            </a:extLst>
          </p:cNvPr>
          <p:cNvGrpSpPr/>
          <p:nvPr/>
        </p:nvGrpSpPr>
        <p:grpSpPr>
          <a:xfrm>
            <a:off x="0" y="-1"/>
            <a:ext cx="6123678" cy="6870701"/>
            <a:chOff x="0" y="-1"/>
            <a:chExt cx="6123678" cy="6870701"/>
          </a:xfrm>
        </p:grpSpPr>
        <p:sp>
          <p:nvSpPr>
            <p:cNvPr id="35" name="Freeform 9"/>
            <p:cNvSpPr>
              <a:spLocks/>
            </p:cNvSpPr>
            <p:nvPr/>
          </p:nvSpPr>
          <p:spPr bwMode="auto">
            <a:xfrm>
              <a:off x="0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095922" y="-1"/>
              <a:ext cx="2027756" cy="6870701"/>
              <a:chOff x="4095922" y="-1"/>
              <a:chExt cx="2027756" cy="6870701"/>
            </a:xfrm>
            <a:solidFill>
              <a:srgbClr val="D00000"/>
            </a:solidFill>
          </p:grpSpPr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4291809" y="4407192"/>
                <a:ext cx="1831869" cy="2463508"/>
              </a:xfrm>
              <a:custGeom>
                <a:avLst/>
                <a:gdLst>
                  <a:gd name="T0" fmla="*/ 611 w 819"/>
                  <a:gd name="T1" fmla="*/ 1103 h 1103"/>
                  <a:gd name="T2" fmla="*/ 819 w 819"/>
                  <a:gd name="T3" fmla="*/ 1103 h 1103"/>
                  <a:gd name="T4" fmla="*/ 0 w 819"/>
                  <a:gd name="T5" fmla="*/ 0 h 1103"/>
                  <a:gd name="T6" fmla="*/ 611 w 819"/>
                  <a:gd name="T7" fmla="*/ 1103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9" h="1103">
                    <a:moveTo>
                      <a:pt x="611" y="1103"/>
                    </a:moveTo>
                    <a:cubicBezTo>
                      <a:pt x="819" y="1103"/>
                      <a:pt x="819" y="1103"/>
                      <a:pt x="819" y="1103"/>
                    </a:cubicBezTo>
                    <a:cubicBezTo>
                      <a:pt x="430" y="846"/>
                      <a:pt x="136" y="457"/>
                      <a:pt x="0" y="0"/>
                    </a:cubicBezTo>
                    <a:cubicBezTo>
                      <a:pt x="81" y="432"/>
                      <a:pt x="301" y="816"/>
                      <a:pt x="611" y="11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4095922" y="-1"/>
                <a:ext cx="1905620" cy="4407193"/>
              </a:xfrm>
              <a:custGeom>
                <a:avLst/>
                <a:gdLst>
                  <a:gd name="T0" fmla="*/ 852 w 852"/>
                  <a:gd name="T1" fmla="*/ 0 h 1973"/>
                  <a:gd name="T2" fmla="*/ 575 w 852"/>
                  <a:gd name="T3" fmla="*/ 0 h 1973"/>
                  <a:gd name="T4" fmla="*/ 0 w 852"/>
                  <a:gd name="T5" fmla="*/ 1404 h 1973"/>
                  <a:gd name="T6" fmla="*/ 82 w 852"/>
                  <a:gd name="T7" fmla="*/ 1973 h 1973"/>
                  <a:gd name="T8" fmla="*/ 48 w 852"/>
                  <a:gd name="T9" fmla="*/ 1604 h 1973"/>
                  <a:gd name="T10" fmla="*/ 852 w 852"/>
                  <a:gd name="T11" fmla="*/ 0 h 19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2" h="1973">
                    <a:moveTo>
                      <a:pt x="852" y="0"/>
                    </a:moveTo>
                    <a:cubicBezTo>
                      <a:pt x="575" y="0"/>
                      <a:pt x="575" y="0"/>
                      <a:pt x="575" y="0"/>
                    </a:cubicBezTo>
                    <a:cubicBezTo>
                      <a:pt x="220" y="361"/>
                      <a:pt x="0" y="857"/>
                      <a:pt x="0" y="1404"/>
                    </a:cubicBezTo>
                    <a:cubicBezTo>
                      <a:pt x="0" y="1602"/>
                      <a:pt x="29" y="1792"/>
                      <a:pt x="82" y="1973"/>
                    </a:cubicBezTo>
                    <a:cubicBezTo>
                      <a:pt x="60" y="1853"/>
                      <a:pt x="48" y="1730"/>
                      <a:pt x="48" y="1604"/>
                    </a:cubicBezTo>
                    <a:cubicBezTo>
                      <a:pt x="48" y="948"/>
                      <a:pt x="364" y="365"/>
                      <a:pt x="8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D4BC2283-73AC-46AD-8996-691BE66522EA}"/>
              </a:ext>
            </a:extLst>
          </p:cNvPr>
          <p:cNvGrpSpPr/>
          <p:nvPr/>
        </p:nvGrpSpPr>
        <p:grpSpPr>
          <a:xfrm>
            <a:off x="6197429" y="1045190"/>
            <a:ext cx="400598" cy="4767620"/>
            <a:chOff x="7608168" y="2620258"/>
            <a:chExt cx="180000" cy="2142228"/>
          </a:xfrm>
        </p:grpSpPr>
        <p:cxnSp>
          <p:nvCxnSpPr>
            <p:cNvPr id="79" name="直接连接符 78">
              <a:extLst>
                <a:ext uri="{FF2B5EF4-FFF2-40B4-BE49-F238E27FC236}">
                  <a16:creationId xmlns="" xmlns:a16="http://schemas.microsoft.com/office/drawing/2014/main" id="{4FBE45AB-9B89-450F-BBBC-0A5E639FA064}"/>
                </a:ext>
              </a:extLst>
            </p:cNvPr>
            <p:cNvCxnSpPr>
              <a:cxnSpLocks/>
              <a:endCxn id="84" idx="4"/>
            </p:cNvCxnSpPr>
            <p:nvPr/>
          </p:nvCxnSpPr>
          <p:spPr>
            <a:xfrm>
              <a:off x="7698168" y="2637304"/>
              <a:ext cx="0" cy="2125182"/>
            </a:xfrm>
            <a:prstGeom prst="line">
              <a:avLst/>
            </a:prstGeom>
            <a:ln w="571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" name="组合 79">
              <a:extLst>
                <a:ext uri="{FF2B5EF4-FFF2-40B4-BE49-F238E27FC236}">
                  <a16:creationId xmlns="" xmlns:a16="http://schemas.microsoft.com/office/drawing/2014/main" id="{4EA01B9E-F76F-499A-93C4-171CF1B3059B}"/>
                </a:ext>
              </a:extLst>
            </p:cNvPr>
            <p:cNvGrpSpPr/>
            <p:nvPr/>
          </p:nvGrpSpPr>
          <p:grpSpPr>
            <a:xfrm>
              <a:off x="7608168" y="2620258"/>
              <a:ext cx="180000" cy="2142228"/>
              <a:chOff x="7921352" y="2642916"/>
              <a:chExt cx="180000" cy="2142228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FDD513D7-EE0C-4819-951A-5DE7292681E5}"/>
                  </a:ext>
                </a:extLst>
              </p:cNvPr>
              <p:cNvSpPr/>
              <p:nvPr/>
            </p:nvSpPr>
            <p:spPr>
              <a:xfrm>
                <a:off x="7921352" y="2642916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31F425FD-23E9-4684-A1F8-75250E61055A}"/>
                  </a:ext>
                </a:extLst>
              </p:cNvPr>
              <p:cNvSpPr/>
              <p:nvPr/>
            </p:nvSpPr>
            <p:spPr>
              <a:xfrm>
                <a:off x="7921352" y="3296992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3" name="椭圆 82">
                <a:extLst>
                  <a:ext uri="{FF2B5EF4-FFF2-40B4-BE49-F238E27FC236}">
                    <a16:creationId xmlns="" xmlns:a16="http://schemas.microsoft.com/office/drawing/2014/main" id="{C3EB65B7-A2E6-4385-9AB8-FAFAD5F3213B}"/>
                  </a:ext>
                </a:extLst>
              </p:cNvPr>
              <p:cNvSpPr/>
              <p:nvPr/>
            </p:nvSpPr>
            <p:spPr>
              <a:xfrm>
                <a:off x="7921352" y="3951068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="" xmlns:a16="http://schemas.microsoft.com/office/drawing/2014/main" id="{2A9CB024-E733-493F-88F3-26B28AAE29AB}"/>
                  </a:ext>
                </a:extLst>
              </p:cNvPr>
              <p:cNvSpPr/>
              <p:nvPr/>
            </p:nvSpPr>
            <p:spPr>
              <a:xfrm>
                <a:off x="7921352" y="4605144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B98AC41-05BA-49F1-B83E-F9135A7661F2}"/>
              </a:ext>
            </a:extLst>
          </p:cNvPr>
          <p:cNvGrpSpPr/>
          <p:nvPr/>
        </p:nvGrpSpPr>
        <p:grpSpPr>
          <a:xfrm>
            <a:off x="6798326" y="984123"/>
            <a:ext cx="4559296" cy="936583"/>
            <a:chOff x="6798326" y="984123"/>
            <a:chExt cx="4559296" cy="936583"/>
          </a:xfrm>
        </p:grpSpPr>
        <p:sp>
          <p:nvSpPr>
            <p:cNvPr id="93" name="TextBox 4">
              <a:extLst>
                <a:ext uri="{FF2B5EF4-FFF2-40B4-BE49-F238E27FC236}">
                  <a16:creationId xmlns="" xmlns:a16="http://schemas.microsoft.com/office/drawing/2014/main" id="{CD2BD8B9-3CE4-4ECB-9A63-699B3A0F5D86}"/>
                </a:ext>
              </a:extLst>
            </p:cNvPr>
            <p:cNvSpPr txBox="1"/>
            <p:nvPr/>
          </p:nvSpPr>
          <p:spPr>
            <a:xfrm>
              <a:off x="6798326" y="984123"/>
              <a:ext cx="33618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ONE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基本工作概述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</a:t>
              </a:r>
            </a:p>
          </p:txBody>
        </p:sp>
        <p:sp>
          <p:nvSpPr>
            <p:cNvPr id="101" name="TextBox 23">
              <a:extLst>
                <a:ext uri="{FF2B5EF4-FFF2-40B4-BE49-F238E27FC236}">
                  <a16:creationId xmlns="" xmlns:a16="http://schemas.microsoft.com/office/drawing/2014/main" id="{FF04B6AE-5464-4AF2-AC3B-0EE1EC932883}"/>
                </a:ext>
              </a:extLst>
            </p:cNvPr>
            <p:cNvSpPr txBox="1"/>
            <p:nvPr/>
          </p:nvSpPr>
          <p:spPr>
            <a:xfrm>
              <a:off x="6816982" y="138594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AE32F4F-D62E-44C4-BC9D-F773B81A74AE}"/>
              </a:ext>
            </a:extLst>
          </p:cNvPr>
          <p:cNvGrpSpPr/>
          <p:nvPr/>
        </p:nvGrpSpPr>
        <p:grpSpPr>
          <a:xfrm>
            <a:off x="6792161" y="2434108"/>
            <a:ext cx="4566040" cy="913238"/>
            <a:chOff x="6792161" y="2434108"/>
            <a:chExt cx="4566040" cy="913238"/>
          </a:xfrm>
        </p:grpSpPr>
        <p:sp>
          <p:nvSpPr>
            <p:cNvPr id="98" name="TextBox 4">
              <a:extLst>
                <a:ext uri="{FF2B5EF4-FFF2-40B4-BE49-F238E27FC236}">
                  <a16:creationId xmlns="" xmlns:a16="http://schemas.microsoft.com/office/drawing/2014/main" id="{0FC6655D-D33F-4207-B328-81680C059DB0}"/>
                </a:ext>
              </a:extLst>
            </p:cNvPr>
            <p:cNvSpPr txBox="1"/>
            <p:nvPr/>
          </p:nvSpPr>
          <p:spPr>
            <a:xfrm>
              <a:off x="6792161" y="2434108"/>
              <a:ext cx="32928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TWO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工作完成情况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2" name="TextBox 23">
              <a:extLst>
                <a:ext uri="{FF2B5EF4-FFF2-40B4-BE49-F238E27FC236}">
                  <a16:creationId xmlns="" xmlns:a16="http://schemas.microsoft.com/office/drawing/2014/main" id="{F57BC193-8FFE-480D-8F39-41EC86C27477}"/>
                </a:ext>
              </a:extLst>
            </p:cNvPr>
            <p:cNvSpPr txBox="1"/>
            <p:nvPr/>
          </p:nvSpPr>
          <p:spPr>
            <a:xfrm>
              <a:off x="6817561" y="281258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8052C92-4F40-45B4-9DF6-6547E040FEE6}"/>
              </a:ext>
            </a:extLst>
          </p:cNvPr>
          <p:cNvGrpSpPr/>
          <p:nvPr/>
        </p:nvGrpSpPr>
        <p:grpSpPr>
          <a:xfrm>
            <a:off x="6799162" y="3895227"/>
            <a:ext cx="4548248" cy="916829"/>
            <a:chOff x="6799162" y="3895227"/>
            <a:chExt cx="4548248" cy="916829"/>
          </a:xfrm>
        </p:grpSpPr>
        <p:sp>
          <p:nvSpPr>
            <p:cNvPr id="99" name="TextBox 4">
              <a:extLst>
                <a:ext uri="{FF2B5EF4-FFF2-40B4-BE49-F238E27FC236}">
                  <a16:creationId xmlns="" xmlns:a16="http://schemas.microsoft.com/office/drawing/2014/main" id="{6AB49F4A-B32C-4CE2-AF36-191EA1D20A20}"/>
                </a:ext>
              </a:extLst>
            </p:cNvPr>
            <p:cNvSpPr txBox="1"/>
            <p:nvPr/>
          </p:nvSpPr>
          <p:spPr>
            <a:xfrm>
              <a:off x="6799162" y="3895227"/>
              <a:ext cx="36142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THREE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工作不足之处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3" name="TextBox 23">
              <a:extLst>
                <a:ext uri="{FF2B5EF4-FFF2-40B4-BE49-F238E27FC236}">
                  <a16:creationId xmlns="" xmlns:a16="http://schemas.microsoft.com/office/drawing/2014/main" id="{166B0AF1-D15E-4DEF-B2CE-8FC1FA6A312B}"/>
                </a:ext>
              </a:extLst>
            </p:cNvPr>
            <p:cNvSpPr txBox="1"/>
            <p:nvPr/>
          </p:nvSpPr>
          <p:spPr>
            <a:xfrm>
              <a:off x="6806770" y="427729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607A0E2A-D732-4DB0-9E6C-C528664AC894}"/>
              </a:ext>
            </a:extLst>
          </p:cNvPr>
          <p:cNvGrpSpPr/>
          <p:nvPr/>
        </p:nvGrpSpPr>
        <p:grpSpPr>
          <a:xfrm>
            <a:off x="6804861" y="5356346"/>
            <a:ext cx="4552761" cy="932890"/>
            <a:chOff x="6804861" y="5356346"/>
            <a:chExt cx="4552761" cy="932890"/>
          </a:xfrm>
        </p:grpSpPr>
        <p:sp>
          <p:nvSpPr>
            <p:cNvPr id="100" name="TextBox 4">
              <a:extLst>
                <a:ext uri="{FF2B5EF4-FFF2-40B4-BE49-F238E27FC236}">
                  <a16:creationId xmlns="" xmlns:a16="http://schemas.microsoft.com/office/drawing/2014/main" id="{D94472F0-9797-405B-B13D-13E3547D5C4B}"/>
                </a:ext>
              </a:extLst>
            </p:cNvPr>
            <p:cNvSpPr txBox="1"/>
            <p:nvPr/>
          </p:nvSpPr>
          <p:spPr>
            <a:xfrm>
              <a:off x="6804861" y="5356346"/>
              <a:ext cx="34243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FOUR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明年工作计划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4" name="TextBox 23">
              <a:extLst>
                <a:ext uri="{FF2B5EF4-FFF2-40B4-BE49-F238E27FC236}">
                  <a16:creationId xmlns="" xmlns:a16="http://schemas.microsoft.com/office/drawing/2014/main" id="{BE3995D3-10E0-47A3-A584-A98805A7CB3C}"/>
                </a:ext>
              </a:extLst>
            </p:cNvPr>
            <p:cNvSpPr txBox="1"/>
            <p:nvPr/>
          </p:nvSpPr>
          <p:spPr>
            <a:xfrm>
              <a:off x="6816982" y="575447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sp>
        <p:nvSpPr>
          <p:cNvPr id="106" name="TextBox 4">
            <a:extLst>
              <a:ext uri="{FF2B5EF4-FFF2-40B4-BE49-F238E27FC236}">
                <a16:creationId xmlns="" xmlns:a16="http://schemas.microsoft.com/office/drawing/2014/main" id="{1F593D05-04B1-4853-935D-D90F7160AEB6}"/>
              </a:ext>
            </a:extLst>
          </p:cNvPr>
          <p:cNvSpPr txBox="1"/>
          <p:nvPr/>
        </p:nvSpPr>
        <p:spPr>
          <a:xfrm>
            <a:off x="5078936" y="2613104"/>
            <a:ext cx="80021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目</a:t>
            </a:r>
            <a:endParaRPr lang="en-US" altLang="zh-CN" sz="48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录</a:t>
            </a:r>
            <a:endParaRPr lang="en-US" altLang="zh-CN" sz="48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76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基本工作概述</a:t>
              </a:r>
              <a:endPara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65975" y="1707639"/>
              <a:ext cx="955941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ONE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143682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44" name="矩形 42">
            <a:extLst>
              <a:ext uri="{FF2B5EF4-FFF2-40B4-BE49-F238E27FC236}">
                <a16:creationId xmlns="" xmlns:a16="http://schemas.microsoft.com/office/drawing/2014/main" id="{FCD51157-5982-456F-B35C-8CB86845D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4189" y="3896698"/>
            <a:ext cx="923925" cy="2260600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5" name="矩形 37">
            <a:extLst>
              <a:ext uri="{FF2B5EF4-FFF2-40B4-BE49-F238E27FC236}">
                <a16:creationId xmlns="" xmlns:a16="http://schemas.microsoft.com/office/drawing/2014/main" id="{38FC08EA-EBF5-4684-8C42-09B186F35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4702" y="3896698"/>
            <a:ext cx="4667250" cy="22606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6" name="矩形 46">
            <a:extLst>
              <a:ext uri="{FF2B5EF4-FFF2-40B4-BE49-F238E27FC236}">
                <a16:creationId xmlns="" xmlns:a16="http://schemas.microsoft.com/office/drawing/2014/main" id="{2523E1AE-3C4D-4F98-8C41-C276CD061E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24739" y="3896698"/>
            <a:ext cx="3389313" cy="22606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8" name="矩形 1">
            <a:extLst>
              <a:ext uri="{FF2B5EF4-FFF2-40B4-BE49-F238E27FC236}">
                <a16:creationId xmlns="" xmlns:a16="http://schemas.microsoft.com/office/drawing/2014/main" id="{F60CB91B-4E76-4887-8A06-A8E5E479A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4739" y="1542436"/>
            <a:ext cx="2260600" cy="22606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860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50" name="矩形 56">
            <a:extLst>
              <a:ext uri="{FF2B5EF4-FFF2-40B4-BE49-F238E27FC236}">
                <a16:creationId xmlns="" xmlns:a16="http://schemas.microsoft.com/office/drawing/2014/main" id="{5B53C836-1D18-461E-A0D9-5599E3730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4739" y="1671023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添加主题</a:t>
            </a:r>
            <a:endParaRPr lang="zh-CN" altLang="en-US" sz="220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1" name="矩形 57">
            <a:extLst>
              <a:ext uri="{FF2B5EF4-FFF2-40B4-BE49-F238E27FC236}">
                <a16:creationId xmlns="" xmlns:a16="http://schemas.microsoft.com/office/drawing/2014/main" id="{9F5C44DC-0118-4487-AF8D-B4BABD9B5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675" y="2120286"/>
            <a:ext cx="1994477" cy="1377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  <p:sp>
        <p:nvSpPr>
          <p:cNvPr id="52" name="矩形 44">
            <a:extLst>
              <a:ext uri="{FF2B5EF4-FFF2-40B4-BE49-F238E27FC236}">
                <a16:creationId xmlns="" xmlns:a16="http://schemas.microsoft.com/office/drawing/2014/main" id="{E4D8612A-D31E-41EC-96EB-92F6221BD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4877" y="4037986"/>
            <a:ext cx="3098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添加主题</a:t>
            </a:r>
            <a:endParaRPr lang="zh-CN" altLang="en-US" sz="220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3" name="矩形 45">
            <a:extLst>
              <a:ext uri="{FF2B5EF4-FFF2-40B4-BE49-F238E27FC236}">
                <a16:creationId xmlns="" xmlns:a16="http://schemas.microsoft.com/office/drawing/2014/main" id="{6D6BB7B1-EB3B-4A6A-9886-079D039CF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4877" y="4439623"/>
            <a:ext cx="4281487" cy="138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请在此处添加具体内容，请言简意赅，简单说明即可。请在此处添加具体内容，请言简意赅，简单说明即可，不必繁琐。</a:t>
            </a:r>
          </a:p>
        </p:txBody>
      </p:sp>
      <p:sp>
        <p:nvSpPr>
          <p:cNvPr id="59" name="燕尾形 1">
            <a:extLst>
              <a:ext uri="{FF2B5EF4-FFF2-40B4-BE49-F238E27FC236}">
                <a16:creationId xmlns="" xmlns:a16="http://schemas.microsoft.com/office/drawing/2014/main" id="{46090B8D-03DF-4AF4-992D-0503C0852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24352" y="3545861"/>
            <a:ext cx="512762" cy="512762"/>
          </a:xfrm>
          <a:prstGeom prst="chevron">
            <a:avLst>
              <a:gd name="adj" fmla="val 50000"/>
            </a:avLst>
          </a:prstGeom>
          <a:solidFill>
            <a:srgbClr val="D00000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sp>
        <p:nvSpPr>
          <p:cNvPr id="60" name="燕尾形 23">
            <a:extLst>
              <a:ext uri="{FF2B5EF4-FFF2-40B4-BE49-F238E27FC236}">
                <a16:creationId xmlns="" xmlns:a16="http://schemas.microsoft.com/office/drawing/2014/main" id="{6239D392-E277-4E3E-92BE-13966604852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9714" y="3545861"/>
            <a:ext cx="512763" cy="512762"/>
          </a:xfrm>
          <a:prstGeom prst="chevron">
            <a:avLst>
              <a:gd name="adj" fmla="val 50000"/>
            </a:avLst>
          </a:prstGeom>
          <a:solidFill>
            <a:srgbClr val="D00000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D5222E6-6B1D-4F10-BD38-82FC0F36CE7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124" y="1542436"/>
            <a:ext cx="3613583" cy="2260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CCAF02D1-C2FC-4B34-969F-C20FE50065A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274" y="1542436"/>
            <a:ext cx="3729675" cy="226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1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5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5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3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750" fill="hold"/>
                                        <p:tgtEl>
                                          <p:spTgt spid="59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750" fill="hold"/>
                                        <p:tgtEl>
                                          <p:spTgt spid="60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4" grpId="0" bldLvl="0" animBg="1" autoUpdateAnimBg="0"/>
      <p:bldP spid="45" grpId="0" bldLvl="0" animBg="1" autoUpdateAnimBg="0"/>
      <p:bldP spid="46" grpId="0" bldLvl="0" animBg="1" autoUpdateAnimBg="0"/>
      <p:bldP spid="48" grpId="0" bldLvl="0" animBg="1" autoUpdateAnimBg="0"/>
      <p:bldP spid="50" grpId="0" bldLvl="0" autoUpdateAnimBg="0"/>
      <p:bldP spid="51" grpId="0" bldLvl="0" autoUpdateAnimBg="0"/>
      <p:bldP spid="52" grpId="0" bldLvl="0" autoUpdateAnimBg="0"/>
      <p:bldP spid="53" grpId="0" bldLvl="0" autoUpdateAnimBg="0"/>
      <p:bldP spid="59" grpId="0" bldLvl="0" animBg="1" autoUpdateAnimBg="0"/>
      <p:bldP spid="59" grpId="1" bldLvl="0" animBg="1" autoUpdateAnimBg="0"/>
      <p:bldP spid="60" grpId="0" bldLvl="0" animBg="1" autoUpdateAnimBg="0"/>
      <p:bldP spid="60" grpId="1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8E5FD72B-C613-4562-87D2-C0AAA21E8DBF}"/>
              </a:ext>
            </a:extLst>
          </p:cNvPr>
          <p:cNvGrpSpPr/>
          <p:nvPr/>
        </p:nvGrpSpPr>
        <p:grpSpPr>
          <a:xfrm>
            <a:off x="7481289" y="1422578"/>
            <a:ext cx="860437" cy="1640296"/>
            <a:chOff x="5537459" y="941354"/>
            <a:chExt cx="946727" cy="1804795"/>
          </a:xfrm>
          <a:solidFill>
            <a:srgbClr val="0070C0"/>
          </a:solidFill>
          <a:scene3d>
            <a:camera prst="orthographicFront">
              <a:rot lat="20967539" lon="19191102" rev="113251"/>
            </a:camera>
            <a:lightRig rig="threePt" dir="t"/>
          </a:scene3d>
        </p:grpSpPr>
        <p:sp>
          <p:nvSpPr>
            <p:cNvPr id="62" name="圆角矩形 5">
              <a:extLst>
                <a:ext uri="{FF2B5EF4-FFF2-40B4-BE49-F238E27FC236}">
                  <a16:creationId xmlns="" xmlns:a16="http://schemas.microsoft.com/office/drawing/2014/main" id="{CEEC0B31-44D1-478D-B8CE-FEB9C887E5B0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3" name="圆角矩形 9">
              <a:extLst>
                <a:ext uri="{FF2B5EF4-FFF2-40B4-BE49-F238E27FC236}">
                  <a16:creationId xmlns="" xmlns:a16="http://schemas.microsoft.com/office/drawing/2014/main" id="{38DF5327-F95B-431F-91B9-A02FDF80480B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027DDCDA-5127-4BE2-A202-BFB6847C2EAB}"/>
              </a:ext>
            </a:extLst>
          </p:cNvPr>
          <p:cNvGrpSpPr/>
          <p:nvPr/>
        </p:nvGrpSpPr>
        <p:grpSpPr>
          <a:xfrm>
            <a:off x="9126142" y="1403533"/>
            <a:ext cx="860437" cy="1640296"/>
            <a:chOff x="5537459" y="941354"/>
            <a:chExt cx="946727" cy="1804795"/>
          </a:xfrm>
          <a:solidFill>
            <a:srgbClr val="D00000"/>
          </a:solidFill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65" name="圆角矩形 11">
              <a:extLst>
                <a:ext uri="{FF2B5EF4-FFF2-40B4-BE49-F238E27FC236}">
                  <a16:creationId xmlns="" xmlns:a16="http://schemas.microsoft.com/office/drawing/2014/main" id="{A105D644-F9BA-4D05-B039-34F88380B2AF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6" name="圆角矩形 12">
              <a:extLst>
                <a:ext uri="{FF2B5EF4-FFF2-40B4-BE49-F238E27FC236}">
                  <a16:creationId xmlns="" xmlns:a16="http://schemas.microsoft.com/office/drawing/2014/main" id="{5A29C8A4-EBAE-4FB6-A2C6-ACE34AD9B798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30FB8B7-CEA6-4D33-A4FC-FCF71E688B44}"/>
              </a:ext>
            </a:extLst>
          </p:cNvPr>
          <p:cNvGrpSpPr/>
          <p:nvPr/>
        </p:nvGrpSpPr>
        <p:grpSpPr>
          <a:xfrm>
            <a:off x="5840919" y="1394645"/>
            <a:ext cx="860437" cy="1640296"/>
            <a:chOff x="5537459" y="941354"/>
            <a:chExt cx="946727" cy="1804795"/>
          </a:xfrm>
          <a:solidFill>
            <a:srgbClr val="D00000"/>
          </a:solidFill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68" name="圆角矩形 14">
              <a:extLst>
                <a:ext uri="{FF2B5EF4-FFF2-40B4-BE49-F238E27FC236}">
                  <a16:creationId xmlns="" xmlns:a16="http://schemas.microsoft.com/office/drawing/2014/main" id="{ED8AE4E0-340D-462B-AE49-E57F69B32517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9" name="圆角矩形 15">
              <a:extLst>
                <a:ext uri="{FF2B5EF4-FFF2-40B4-BE49-F238E27FC236}">
                  <a16:creationId xmlns="" xmlns:a16="http://schemas.microsoft.com/office/drawing/2014/main" id="{CDADCD5C-C415-4ABE-82EA-049817E182B9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293D3B73-1602-466F-AEA3-AFF5293A52D2}"/>
              </a:ext>
            </a:extLst>
          </p:cNvPr>
          <p:cNvGrpSpPr/>
          <p:nvPr/>
        </p:nvGrpSpPr>
        <p:grpSpPr>
          <a:xfrm>
            <a:off x="1883083" y="1408864"/>
            <a:ext cx="8478437" cy="4971695"/>
            <a:chOff x="1665167" y="1115627"/>
            <a:chExt cx="8480645" cy="4972990"/>
          </a:xfrm>
        </p:grpSpPr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87481C29-2693-4C09-A843-9B1E343FD5F6}"/>
                </a:ext>
              </a:extLst>
            </p:cNvPr>
            <p:cNvSpPr/>
            <p:nvPr/>
          </p:nvSpPr>
          <p:spPr>
            <a:xfrm>
              <a:off x="4910155" y="4908883"/>
              <a:ext cx="3807013" cy="1179734"/>
            </a:xfrm>
            <a:prstGeom prst="ellipse">
              <a:avLst/>
            </a:prstGeom>
            <a:gradFill flip="none" rotWithShape="1">
              <a:gsLst>
                <a:gs pos="47000">
                  <a:srgbClr val="747474">
                    <a:alpha val="15000"/>
                  </a:srgbClr>
                </a:gs>
                <a:gs pos="0">
                  <a:schemeClr val="tx1">
                    <a:alpha val="23000"/>
                  </a:schemeClr>
                </a:gs>
                <a:gs pos="100000">
                  <a:srgbClr val="E8E8E8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2" name="组合 71">
              <a:extLst>
                <a:ext uri="{FF2B5EF4-FFF2-40B4-BE49-F238E27FC236}">
                  <a16:creationId xmlns="" xmlns:a16="http://schemas.microsoft.com/office/drawing/2014/main" id="{4F9D958E-47B4-4D0D-B0A5-BA20CCD8CE5F}"/>
                </a:ext>
              </a:extLst>
            </p:cNvPr>
            <p:cNvGrpSpPr/>
            <p:nvPr/>
          </p:nvGrpSpPr>
          <p:grpSpPr>
            <a:xfrm>
              <a:off x="1665167" y="1115627"/>
              <a:ext cx="8480645" cy="4730110"/>
              <a:chOff x="1665167" y="1115627"/>
              <a:chExt cx="8480645" cy="4730110"/>
            </a:xfrm>
          </p:grpSpPr>
          <p:sp>
            <p:nvSpPr>
              <p:cNvPr id="73" name="圆角矩形 19">
                <a:extLst>
                  <a:ext uri="{FF2B5EF4-FFF2-40B4-BE49-F238E27FC236}">
                    <a16:creationId xmlns="" xmlns:a16="http://schemas.microsoft.com/office/drawing/2014/main" id="{983A526B-3E72-4FFE-84A0-439A8E71C4AF}"/>
                  </a:ext>
                </a:extLst>
              </p:cNvPr>
              <p:cNvSpPr/>
              <p:nvPr/>
            </p:nvSpPr>
            <p:spPr>
              <a:xfrm>
                <a:off x="1665167" y="1190610"/>
                <a:ext cx="3769590" cy="4655127"/>
              </a:xfrm>
              <a:prstGeom prst="roundRect">
                <a:avLst>
                  <a:gd name="adj" fmla="val 467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2700000" scaled="1"/>
                <a:tileRect/>
              </a:gradFill>
              <a:ln w="2222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397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4" name="组合 73">
                <a:extLst>
                  <a:ext uri="{FF2B5EF4-FFF2-40B4-BE49-F238E27FC236}">
                    <a16:creationId xmlns="" xmlns:a16="http://schemas.microsoft.com/office/drawing/2014/main" id="{5B3FAB3C-6328-4989-81F3-A0A328FF492D}"/>
                  </a:ext>
                </a:extLst>
              </p:cNvPr>
              <p:cNvGrpSpPr/>
              <p:nvPr/>
            </p:nvGrpSpPr>
            <p:grpSpPr>
              <a:xfrm>
                <a:off x="1884385" y="1183776"/>
                <a:ext cx="8261427" cy="4506279"/>
                <a:chOff x="1884385" y="1183776"/>
                <a:chExt cx="8261427" cy="4506279"/>
              </a:xfrm>
            </p:grpSpPr>
            <p:sp>
              <p:nvSpPr>
                <p:cNvPr id="137" name="圆角矩形 83">
                  <a:extLst>
                    <a:ext uri="{FF2B5EF4-FFF2-40B4-BE49-F238E27FC236}">
                      <a16:creationId xmlns="" xmlns:a16="http://schemas.microsoft.com/office/drawing/2014/main" id="{E9396B9C-6419-4E2D-AD1A-7F1E2EC4E381}"/>
                    </a:ext>
                  </a:extLst>
                </p:cNvPr>
                <p:cNvSpPr/>
                <p:nvPr/>
              </p:nvSpPr>
              <p:spPr>
                <a:xfrm>
                  <a:off x="1884385" y="1360824"/>
                  <a:ext cx="3331153" cy="4156364"/>
                </a:xfrm>
                <a:prstGeom prst="roundRect">
                  <a:avLst>
                    <a:gd name="adj" fmla="val 0"/>
                  </a:avLst>
                </a:prstGeom>
                <a:gradFill>
                  <a:gsLst>
                    <a:gs pos="52000">
                      <a:srgbClr val="F4F4F4"/>
                    </a:gs>
                    <a:gs pos="0">
                      <a:schemeClr val="bg1"/>
                    </a:gs>
                    <a:gs pos="100000">
                      <a:srgbClr val="E2E2E2"/>
                    </a:gs>
                  </a:gsLst>
                  <a:lin ang="0" scaled="0"/>
                </a:gradFill>
                <a:ln w="25400">
                  <a:noFill/>
                </a:ln>
                <a:effectLst>
                  <a:outerShdw blurRad="177800" dist="88900" dir="2700000" algn="tl" rotWithShape="0">
                    <a:prstClr val="black">
                      <a:alpha val="5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799">
                    <a:latin typeface="字魂36号-正文宋楷" panose="02000000000000000000" pitchFamily="2" charset="-122"/>
                    <a:ea typeface="字魂36号-正文宋楷" panose="02000000000000000000" pitchFamily="2" charset="-122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38" name="组合 137">
                  <a:extLst>
                    <a:ext uri="{FF2B5EF4-FFF2-40B4-BE49-F238E27FC236}">
                      <a16:creationId xmlns="" xmlns:a16="http://schemas.microsoft.com/office/drawing/2014/main" id="{8BC3DD1B-6776-480A-A605-F6C99322B33F}"/>
                    </a:ext>
                  </a:extLst>
                </p:cNvPr>
                <p:cNvGrpSpPr/>
                <p:nvPr/>
              </p:nvGrpSpPr>
              <p:grpSpPr>
                <a:xfrm>
                  <a:off x="5206230" y="1183776"/>
                  <a:ext cx="4939582" cy="4506279"/>
                  <a:chOff x="6199676" y="1161244"/>
                  <a:chExt cx="5433540" cy="4551342"/>
                </a:xfrm>
              </p:grpSpPr>
              <p:sp>
                <p:nvSpPr>
                  <p:cNvPr id="139" name="梯形 138">
                    <a:extLst>
                      <a:ext uri="{FF2B5EF4-FFF2-40B4-BE49-F238E27FC236}">
                        <a16:creationId xmlns="" xmlns:a16="http://schemas.microsoft.com/office/drawing/2014/main" id="{532727A9-8D51-4FF9-B78D-90E7344B25D7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4829748" y="2531173"/>
                    <a:ext cx="4551341" cy="1811485"/>
                  </a:xfrm>
                  <a:prstGeom prst="trapezoid">
                    <a:avLst>
                      <a:gd name="adj" fmla="val 9948"/>
                    </a:avLst>
                  </a:prstGeom>
                  <a:solidFill>
                    <a:srgbClr val="FDFDF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  <p:sp>
                <p:nvSpPr>
                  <p:cNvPr id="140" name="梯形 139">
                    <a:extLst>
                      <a:ext uri="{FF2B5EF4-FFF2-40B4-BE49-F238E27FC236}">
                        <a16:creationId xmlns="" xmlns:a16="http://schemas.microsoft.com/office/drawing/2014/main" id="{0B2728B9-8CAD-4FCE-8FA3-C9A0A2695CD2}"/>
                      </a:ext>
                    </a:extLst>
                  </p:cNvPr>
                  <p:cNvSpPr/>
                  <p:nvPr/>
                </p:nvSpPr>
                <p:spPr>
                  <a:xfrm rot="5400000" flipH="1">
                    <a:off x="6640318" y="2531172"/>
                    <a:ext cx="4551341" cy="1811485"/>
                  </a:xfrm>
                  <a:prstGeom prst="trapezoid">
                    <a:avLst>
                      <a:gd name="adj" fmla="val 11105"/>
                    </a:avLst>
                  </a:prstGeom>
                  <a:solidFill>
                    <a:srgbClr val="E8E8E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  <p:sp>
                <p:nvSpPr>
                  <p:cNvPr id="141" name="梯形 140">
                    <a:extLst>
                      <a:ext uri="{FF2B5EF4-FFF2-40B4-BE49-F238E27FC236}">
                        <a16:creationId xmlns="" xmlns:a16="http://schemas.microsoft.com/office/drawing/2014/main" id="{A2948BB2-8007-4EAE-BA95-BFD242E9071C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8451803" y="2531172"/>
                    <a:ext cx="4551341" cy="1811485"/>
                  </a:xfrm>
                  <a:prstGeom prst="trapezoid">
                    <a:avLst>
                      <a:gd name="adj" fmla="val 11105"/>
                    </a:avLst>
                  </a:prstGeom>
                  <a:solidFill>
                    <a:srgbClr val="FDFDF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</p:grpSp>
          </p:grpSp>
          <p:grpSp>
            <p:nvGrpSpPr>
              <p:cNvPr id="75" name="组合 74">
                <a:extLst>
                  <a:ext uri="{FF2B5EF4-FFF2-40B4-BE49-F238E27FC236}">
                    <a16:creationId xmlns="" xmlns:a16="http://schemas.microsoft.com/office/drawing/2014/main" id="{3E16EB1B-90F1-4973-B4FB-F932C7372E83}"/>
                  </a:ext>
                </a:extLst>
              </p:cNvPr>
              <p:cNvGrpSpPr/>
              <p:nvPr/>
            </p:nvGrpSpPr>
            <p:grpSpPr>
              <a:xfrm>
                <a:off x="1965492" y="1115627"/>
                <a:ext cx="3168938" cy="540697"/>
                <a:chOff x="1965492" y="1115627"/>
                <a:chExt cx="3168938" cy="540697"/>
              </a:xfrm>
            </p:grpSpPr>
            <p:grpSp>
              <p:nvGrpSpPr>
                <p:cNvPr id="76" name="组合 75">
                  <a:extLst>
                    <a:ext uri="{FF2B5EF4-FFF2-40B4-BE49-F238E27FC236}">
                      <a16:creationId xmlns="" xmlns:a16="http://schemas.microsoft.com/office/drawing/2014/main" id="{8DF1780F-58DC-4E85-A033-671A5825CA84}"/>
                    </a:ext>
                  </a:extLst>
                </p:cNvPr>
                <p:cNvGrpSpPr/>
                <p:nvPr/>
              </p:nvGrpSpPr>
              <p:grpSpPr>
                <a:xfrm>
                  <a:off x="1965492" y="1443022"/>
                  <a:ext cx="3168938" cy="213302"/>
                  <a:chOff x="2149634" y="1165384"/>
                  <a:chExt cx="3485832" cy="234632"/>
                </a:xfrm>
              </p:grpSpPr>
              <p:grpSp>
                <p:nvGrpSpPr>
                  <p:cNvPr id="107" name="组合 106">
                    <a:extLst>
                      <a:ext uri="{FF2B5EF4-FFF2-40B4-BE49-F238E27FC236}">
                        <a16:creationId xmlns="" xmlns:a16="http://schemas.microsoft.com/office/drawing/2014/main" id="{EFAF1282-6A7D-4655-9DDA-9EA4C4A9A518}"/>
                      </a:ext>
                    </a:extLst>
                  </p:cNvPr>
                  <p:cNvGrpSpPr/>
                  <p:nvPr/>
                </p:nvGrpSpPr>
                <p:grpSpPr>
                  <a:xfrm>
                    <a:off x="2149634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5" name="椭圆 134">
                      <a:extLst>
                        <a:ext uri="{FF2B5EF4-FFF2-40B4-BE49-F238E27FC236}">
                          <a16:creationId xmlns="" xmlns:a16="http://schemas.microsoft.com/office/drawing/2014/main" id="{36D878FB-87CC-4D7B-9C9A-B9833BB95F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6" name="椭圆 135">
                      <a:extLst>
                        <a:ext uri="{FF2B5EF4-FFF2-40B4-BE49-F238E27FC236}">
                          <a16:creationId xmlns="" xmlns:a16="http://schemas.microsoft.com/office/drawing/2014/main" id="{509F3E8F-DF5D-4760-A2DB-64765EAB0A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08" name="组合 107">
                    <a:extLst>
                      <a:ext uri="{FF2B5EF4-FFF2-40B4-BE49-F238E27FC236}">
                        <a16:creationId xmlns="" xmlns:a16="http://schemas.microsoft.com/office/drawing/2014/main" id="{9A64D1EE-1446-42F7-8C18-8A4515AFED54}"/>
                      </a:ext>
                    </a:extLst>
                  </p:cNvPr>
                  <p:cNvGrpSpPr/>
                  <p:nvPr/>
                </p:nvGrpSpPr>
                <p:grpSpPr>
                  <a:xfrm>
                    <a:off x="2510879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3" name="椭圆 132">
                      <a:extLst>
                        <a:ext uri="{FF2B5EF4-FFF2-40B4-BE49-F238E27FC236}">
                          <a16:creationId xmlns="" xmlns:a16="http://schemas.microsoft.com/office/drawing/2014/main" id="{D7627183-2DD8-4F43-8B10-8CEA35659C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4" name="椭圆 133">
                      <a:extLst>
                        <a:ext uri="{FF2B5EF4-FFF2-40B4-BE49-F238E27FC236}">
                          <a16:creationId xmlns="" xmlns:a16="http://schemas.microsoft.com/office/drawing/2014/main" id="{9604A859-F36F-4C4D-AD46-F62ACDDBED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09" name="组合 108">
                    <a:extLst>
                      <a:ext uri="{FF2B5EF4-FFF2-40B4-BE49-F238E27FC236}">
                        <a16:creationId xmlns="" xmlns:a16="http://schemas.microsoft.com/office/drawing/2014/main" id="{C5DA8404-E6A3-47BA-9089-0B2BE00498DE}"/>
                      </a:ext>
                    </a:extLst>
                  </p:cNvPr>
                  <p:cNvGrpSpPr/>
                  <p:nvPr/>
                </p:nvGrpSpPr>
                <p:grpSpPr>
                  <a:xfrm>
                    <a:off x="2872123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1" name="椭圆 130">
                      <a:extLst>
                        <a:ext uri="{FF2B5EF4-FFF2-40B4-BE49-F238E27FC236}">
                          <a16:creationId xmlns="" xmlns:a16="http://schemas.microsoft.com/office/drawing/2014/main" id="{A61E8D2E-C23D-4B67-80A4-4B5DC48E94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2" name="椭圆 131">
                      <a:extLst>
                        <a:ext uri="{FF2B5EF4-FFF2-40B4-BE49-F238E27FC236}">
                          <a16:creationId xmlns="" xmlns:a16="http://schemas.microsoft.com/office/drawing/2014/main" id="{CAAE1375-17CF-4D01-9B0C-B2C85EE3FD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0" name="组合 109">
                    <a:extLst>
                      <a:ext uri="{FF2B5EF4-FFF2-40B4-BE49-F238E27FC236}">
                        <a16:creationId xmlns="" xmlns:a16="http://schemas.microsoft.com/office/drawing/2014/main" id="{052F707F-6C60-46E9-817D-B9D67C061149}"/>
                      </a:ext>
                    </a:extLst>
                  </p:cNvPr>
                  <p:cNvGrpSpPr/>
                  <p:nvPr/>
                </p:nvGrpSpPr>
                <p:grpSpPr>
                  <a:xfrm>
                    <a:off x="3233367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9" name="椭圆 128">
                      <a:extLst>
                        <a:ext uri="{FF2B5EF4-FFF2-40B4-BE49-F238E27FC236}">
                          <a16:creationId xmlns="" xmlns:a16="http://schemas.microsoft.com/office/drawing/2014/main" id="{1A0AFBBC-128C-4016-BD73-C6F278E59F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0" name="椭圆 129">
                      <a:extLst>
                        <a:ext uri="{FF2B5EF4-FFF2-40B4-BE49-F238E27FC236}">
                          <a16:creationId xmlns="" xmlns:a16="http://schemas.microsoft.com/office/drawing/2014/main" id="{434A819E-0BFC-447D-A79E-EAEE3E8B61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1" name="组合 110">
                    <a:extLst>
                      <a:ext uri="{FF2B5EF4-FFF2-40B4-BE49-F238E27FC236}">
                        <a16:creationId xmlns="" xmlns:a16="http://schemas.microsoft.com/office/drawing/2014/main" id="{274CE3C1-DB3B-4C22-9C85-16EF0E6CE1A6}"/>
                      </a:ext>
                    </a:extLst>
                  </p:cNvPr>
                  <p:cNvGrpSpPr/>
                  <p:nvPr/>
                </p:nvGrpSpPr>
                <p:grpSpPr>
                  <a:xfrm>
                    <a:off x="3594612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7" name="椭圆 126">
                      <a:extLst>
                        <a:ext uri="{FF2B5EF4-FFF2-40B4-BE49-F238E27FC236}">
                          <a16:creationId xmlns="" xmlns:a16="http://schemas.microsoft.com/office/drawing/2014/main" id="{A48A5FB0-4002-45DB-BEF9-605BBD84AE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8" name="椭圆 127">
                      <a:extLst>
                        <a:ext uri="{FF2B5EF4-FFF2-40B4-BE49-F238E27FC236}">
                          <a16:creationId xmlns="" xmlns:a16="http://schemas.microsoft.com/office/drawing/2014/main" id="{EE83A719-1841-4CF5-8D3A-EA90471815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2" name="组合 111">
                    <a:extLst>
                      <a:ext uri="{FF2B5EF4-FFF2-40B4-BE49-F238E27FC236}">
                        <a16:creationId xmlns="" xmlns:a16="http://schemas.microsoft.com/office/drawing/2014/main" id="{85006C1C-7A94-43F7-BCEC-A5107FDD64CF}"/>
                      </a:ext>
                    </a:extLst>
                  </p:cNvPr>
                  <p:cNvGrpSpPr/>
                  <p:nvPr/>
                </p:nvGrpSpPr>
                <p:grpSpPr>
                  <a:xfrm>
                    <a:off x="3955856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5" name="椭圆 124">
                      <a:extLst>
                        <a:ext uri="{FF2B5EF4-FFF2-40B4-BE49-F238E27FC236}">
                          <a16:creationId xmlns="" xmlns:a16="http://schemas.microsoft.com/office/drawing/2014/main" id="{DC7BFEB9-62A9-4CE2-949B-E19ED98320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6" name="椭圆 125">
                      <a:extLst>
                        <a:ext uri="{FF2B5EF4-FFF2-40B4-BE49-F238E27FC236}">
                          <a16:creationId xmlns="" xmlns:a16="http://schemas.microsoft.com/office/drawing/2014/main" id="{7C4CF688-B0A6-4DDA-A2A1-9820463C6F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3" name="组合 112">
                    <a:extLst>
                      <a:ext uri="{FF2B5EF4-FFF2-40B4-BE49-F238E27FC236}">
                        <a16:creationId xmlns="" xmlns:a16="http://schemas.microsoft.com/office/drawing/2014/main" id="{54DD04FE-4D29-4AA4-B2FC-CC7650823860}"/>
                      </a:ext>
                    </a:extLst>
                  </p:cNvPr>
                  <p:cNvGrpSpPr/>
                  <p:nvPr/>
                </p:nvGrpSpPr>
                <p:grpSpPr>
                  <a:xfrm>
                    <a:off x="4317101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3" name="椭圆 122">
                      <a:extLst>
                        <a:ext uri="{FF2B5EF4-FFF2-40B4-BE49-F238E27FC236}">
                          <a16:creationId xmlns="" xmlns:a16="http://schemas.microsoft.com/office/drawing/2014/main" id="{2AC7E2E6-5B94-4AD4-87ED-4C3D4152FF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4" name="椭圆 123">
                      <a:extLst>
                        <a:ext uri="{FF2B5EF4-FFF2-40B4-BE49-F238E27FC236}">
                          <a16:creationId xmlns="" xmlns:a16="http://schemas.microsoft.com/office/drawing/2014/main" id="{C02CB436-442C-4285-A2F1-50EEB052D6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4" name="组合 113">
                    <a:extLst>
                      <a:ext uri="{FF2B5EF4-FFF2-40B4-BE49-F238E27FC236}">
                        <a16:creationId xmlns="" xmlns:a16="http://schemas.microsoft.com/office/drawing/2014/main" id="{D52AC31D-EDCA-4ABD-9FB2-B43FCF459670}"/>
                      </a:ext>
                    </a:extLst>
                  </p:cNvPr>
                  <p:cNvGrpSpPr/>
                  <p:nvPr/>
                </p:nvGrpSpPr>
                <p:grpSpPr>
                  <a:xfrm>
                    <a:off x="4678345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1" name="椭圆 120">
                      <a:extLst>
                        <a:ext uri="{FF2B5EF4-FFF2-40B4-BE49-F238E27FC236}">
                          <a16:creationId xmlns="" xmlns:a16="http://schemas.microsoft.com/office/drawing/2014/main" id="{9067CDC2-9534-4F1F-A38B-D30B1BBB8E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2" name="椭圆 121">
                      <a:extLst>
                        <a:ext uri="{FF2B5EF4-FFF2-40B4-BE49-F238E27FC236}">
                          <a16:creationId xmlns="" xmlns:a16="http://schemas.microsoft.com/office/drawing/2014/main" id="{85D1AEAC-D70F-48D2-8B9D-2F2FC3F38B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5" name="组合 114">
                    <a:extLst>
                      <a:ext uri="{FF2B5EF4-FFF2-40B4-BE49-F238E27FC236}">
                        <a16:creationId xmlns="" xmlns:a16="http://schemas.microsoft.com/office/drawing/2014/main" id="{19D6E210-9621-468E-8B67-F144694A6865}"/>
                      </a:ext>
                    </a:extLst>
                  </p:cNvPr>
                  <p:cNvGrpSpPr/>
                  <p:nvPr/>
                </p:nvGrpSpPr>
                <p:grpSpPr>
                  <a:xfrm>
                    <a:off x="5039590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19" name="椭圆 118">
                      <a:extLst>
                        <a:ext uri="{FF2B5EF4-FFF2-40B4-BE49-F238E27FC236}">
                          <a16:creationId xmlns="" xmlns:a16="http://schemas.microsoft.com/office/drawing/2014/main" id="{9F0BDF25-1EA5-4B9B-AF80-A469DA5E9B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0" name="椭圆 119">
                      <a:extLst>
                        <a:ext uri="{FF2B5EF4-FFF2-40B4-BE49-F238E27FC236}">
                          <a16:creationId xmlns="" xmlns:a16="http://schemas.microsoft.com/office/drawing/2014/main" id="{0F0DCD61-E342-4C04-B6F3-342A7B2934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6" name="组合 115">
                    <a:extLst>
                      <a:ext uri="{FF2B5EF4-FFF2-40B4-BE49-F238E27FC236}">
                        <a16:creationId xmlns="" xmlns:a16="http://schemas.microsoft.com/office/drawing/2014/main" id="{6C5C27CB-B48F-4AC5-BDEB-AF804053F31C}"/>
                      </a:ext>
                    </a:extLst>
                  </p:cNvPr>
                  <p:cNvGrpSpPr/>
                  <p:nvPr/>
                </p:nvGrpSpPr>
                <p:grpSpPr>
                  <a:xfrm>
                    <a:off x="5400834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17" name="椭圆 116">
                      <a:extLst>
                        <a:ext uri="{FF2B5EF4-FFF2-40B4-BE49-F238E27FC236}">
                          <a16:creationId xmlns="" xmlns:a16="http://schemas.microsoft.com/office/drawing/2014/main" id="{A9EAD0C8-BF27-4F58-9655-53D2A7BE3A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18" name="椭圆 117">
                      <a:extLst>
                        <a:ext uri="{FF2B5EF4-FFF2-40B4-BE49-F238E27FC236}">
                          <a16:creationId xmlns="" xmlns:a16="http://schemas.microsoft.com/office/drawing/2014/main" id="{F113F023-110A-4E2D-A5F1-EE17493ED3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77" name="组合 76">
                  <a:extLst>
                    <a:ext uri="{FF2B5EF4-FFF2-40B4-BE49-F238E27FC236}">
                      <a16:creationId xmlns="" xmlns:a16="http://schemas.microsoft.com/office/drawing/2014/main" id="{EF35EFD3-0E06-4CDE-8B49-FA528816F424}"/>
                    </a:ext>
                  </a:extLst>
                </p:cNvPr>
                <p:cNvGrpSpPr/>
                <p:nvPr/>
              </p:nvGrpSpPr>
              <p:grpSpPr>
                <a:xfrm>
                  <a:off x="2020452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5" name="圆角矩形 51">
                    <a:extLst>
                      <a:ext uri="{FF2B5EF4-FFF2-40B4-BE49-F238E27FC236}">
                        <a16:creationId xmlns="" xmlns:a16="http://schemas.microsoft.com/office/drawing/2014/main" id="{32FFEE24-BA32-4111-BA3F-B7AB6FFC12D1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6" name="圆角矩形 52">
                    <a:extLst>
                      <a:ext uri="{FF2B5EF4-FFF2-40B4-BE49-F238E27FC236}">
                        <a16:creationId xmlns="" xmlns:a16="http://schemas.microsoft.com/office/drawing/2014/main" id="{97E28C66-A07E-4DFE-8CE3-4E58B634B8CF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78" name="组合 77">
                  <a:extLst>
                    <a:ext uri="{FF2B5EF4-FFF2-40B4-BE49-F238E27FC236}">
                      <a16:creationId xmlns="" xmlns:a16="http://schemas.microsoft.com/office/drawing/2014/main" id="{36668476-F4FE-4D89-B623-B448F758344C}"/>
                    </a:ext>
                  </a:extLst>
                </p:cNvPr>
                <p:cNvGrpSpPr/>
                <p:nvPr/>
              </p:nvGrpSpPr>
              <p:grpSpPr>
                <a:xfrm>
                  <a:off x="2350139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3" name="圆角矩形 49">
                    <a:extLst>
                      <a:ext uri="{FF2B5EF4-FFF2-40B4-BE49-F238E27FC236}">
                        <a16:creationId xmlns="" xmlns:a16="http://schemas.microsoft.com/office/drawing/2014/main" id="{1F77B4FB-E819-4E4C-812A-6556FE0A3DE2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4" name="圆角矩形 50">
                    <a:extLst>
                      <a:ext uri="{FF2B5EF4-FFF2-40B4-BE49-F238E27FC236}">
                        <a16:creationId xmlns="" xmlns:a16="http://schemas.microsoft.com/office/drawing/2014/main" id="{8642CD5D-DBF7-40BD-B919-B3F624F117DD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79" name="组合 78">
                  <a:extLst>
                    <a:ext uri="{FF2B5EF4-FFF2-40B4-BE49-F238E27FC236}">
                      <a16:creationId xmlns="" xmlns:a16="http://schemas.microsoft.com/office/drawing/2014/main" id="{52C94945-3F61-4A64-9233-21455392E211}"/>
                    </a:ext>
                  </a:extLst>
                </p:cNvPr>
                <p:cNvGrpSpPr/>
                <p:nvPr/>
              </p:nvGrpSpPr>
              <p:grpSpPr>
                <a:xfrm>
                  <a:off x="2679826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1" name="圆角矩形 47">
                    <a:extLst>
                      <a:ext uri="{FF2B5EF4-FFF2-40B4-BE49-F238E27FC236}">
                        <a16:creationId xmlns="" xmlns:a16="http://schemas.microsoft.com/office/drawing/2014/main" id="{37549291-E4B1-4412-9EFD-78870FBB55E7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2" name="圆角矩形 48">
                    <a:extLst>
                      <a:ext uri="{FF2B5EF4-FFF2-40B4-BE49-F238E27FC236}">
                        <a16:creationId xmlns="" xmlns:a16="http://schemas.microsoft.com/office/drawing/2014/main" id="{570EE301-8C7E-4E9A-A286-1790CED4E6D4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0" name="组合 79">
                  <a:extLst>
                    <a:ext uri="{FF2B5EF4-FFF2-40B4-BE49-F238E27FC236}">
                      <a16:creationId xmlns="" xmlns:a16="http://schemas.microsoft.com/office/drawing/2014/main" id="{504C1A34-F2CC-482F-B8E4-DD240D3EAE03}"/>
                    </a:ext>
                  </a:extLst>
                </p:cNvPr>
                <p:cNvGrpSpPr/>
                <p:nvPr/>
              </p:nvGrpSpPr>
              <p:grpSpPr>
                <a:xfrm>
                  <a:off x="3009512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9" name="圆角矩形 45">
                    <a:extLst>
                      <a:ext uri="{FF2B5EF4-FFF2-40B4-BE49-F238E27FC236}">
                        <a16:creationId xmlns="" xmlns:a16="http://schemas.microsoft.com/office/drawing/2014/main" id="{5D27C3E4-A366-48BB-BE13-64E799B1FAA1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0" name="圆角矩形 46">
                    <a:extLst>
                      <a:ext uri="{FF2B5EF4-FFF2-40B4-BE49-F238E27FC236}">
                        <a16:creationId xmlns="" xmlns:a16="http://schemas.microsoft.com/office/drawing/2014/main" id="{6E1E1A82-7CF1-4F47-9BDA-9062A0A6836D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1" name="组合 80">
                  <a:extLst>
                    <a:ext uri="{FF2B5EF4-FFF2-40B4-BE49-F238E27FC236}">
                      <a16:creationId xmlns="" xmlns:a16="http://schemas.microsoft.com/office/drawing/2014/main" id="{907E8E10-9295-4F08-8128-D78045D64FAC}"/>
                    </a:ext>
                  </a:extLst>
                </p:cNvPr>
                <p:cNvGrpSpPr/>
                <p:nvPr/>
              </p:nvGrpSpPr>
              <p:grpSpPr>
                <a:xfrm>
                  <a:off x="3339200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7" name="圆角矩形 43">
                    <a:extLst>
                      <a:ext uri="{FF2B5EF4-FFF2-40B4-BE49-F238E27FC236}">
                        <a16:creationId xmlns="" xmlns:a16="http://schemas.microsoft.com/office/drawing/2014/main" id="{AB17751E-A029-459C-AF49-F1527F1FDE4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8" name="圆角矩形 44">
                    <a:extLst>
                      <a:ext uri="{FF2B5EF4-FFF2-40B4-BE49-F238E27FC236}">
                        <a16:creationId xmlns="" xmlns:a16="http://schemas.microsoft.com/office/drawing/2014/main" id="{74B217E6-A4E8-4602-84CB-7192B171C7D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2" name="组合 81">
                  <a:extLst>
                    <a:ext uri="{FF2B5EF4-FFF2-40B4-BE49-F238E27FC236}">
                      <a16:creationId xmlns="" xmlns:a16="http://schemas.microsoft.com/office/drawing/2014/main" id="{4A98A7CA-0C5C-4F6F-9FBF-97FFF4A5F418}"/>
                    </a:ext>
                  </a:extLst>
                </p:cNvPr>
                <p:cNvGrpSpPr/>
                <p:nvPr/>
              </p:nvGrpSpPr>
              <p:grpSpPr>
                <a:xfrm>
                  <a:off x="3668886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5" name="圆角矩形 41">
                    <a:extLst>
                      <a:ext uri="{FF2B5EF4-FFF2-40B4-BE49-F238E27FC236}">
                        <a16:creationId xmlns="" xmlns:a16="http://schemas.microsoft.com/office/drawing/2014/main" id="{0A9D2342-DD3D-4B12-B415-0EC6F15CE01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6" name="圆角矩形 42">
                    <a:extLst>
                      <a:ext uri="{FF2B5EF4-FFF2-40B4-BE49-F238E27FC236}">
                        <a16:creationId xmlns="" xmlns:a16="http://schemas.microsoft.com/office/drawing/2014/main" id="{12BF81EF-886F-4ED9-8EA6-5BD91C6B797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3" name="组合 82">
                  <a:extLst>
                    <a:ext uri="{FF2B5EF4-FFF2-40B4-BE49-F238E27FC236}">
                      <a16:creationId xmlns="" xmlns:a16="http://schemas.microsoft.com/office/drawing/2014/main" id="{E7FC5113-2D50-424B-88B8-3467AE18B7A7}"/>
                    </a:ext>
                  </a:extLst>
                </p:cNvPr>
                <p:cNvGrpSpPr/>
                <p:nvPr/>
              </p:nvGrpSpPr>
              <p:grpSpPr>
                <a:xfrm>
                  <a:off x="3998573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3" name="圆角矩形 39">
                    <a:extLst>
                      <a:ext uri="{FF2B5EF4-FFF2-40B4-BE49-F238E27FC236}">
                        <a16:creationId xmlns="" xmlns:a16="http://schemas.microsoft.com/office/drawing/2014/main" id="{AE22DD43-F3E1-4735-8305-30A58AA9E0D3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4" name="圆角矩形 40">
                    <a:extLst>
                      <a:ext uri="{FF2B5EF4-FFF2-40B4-BE49-F238E27FC236}">
                        <a16:creationId xmlns="" xmlns:a16="http://schemas.microsoft.com/office/drawing/2014/main" id="{546C6B8B-B916-4BCD-96FB-D70A05A5EFEC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4" name="组合 83">
                  <a:extLst>
                    <a:ext uri="{FF2B5EF4-FFF2-40B4-BE49-F238E27FC236}">
                      <a16:creationId xmlns="" xmlns:a16="http://schemas.microsoft.com/office/drawing/2014/main" id="{83E24F3E-8755-4D7A-8F68-9541BF1AD6D3}"/>
                    </a:ext>
                  </a:extLst>
                </p:cNvPr>
                <p:cNvGrpSpPr/>
                <p:nvPr/>
              </p:nvGrpSpPr>
              <p:grpSpPr>
                <a:xfrm>
                  <a:off x="4328260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1" name="圆角矩形 37">
                    <a:extLst>
                      <a:ext uri="{FF2B5EF4-FFF2-40B4-BE49-F238E27FC236}">
                        <a16:creationId xmlns="" xmlns:a16="http://schemas.microsoft.com/office/drawing/2014/main" id="{19EDFE29-F98A-48E2-B351-62993EFFB955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2" name="圆角矩形 38">
                    <a:extLst>
                      <a:ext uri="{FF2B5EF4-FFF2-40B4-BE49-F238E27FC236}">
                        <a16:creationId xmlns="" xmlns:a16="http://schemas.microsoft.com/office/drawing/2014/main" id="{C8725E11-F03B-4486-9D78-E400A546C504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5" name="组合 84">
                  <a:extLst>
                    <a:ext uri="{FF2B5EF4-FFF2-40B4-BE49-F238E27FC236}">
                      <a16:creationId xmlns="" xmlns:a16="http://schemas.microsoft.com/office/drawing/2014/main" id="{71285DBC-A2A0-4081-B3E1-989957708A98}"/>
                    </a:ext>
                  </a:extLst>
                </p:cNvPr>
                <p:cNvGrpSpPr/>
                <p:nvPr/>
              </p:nvGrpSpPr>
              <p:grpSpPr>
                <a:xfrm>
                  <a:off x="4657947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89" name="圆角矩形 35">
                    <a:extLst>
                      <a:ext uri="{FF2B5EF4-FFF2-40B4-BE49-F238E27FC236}">
                        <a16:creationId xmlns="" xmlns:a16="http://schemas.microsoft.com/office/drawing/2014/main" id="{E5AC0E59-2F2C-4FD0-A0B6-16BA7102C232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0" name="圆角矩形 36">
                    <a:extLst>
                      <a:ext uri="{FF2B5EF4-FFF2-40B4-BE49-F238E27FC236}">
                        <a16:creationId xmlns="" xmlns:a16="http://schemas.microsoft.com/office/drawing/2014/main" id="{82A67C97-42BA-4537-949D-D5AC431D542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6" name="组合 85">
                  <a:extLst>
                    <a:ext uri="{FF2B5EF4-FFF2-40B4-BE49-F238E27FC236}">
                      <a16:creationId xmlns="" xmlns:a16="http://schemas.microsoft.com/office/drawing/2014/main" id="{D8770767-14CB-46F0-AE29-F44267DD6E4C}"/>
                    </a:ext>
                  </a:extLst>
                </p:cNvPr>
                <p:cNvGrpSpPr/>
                <p:nvPr/>
              </p:nvGrpSpPr>
              <p:grpSpPr>
                <a:xfrm>
                  <a:off x="4987634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87" name="圆角矩形 33">
                    <a:extLst>
                      <a:ext uri="{FF2B5EF4-FFF2-40B4-BE49-F238E27FC236}">
                        <a16:creationId xmlns="" xmlns:a16="http://schemas.microsoft.com/office/drawing/2014/main" id="{4CC7B229-279A-4C90-AF41-6096D25327F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88" name="圆角矩形 34">
                    <a:extLst>
                      <a:ext uri="{FF2B5EF4-FFF2-40B4-BE49-F238E27FC236}">
                        <a16:creationId xmlns="" xmlns:a16="http://schemas.microsoft.com/office/drawing/2014/main" id="{16F7703F-CAFB-47BB-877F-7E0214BA41C9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142" name="组合 141">
            <a:extLst>
              <a:ext uri="{FF2B5EF4-FFF2-40B4-BE49-F238E27FC236}">
                <a16:creationId xmlns="" xmlns:a16="http://schemas.microsoft.com/office/drawing/2014/main" id="{80169BC2-263C-4291-B946-BC1C775ADCD9}"/>
              </a:ext>
            </a:extLst>
          </p:cNvPr>
          <p:cNvGrpSpPr/>
          <p:nvPr/>
        </p:nvGrpSpPr>
        <p:grpSpPr>
          <a:xfrm>
            <a:off x="5759496" y="1413301"/>
            <a:ext cx="999857" cy="1007849"/>
            <a:chOff x="5542590" y="1120065"/>
            <a:chExt cx="1000117" cy="1008111"/>
          </a:xfrm>
          <a:solidFill>
            <a:srgbClr val="D00000"/>
          </a:solidFill>
        </p:grpSpPr>
        <p:grpSp>
          <p:nvGrpSpPr>
            <p:cNvPr id="143" name="组合 142">
              <a:extLst>
                <a:ext uri="{FF2B5EF4-FFF2-40B4-BE49-F238E27FC236}">
                  <a16:creationId xmlns="" xmlns:a16="http://schemas.microsoft.com/office/drawing/2014/main" id="{75B1534B-D971-43F8-924D-2D82BF9FD1E9}"/>
                </a:ext>
              </a:extLst>
            </p:cNvPr>
            <p:cNvGrpSpPr/>
            <p:nvPr/>
          </p:nvGrpSpPr>
          <p:grpSpPr>
            <a:xfrm>
              <a:off x="5767219" y="1131221"/>
              <a:ext cx="568651" cy="996955"/>
              <a:chOff x="5695244" y="971056"/>
              <a:chExt cx="625516" cy="1096651"/>
            </a:xfrm>
            <a:grpFill/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47" name="任意多边形 93">
                <a:extLst>
                  <a:ext uri="{FF2B5EF4-FFF2-40B4-BE49-F238E27FC236}">
                    <a16:creationId xmlns="" xmlns:a16="http://schemas.microsoft.com/office/drawing/2014/main" id="{9C0BFED0-B9DC-4674-BA09-C160746D65FB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4" y="1302921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8" name="任意多边形 94">
                <a:extLst>
                  <a:ext uri="{FF2B5EF4-FFF2-40B4-BE49-F238E27FC236}">
                    <a16:creationId xmlns="" xmlns:a16="http://schemas.microsoft.com/office/drawing/2014/main" id="{E96B38A7-0BCD-45A3-99E9-DCD08C42772B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6" y="1206624"/>
                <a:ext cx="1096651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="" xmlns:a16="http://schemas.microsoft.com/office/drawing/2014/main" id="{E7BF4871-8B9C-431E-80CB-0F93821F5470}"/>
                </a:ext>
              </a:extLst>
            </p:cNvPr>
            <p:cNvGrpSpPr/>
            <p:nvPr/>
          </p:nvGrpSpPr>
          <p:grpSpPr>
            <a:xfrm>
              <a:off x="5542590" y="1120065"/>
              <a:ext cx="1000117" cy="863166"/>
              <a:chOff x="4123036" y="1129692"/>
              <a:chExt cx="1000117" cy="863166"/>
            </a:xfrm>
            <a:grpFill/>
            <a:scene3d>
              <a:camera prst="perspectiveFront">
                <a:rot lat="0" lon="1799981" rev="0"/>
              </a:camera>
              <a:lightRig rig="threePt" dir="t"/>
            </a:scene3d>
          </p:grpSpPr>
          <p:sp>
            <p:nvSpPr>
              <p:cNvPr id="145" name="文本框 200">
                <a:extLst>
                  <a:ext uri="{FF2B5EF4-FFF2-40B4-BE49-F238E27FC236}">
                    <a16:creationId xmlns="" xmlns:a16="http://schemas.microsoft.com/office/drawing/2014/main" id="{38B0D65D-0FB7-450B-A1E8-6208383D9F9B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01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6" name="文本框 201">
                <a:extLst>
                  <a:ext uri="{FF2B5EF4-FFF2-40B4-BE49-F238E27FC236}">
                    <a16:creationId xmlns="" xmlns:a16="http://schemas.microsoft.com/office/drawing/2014/main" id="{B889B57D-CA0B-47F1-94B7-FB4B79B2D8E3}"/>
                  </a:ext>
                </a:extLst>
              </p:cNvPr>
              <p:cNvSpPr txBox="1"/>
              <p:nvPr/>
            </p:nvSpPr>
            <p:spPr>
              <a:xfrm>
                <a:off x="4188958" y="1731248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49" name="组合 148">
            <a:extLst>
              <a:ext uri="{FF2B5EF4-FFF2-40B4-BE49-F238E27FC236}">
                <a16:creationId xmlns="" xmlns:a16="http://schemas.microsoft.com/office/drawing/2014/main" id="{8FD342A6-CBAF-40EF-B2E5-F6D6721B8BD9}"/>
              </a:ext>
            </a:extLst>
          </p:cNvPr>
          <p:cNvGrpSpPr/>
          <p:nvPr/>
        </p:nvGrpSpPr>
        <p:grpSpPr>
          <a:xfrm>
            <a:off x="7378183" y="1450837"/>
            <a:ext cx="999857" cy="1068684"/>
            <a:chOff x="7162891" y="1120065"/>
            <a:chExt cx="1000117" cy="1068962"/>
          </a:xfrm>
          <a:solidFill>
            <a:srgbClr val="D00000"/>
          </a:solidFill>
        </p:grpSpPr>
        <p:grpSp>
          <p:nvGrpSpPr>
            <p:cNvPr id="150" name="组合 149">
              <a:extLst>
                <a:ext uri="{FF2B5EF4-FFF2-40B4-BE49-F238E27FC236}">
                  <a16:creationId xmlns="" xmlns:a16="http://schemas.microsoft.com/office/drawing/2014/main" id="{CF328BCF-E830-4295-AD27-1FBA4E76A148}"/>
                </a:ext>
              </a:extLst>
            </p:cNvPr>
            <p:cNvGrpSpPr/>
            <p:nvPr/>
          </p:nvGrpSpPr>
          <p:grpSpPr>
            <a:xfrm>
              <a:off x="7319343" y="1192071"/>
              <a:ext cx="750872" cy="996956"/>
              <a:chOff x="5695241" y="959720"/>
              <a:chExt cx="625516" cy="1096653"/>
            </a:xfrm>
            <a:grpFill/>
            <a:scene3d>
              <a:camera prst="orthographicFront">
                <a:rot lat="20944032" lon="19239453" rev="161931"/>
              </a:camera>
              <a:lightRig rig="threePt" dir="t"/>
            </a:scene3d>
          </p:grpSpPr>
          <p:sp>
            <p:nvSpPr>
              <p:cNvPr id="154" name="任意多边形 100">
                <a:extLst>
                  <a:ext uri="{FF2B5EF4-FFF2-40B4-BE49-F238E27FC236}">
                    <a16:creationId xmlns="" xmlns:a16="http://schemas.microsoft.com/office/drawing/2014/main" id="{2037965C-45C2-4D11-85F4-534707DC52A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5" y="1302922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5" name="任意多边形 101">
                <a:extLst>
                  <a:ext uri="{FF2B5EF4-FFF2-40B4-BE49-F238E27FC236}">
                    <a16:creationId xmlns="" xmlns:a16="http://schemas.microsoft.com/office/drawing/2014/main" id="{D6E3A7D6-2C70-41D4-9291-B3F7BB24C60E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2" y="1195289"/>
                <a:ext cx="1096653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1" name="组合 150">
              <a:extLst>
                <a:ext uri="{FF2B5EF4-FFF2-40B4-BE49-F238E27FC236}">
                  <a16:creationId xmlns="" xmlns:a16="http://schemas.microsoft.com/office/drawing/2014/main" id="{FD8F0B57-57DD-4E27-ACAC-7A565DC37FD8}"/>
                </a:ext>
              </a:extLst>
            </p:cNvPr>
            <p:cNvGrpSpPr/>
            <p:nvPr/>
          </p:nvGrpSpPr>
          <p:grpSpPr>
            <a:xfrm>
              <a:off x="7162891" y="1120065"/>
              <a:ext cx="1000117" cy="868775"/>
              <a:chOff x="4123036" y="1129692"/>
              <a:chExt cx="1000117" cy="868775"/>
            </a:xfrm>
            <a:grpFill/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52" name="文本框 203">
                <a:extLst>
                  <a:ext uri="{FF2B5EF4-FFF2-40B4-BE49-F238E27FC236}">
                    <a16:creationId xmlns="" xmlns:a16="http://schemas.microsoft.com/office/drawing/2014/main" id="{08CEE6EE-676C-44FD-9716-A5DC70D73DE6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02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3" name="文本框 204">
                <a:extLst>
                  <a:ext uri="{FF2B5EF4-FFF2-40B4-BE49-F238E27FC236}">
                    <a16:creationId xmlns="" xmlns:a16="http://schemas.microsoft.com/office/drawing/2014/main" id="{FF8DA6E6-918E-4A59-82FE-CADAD4E2E5C0}"/>
                  </a:ext>
                </a:extLst>
              </p:cNvPr>
              <p:cNvSpPr txBox="1"/>
              <p:nvPr/>
            </p:nvSpPr>
            <p:spPr>
              <a:xfrm>
                <a:off x="4188958" y="1736857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56" name="组合 155">
            <a:extLst>
              <a:ext uri="{FF2B5EF4-FFF2-40B4-BE49-F238E27FC236}">
                <a16:creationId xmlns="" xmlns:a16="http://schemas.microsoft.com/office/drawing/2014/main" id="{B22D78E9-2D51-4BED-86B7-C6954809233B}"/>
              </a:ext>
            </a:extLst>
          </p:cNvPr>
          <p:cNvGrpSpPr/>
          <p:nvPr/>
        </p:nvGrpSpPr>
        <p:grpSpPr>
          <a:xfrm>
            <a:off x="9075791" y="1501035"/>
            <a:ext cx="999857" cy="1017583"/>
            <a:chOff x="8846802" y="1120065"/>
            <a:chExt cx="1000117" cy="1017848"/>
          </a:xfrm>
          <a:solidFill>
            <a:srgbClr val="D00000"/>
          </a:solidFill>
        </p:grpSpPr>
        <p:grpSp>
          <p:nvGrpSpPr>
            <p:cNvPr id="157" name="组合 156">
              <a:extLst>
                <a:ext uri="{FF2B5EF4-FFF2-40B4-BE49-F238E27FC236}">
                  <a16:creationId xmlns="" xmlns:a16="http://schemas.microsoft.com/office/drawing/2014/main" id="{90E665C5-E69D-4379-9323-F2EE68EF4D4C}"/>
                </a:ext>
              </a:extLst>
            </p:cNvPr>
            <p:cNvGrpSpPr/>
            <p:nvPr/>
          </p:nvGrpSpPr>
          <p:grpSpPr>
            <a:xfrm>
              <a:off x="9053298" y="1140958"/>
              <a:ext cx="568651" cy="996955"/>
              <a:chOff x="5695244" y="971988"/>
              <a:chExt cx="625516" cy="1096651"/>
            </a:xfrm>
            <a:grpFill/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61" name="任意多边形 107">
                <a:extLst>
                  <a:ext uri="{FF2B5EF4-FFF2-40B4-BE49-F238E27FC236}">
                    <a16:creationId xmlns="" xmlns:a16="http://schemas.microsoft.com/office/drawing/2014/main" id="{7AE817FF-FDC2-4425-9582-A91E549D3E87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4" y="1302921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任意多边形 108">
                <a:extLst>
                  <a:ext uri="{FF2B5EF4-FFF2-40B4-BE49-F238E27FC236}">
                    <a16:creationId xmlns="" xmlns:a16="http://schemas.microsoft.com/office/drawing/2014/main" id="{DA680A4B-6146-4D41-B713-578815FA541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6" y="1207556"/>
                <a:ext cx="1096651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8" name="组合 157">
              <a:extLst>
                <a:ext uri="{FF2B5EF4-FFF2-40B4-BE49-F238E27FC236}">
                  <a16:creationId xmlns="" xmlns:a16="http://schemas.microsoft.com/office/drawing/2014/main" id="{0BD634A5-7629-45FD-AC1B-097E46E008AD}"/>
                </a:ext>
              </a:extLst>
            </p:cNvPr>
            <p:cNvGrpSpPr/>
            <p:nvPr/>
          </p:nvGrpSpPr>
          <p:grpSpPr>
            <a:xfrm>
              <a:off x="8846802" y="1120065"/>
              <a:ext cx="1000117" cy="863166"/>
              <a:chOff x="4123036" y="1129692"/>
              <a:chExt cx="1000117" cy="863166"/>
            </a:xfrm>
            <a:grpFill/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59" name="文本框 206">
                <a:extLst>
                  <a:ext uri="{FF2B5EF4-FFF2-40B4-BE49-F238E27FC236}">
                    <a16:creationId xmlns="" xmlns:a16="http://schemas.microsoft.com/office/drawing/2014/main" id="{13B2E1AF-9C52-4ED9-8743-E8D53FA58DB5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03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0" name="文本框 207">
                <a:extLst>
                  <a:ext uri="{FF2B5EF4-FFF2-40B4-BE49-F238E27FC236}">
                    <a16:creationId xmlns="" xmlns:a16="http://schemas.microsoft.com/office/drawing/2014/main" id="{D68AA8C6-AC6C-4FA2-8A3C-C3B73B5567F3}"/>
                  </a:ext>
                </a:extLst>
              </p:cNvPr>
              <p:cNvSpPr txBox="1"/>
              <p:nvPr/>
            </p:nvSpPr>
            <p:spPr>
              <a:xfrm>
                <a:off x="4188958" y="1731248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3" name="Group 4">
            <a:extLst>
              <a:ext uri="{FF2B5EF4-FFF2-40B4-BE49-F238E27FC236}">
                <a16:creationId xmlns="" xmlns:a16="http://schemas.microsoft.com/office/drawing/2014/main" id="{D6C12F13-BE7F-4C77-BA05-00EB99782CD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538560" y="5326669"/>
            <a:ext cx="347502" cy="407232"/>
            <a:chOff x="1776" y="1776"/>
            <a:chExt cx="64" cy="75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64" name="Freeform 5">
              <a:extLst>
                <a:ext uri="{FF2B5EF4-FFF2-40B4-BE49-F238E27FC236}">
                  <a16:creationId xmlns="" xmlns:a16="http://schemas.microsoft.com/office/drawing/2014/main" id="{A0A72A24-8D82-4CFF-A3D9-49AC19889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5" name="Freeform 6">
              <a:extLst>
                <a:ext uri="{FF2B5EF4-FFF2-40B4-BE49-F238E27FC236}">
                  <a16:creationId xmlns="" xmlns:a16="http://schemas.microsoft.com/office/drawing/2014/main" id="{4B64E889-1544-44D0-BFF3-D1D9F073E0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6" name="Freeform 7">
              <a:extLst>
                <a:ext uri="{FF2B5EF4-FFF2-40B4-BE49-F238E27FC236}">
                  <a16:creationId xmlns="" xmlns:a16="http://schemas.microsoft.com/office/drawing/2014/main" id="{AA1B20F5-08B0-440D-8F4B-D80CA68589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7" name="Freeform 8">
              <a:extLst>
                <a:ext uri="{FF2B5EF4-FFF2-40B4-BE49-F238E27FC236}">
                  <a16:creationId xmlns="" xmlns:a16="http://schemas.microsoft.com/office/drawing/2014/main" id="{613B14C2-291D-40A2-9788-61E418C66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3">
            <a:extLst>
              <a:ext uri="{FF2B5EF4-FFF2-40B4-BE49-F238E27FC236}">
                <a16:creationId xmlns="" xmlns:a16="http://schemas.microsoft.com/office/drawing/2014/main" id="{AE5B1716-CAD3-480B-AA9C-20BB8F37842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91923" y="5286636"/>
            <a:ext cx="423767" cy="428770"/>
            <a:chOff x="2426" y="2781"/>
            <a:chExt cx="593" cy="600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9799991" rev="0"/>
            </a:camera>
            <a:lightRig rig="threePt" dir="t"/>
          </a:scene3d>
        </p:grpSpPr>
        <p:sp>
          <p:nvSpPr>
            <p:cNvPr id="169" name="Freeform 14">
              <a:extLst>
                <a:ext uri="{FF2B5EF4-FFF2-40B4-BE49-F238E27FC236}">
                  <a16:creationId xmlns="" xmlns:a16="http://schemas.microsoft.com/office/drawing/2014/main" id="{C2DC6301-40C5-4F04-B288-C5D431E9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0" name="Freeform 15">
              <a:extLst>
                <a:ext uri="{FF2B5EF4-FFF2-40B4-BE49-F238E27FC236}">
                  <a16:creationId xmlns="" xmlns:a16="http://schemas.microsoft.com/office/drawing/2014/main" id="{50E97D91-C05D-4A52-893F-70F9035023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1" name="组合 170">
            <a:extLst>
              <a:ext uri="{FF2B5EF4-FFF2-40B4-BE49-F238E27FC236}">
                <a16:creationId xmlns="" xmlns:a16="http://schemas.microsoft.com/office/drawing/2014/main" id="{A550EAE1-3CFB-475A-B28C-FEC05B3F29DE}"/>
              </a:ext>
            </a:extLst>
          </p:cNvPr>
          <p:cNvGrpSpPr/>
          <p:nvPr/>
        </p:nvGrpSpPr>
        <p:grpSpPr>
          <a:xfrm>
            <a:off x="9761963" y="5337671"/>
            <a:ext cx="400580" cy="435922"/>
            <a:chOff x="4873626" y="1965325"/>
            <a:chExt cx="269876" cy="293688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72" name="Freeform 502">
              <a:extLst>
                <a:ext uri="{FF2B5EF4-FFF2-40B4-BE49-F238E27FC236}">
                  <a16:creationId xmlns="" xmlns:a16="http://schemas.microsoft.com/office/drawing/2014/main" id="{C8272E15-1281-4CC9-810F-DB53333F37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3" name="Freeform 503">
              <a:extLst>
                <a:ext uri="{FF2B5EF4-FFF2-40B4-BE49-F238E27FC236}">
                  <a16:creationId xmlns="" xmlns:a16="http://schemas.microsoft.com/office/drawing/2014/main" id="{D7FC219A-F6DD-4D70-B950-DB63BC7B3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4" name="Freeform 504">
              <a:extLst>
                <a:ext uri="{FF2B5EF4-FFF2-40B4-BE49-F238E27FC236}">
                  <a16:creationId xmlns="" xmlns:a16="http://schemas.microsoft.com/office/drawing/2014/main" id="{6BF16FD2-AF8F-4FF1-9B94-0C3A473381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5" name="Freeform 505">
              <a:extLst>
                <a:ext uri="{FF2B5EF4-FFF2-40B4-BE49-F238E27FC236}">
                  <a16:creationId xmlns="" xmlns:a16="http://schemas.microsoft.com/office/drawing/2014/main" id="{4D199A2A-991A-477A-8BB4-D4507AA09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76" name="Picture 2">
            <a:extLst>
              <a:ext uri="{FF2B5EF4-FFF2-40B4-BE49-F238E27FC236}">
                <a16:creationId xmlns="" xmlns:a16="http://schemas.microsoft.com/office/drawing/2014/main" id="{63E8B1F9-9FC7-4025-A468-B5ED4413C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623798" y="2341021"/>
            <a:ext cx="2321356" cy="1724313"/>
          </a:xfrm>
          <a:prstGeom prst="round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" name="文本框 76">
            <a:extLst>
              <a:ext uri="{FF2B5EF4-FFF2-40B4-BE49-F238E27FC236}">
                <a16:creationId xmlns="" xmlns:a16="http://schemas.microsoft.com/office/drawing/2014/main" id="{F8E72A9B-7002-4FDF-8C20-62EA8554A737}"/>
              </a:ext>
            </a:extLst>
          </p:cNvPr>
          <p:cNvSpPr txBox="1"/>
          <p:nvPr/>
        </p:nvSpPr>
        <p:spPr>
          <a:xfrm>
            <a:off x="2786875" y="4297549"/>
            <a:ext cx="1765317" cy="400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78" name="文本框 77">
            <a:extLst>
              <a:ext uri="{FF2B5EF4-FFF2-40B4-BE49-F238E27FC236}">
                <a16:creationId xmlns="" xmlns:a16="http://schemas.microsoft.com/office/drawing/2014/main" id="{8EBE61DB-0289-46A3-B2DE-90165160FE3A}"/>
              </a:ext>
            </a:extLst>
          </p:cNvPr>
          <p:cNvSpPr txBox="1"/>
          <p:nvPr/>
        </p:nvSpPr>
        <p:spPr>
          <a:xfrm>
            <a:off x="2327264" y="4635914"/>
            <a:ext cx="2832876" cy="994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  <a:p>
            <a:pPr algn="ctr">
              <a:lnSpc>
                <a:spcPct val="130000"/>
              </a:lnSpc>
            </a:pP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79" name="组合 178">
            <a:extLst>
              <a:ext uri="{FF2B5EF4-FFF2-40B4-BE49-F238E27FC236}">
                <a16:creationId xmlns="" xmlns:a16="http://schemas.microsoft.com/office/drawing/2014/main" id="{1BA52D90-BCAA-4C98-A722-EC301B026AC2}"/>
              </a:ext>
            </a:extLst>
          </p:cNvPr>
          <p:cNvGrpSpPr/>
          <p:nvPr/>
        </p:nvGrpSpPr>
        <p:grpSpPr>
          <a:xfrm>
            <a:off x="5521711" y="3180029"/>
            <a:ext cx="1582139" cy="1833441"/>
            <a:chOff x="6870216" y="2879502"/>
            <a:chExt cx="1434288" cy="1833919"/>
          </a:xfrm>
        </p:grpSpPr>
        <p:sp>
          <p:nvSpPr>
            <p:cNvPr id="180" name="文本框 123">
              <a:extLst>
                <a:ext uri="{FF2B5EF4-FFF2-40B4-BE49-F238E27FC236}">
                  <a16:creationId xmlns="" xmlns:a16="http://schemas.microsoft.com/office/drawing/2014/main" id="{4A5DFDEA-8B1B-4954-85B5-9EF3B661C969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1" name="文本框 124">
              <a:extLst>
                <a:ext uri="{FF2B5EF4-FFF2-40B4-BE49-F238E27FC236}">
                  <a16:creationId xmlns="" xmlns:a16="http://schemas.microsoft.com/office/drawing/2014/main" id="{E1916A0F-2CC8-456A-8869-19FEEE9C7FB8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  <p:grpSp>
        <p:nvGrpSpPr>
          <p:cNvPr id="182" name="组合 181">
            <a:extLst>
              <a:ext uri="{FF2B5EF4-FFF2-40B4-BE49-F238E27FC236}">
                <a16:creationId xmlns="" xmlns:a16="http://schemas.microsoft.com/office/drawing/2014/main" id="{94D7576A-C90B-4709-8C62-959F2DE2566D}"/>
              </a:ext>
            </a:extLst>
          </p:cNvPr>
          <p:cNvGrpSpPr/>
          <p:nvPr/>
        </p:nvGrpSpPr>
        <p:grpSpPr>
          <a:xfrm>
            <a:off x="7177464" y="3193034"/>
            <a:ext cx="1582139" cy="1833441"/>
            <a:chOff x="6870216" y="2879502"/>
            <a:chExt cx="1434288" cy="1833919"/>
          </a:xfrm>
        </p:grpSpPr>
        <p:sp>
          <p:nvSpPr>
            <p:cNvPr id="183" name="文本框 123">
              <a:extLst>
                <a:ext uri="{FF2B5EF4-FFF2-40B4-BE49-F238E27FC236}">
                  <a16:creationId xmlns="" xmlns:a16="http://schemas.microsoft.com/office/drawing/2014/main" id="{C2C1E181-2D57-4B6E-9F53-7D6334D61B35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4" name="文本框 124">
              <a:extLst>
                <a:ext uri="{FF2B5EF4-FFF2-40B4-BE49-F238E27FC236}">
                  <a16:creationId xmlns="" xmlns:a16="http://schemas.microsoft.com/office/drawing/2014/main" id="{9119AEC0-4D66-4BB1-A13F-B7439E979FC6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  <p:grpSp>
        <p:nvGrpSpPr>
          <p:cNvPr id="185" name="组合 184">
            <a:extLst>
              <a:ext uri="{FF2B5EF4-FFF2-40B4-BE49-F238E27FC236}">
                <a16:creationId xmlns="" xmlns:a16="http://schemas.microsoft.com/office/drawing/2014/main" id="{F76C7BED-4893-4E91-AB9F-4CEB6B1B0140}"/>
              </a:ext>
            </a:extLst>
          </p:cNvPr>
          <p:cNvGrpSpPr/>
          <p:nvPr/>
        </p:nvGrpSpPr>
        <p:grpSpPr>
          <a:xfrm>
            <a:off x="8833217" y="3180029"/>
            <a:ext cx="1582139" cy="1833441"/>
            <a:chOff x="6870216" y="2879502"/>
            <a:chExt cx="1434288" cy="1833919"/>
          </a:xfrm>
        </p:grpSpPr>
        <p:sp>
          <p:nvSpPr>
            <p:cNvPr id="186" name="文本框 123">
              <a:extLst>
                <a:ext uri="{FF2B5EF4-FFF2-40B4-BE49-F238E27FC236}">
                  <a16:creationId xmlns="" xmlns:a16="http://schemas.microsoft.com/office/drawing/2014/main" id="{C047C0FB-9995-4B12-91C0-7141C266D02E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7" name="文本框 124">
              <a:extLst>
                <a:ext uri="{FF2B5EF4-FFF2-40B4-BE49-F238E27FC236}">
                  <a16:creationId xmlns="" xmlns:a16="http://schemas.microsoft.com/office/drawing/2014/main" id="{44D73DAC-DEC7-4623-99F6-A97C21CDFB19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000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5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100"/>
                            </p:stCondLst>
                            <p:childTnLst>
                              <p:par>
                                <p:cTn id="6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100"/>
                            </p:stCondLst>
                            <p:childTnLst>
                              <p:par>
                                <p:cTn id="7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7" grpId="0"/>
      <p:bldP spid="1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0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33" name="Rectangle 3">
            <a:extLst>
              <a:ext uri="{FF2B5EF4-FFF2-40B4-BE49-F238E27FC236}">
                <a16:creationId xmlns="" xmlns:a16="http://schemas.microsoft.com/office/drawing/2014/main" id="{D6C6E457-2CC1-47B1-A0B4-539A2E158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1503363"/>
            <a:ext cx="4876800" cy="2336800"/>
          </a:xfrm>
          <a:prstGeom prst="rect">
            <a:avLst/>
          </a:prstGeom>
          <a:solidFill>
            <a:srgbClr val="F2F2F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32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0816F30B-B590-4DF9-B017-78CF4873659F}"/>
              </a:ext>
            </a:extLst>
          </p:cNvPr>
          <p:cNvGrpSpPr/>
          <p:nvPr/>
        </p:nvGrpSpPr>
        <p:grpSpPr>
          <a:xfrm>
            <a:off x="1700062" y="4016375"/>
            <a:ext cx="955675" cy="960438"/>
            <a:chOff x="1679575" y="4016375"/>
            <a:chExt cx="955675" cy="960438"/>
          </a:xfrm>
        </p:grpSpPr>
        <p:sp>
          <p:nvSpPr>
            <p:cNvPr id="34" name="Oval 4">
              <a:extLst>
                <a:ext uri="{FF2B5EF4-FFF2-40B4-BE49-F238E27FC236}">
                  <a16:creationId xmlns="" xmlns:a16="http://schemas.microsoft.com/office/drawing/2014/main" id="{FE790A02-EB30-4997-B82A-601E96B88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9575" y="4016375"/>
              <a:ext cx="955675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4" name="Group 15">
              <a:extLst>
                <a:ext uri="{FF2B5EF4-FFF2-40B4-BE49-F238E27FC236}">
                  <a16:creationId xmlns="" xmlns:a16="http://schemas.microsoft.com/office/drawing/2014/main" id="{BA1EE3A9-B6B5-4804-891B-842F02E169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03413" y="4224338"/>
              <a:ext cx="534987" cy="539750"/>
              <a:chOff x="0" y="0"/>
              <a:chExt cx="401822" cy="404317"/>
            </a:xfrm>
          </p:grpSpPr>
          <p:sp>
            <p:nvSpPr>
              <p:cNvPr id="45" name="Freeform 42">
                <a:extLst>
                  <a:ext uri="{FF2B5EF4-FFF2-40B4-BE49-F238E27FC236}">
                    <a16:creationId xmlns="" xmlns:a16="http://schemas.microsoft.com/office/drawing/2014/main" id="{88F8E1E5-0777-4A4F-84F8-360756B90844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1822" cy="404317"/>
              </a:xfrm>
              <a:custGeom>
                <a:avLst/>
                <a:gdLst>
                  <a:gd name="T0" fmla="*/ 2147483646 w 121"/>
                  <a:gd name="T1" fmla="*/ 0 h 121"/>
                  <a:gd name="T2" fmla="*/ 0 w 121"/>
                  <a:gd name="T3" fmla="*/ 2147483646 h 121"/>
                  <a:gd name="T4" fmla="*/ 2147483646 w 121"/>
                  <a:gd name="T5" fmla="*/ 2147483646 h 121"/>
                  <a:gd name="T6" fmla="*/ 2147483646 w 121"/>
                  <a:gd name="T7" fmla="*/ 2147483646 h 121"/>
                  <a:gd name="T8" fmla="*/ 2147483646 w 121"/>
                  <a:gd name="T9" fmla="*/ 0 h 121"/>
                  <a:gd name="T10" fmla="*/ 2147483646 w 121"/>
                  <a:gd name="T11" fmla="*/ 2147483646 h 121"/>
                  <a:gd name="T12" fmla="*/ 2147483646 w 121"/>
                  <a:gd name="T13" fmla="*/ 2147483646 h 121"/>
                  <a:gd name="T14" fmla="*/ 2147483646 w 121"/>
                  <a:gd name="T15" fmla="*/ 2147483646 h 121"/>
                  <a:gd name="T16" fmla="*/ 2147483646 w 121"/>
                  <a:gd name="T17" fmla="*/ 2147483646 h 121"/>
                  <a:gd name="T18" fmla="*/ 2147483646 w 121"/>
                  <a:gd name="T19" fmla="*/ 2147483646 h 12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1"/>
                  <a:gd name="T31" fmla="*/ 0 h 121"/>
                  <a:gd name="T32" fmla="*/ 121 w 121"/>
                  <a:gd name="T33" fmla="*/ 121 h 12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1" h="121">
                    <a:moveTo>
                      <a:pt x="60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1"/>
                      <a:pt x="60" y="121"/>
                    </a:cubicBezTo>
                    <a:cubicBezTo>
                      <a:pt x="94" y="121"/>
                      <a:pt x="121" y="94"/>
                      <a:pt x="121" y="61"/>
                    </a:cubicBezTo>
                    <a:cubicBezTo>
                      <a:pt x="121" y="27"/>
                      <a:pt x="94" y="0"/>
                      <a:pt x="60" y="0"/>
                    </a:cubicBezTo>
                    <a:close/>
                    <a:moveTo>
                      <a:pt x="60" y="111"/>
                    </a:moveTo>
                    <a:cubicBezTo>
                      <a:pt x="32" y="111"/>
                      <a:pt x="10" y="89"/>
                      <a:pt x="10" y="61"/>
                    </a:cubicBezTo>
                    <a:cubicBezTo>
                      <a:pt x="10" y="33"/>
                      <a:pt x="32" y="10"/>
                      <a:pt x="60" y="10"/>
                    </a:cubicBezTo>
                    <a:cubicBezTo>
                      <a:pt x="88" y="10"/>
                      <a:pt x="111" y="33"/>
                      <a:pt x="111" y="61"/>
                    </a:cubicBezTo>
                    <a:cubicBezTo>
                      <a:pt x="111" y="89"/>
                      <a:pt x="88" y="111"/>
                      <a:pt x="60" y="1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="" xmlns:a16="http://schemas.microsoft.com/office/drawing/2014/main" id="{6D88C654-215E-4A68-B08E-73C91CC002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320" y="97336"/>
                <a:ext cx="139764" cy="199662"/>
              </a:xfrm>
              <a:custGeom>
                <a:avLst/>
                <a:gdLst>
                  <a:gd name="T0" fmla="*/ 2147483646 w 42"/>
                  <a:gd name="T1" fmla="*/ 2147483646 h 60"/>
                  <a:gd name="T2" fmla="*/ 2147483646 w 42"/>
                  <a:gd name="T3" fmla="*/ 0 h 60"/>
                  <a:gd name="T4" fmla="*/ 0 w 42"/>
                  <a:gd name="T5" fmla="*/ 2147483646 h 60"/>
                  <a:gd name="T6" fmla="*/ 2147483646 w 42"/>
                  <a:gd name="T7" fmla="*/ 2147483646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2"/>
                  <a:gd name="T13" fmla="*/ 0 h 60"/>
                  <a:gd name="T14" fmla="*/ 42 w 42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2" h="60">
                    <a:moveTo>
                      <a:pt x="42" y="6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9" y="42"/>
                      <a:pt x="42" y="60"/>
                      <a:pt x="42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F324EA1-CC07-4FFF-A053-9041BA5ED497}"/>
              </a:ext>
            </a:extLst>
          </p:cNvPr>
          <p:cNvGrpSpPr/>
          <p:nvPr/>
        </p:nvGrpSpPr>
        <p:grpSpPr>
          <a:xfrm>
            <a:off x="4319588" y="4016375"/>
            <a:ext cx="957262" cy="960438"/>
            <a:chOff x="4319588" y="4016375"/>
            <a:chExt cx="957262" cy="960438"/>
          </a:xfrm>
        </p:grpSpPr>
        <p:sp>
          <p:nvSpPr>
            <p:cNvPr id="41" name="Oval 12">
              <a:extLst>
                <a:ext uri="{FF2B5EF4-FFF2-40B4-BE49-F238E27FC236}">
                  <a16:creationId xmlns="" xmlns:a16="http://schemas.microsoft.com/office/drawing/2014/main" id="{155000EF-1A7D-4AFE-9C0F-4440FAA48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4016375"/>
              <a:ext cx="957262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7" name="Group 18">
              <a:extLst>
                <a:ext uri="{FF2B5EF4-FFF2-40B4-BE49-F238E27FC236}">
                  <a16:creationId xmlns="" xmlns:a16="http://schemas.microsoft.com/office/drawing/2014/main" id="{80B8FDE2-04BD-4F64-9836-D9EA2622A6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83113" y="4283075"/>
              <a:ext cx="519112" cy="452438"/>
              <a:chOff x="0" y="0"/>
              <a:chExt cx="389342" cy="339426"/>
            </a:xfrm>
          </p:grpSpPr>
          <p:sp>
            <p:nvSpPr>
              <p:cNvPr id="48" name="Freeform 110">
                <a:extLst>
                  <a:ext uri="{FF2B5EF4-FFF2-40B4-BE49-F238E27FC236}">
                    <a16:creationId xmlns="" xmlns:a16="http://schemas.microsoft.com/office/drawing/2014/main" id="{5946874D-1A84-4392-A0DB-2989C3E648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561" y="102327"/>
                <a:ext cx="102328" cy="102328"/>
              </a:xfrm>
              <a:custGeom>
                <a:avLst/>
                <a:gdLst>
                  <a:gd name="T0" fmla="*/ 0 w 41"/>
                  <a:gd name="T1" fmla="*/ 2147483646 h 41"/>
                  <a:gd name="T2" fmla="*/ 2147483646 w 41"/>
                  <a:gd name="T3" fmla="*/ 2147483646 h 41"/>
                  <a:gd name="T4" fmla="*/ 2147483646 w 41"/>
                  <a:gd name="T5" fmla="*/ 2147483646 h 41"/>
                  <a:gd name="T6" fmla="*/ 2147483646 w 41"/>
                  <a:gd name="T7" fmla="*/ 0 h 41"/>
                  <a:gd name="T8" fmla="*/ 0 w 41"/>
                  <a:gd name="T9" fmla="*/ 214748364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1"/>
                  <a:gd name="T16" fmla="*/ 0 h 41"/>
                  <a:gd name="T17" fmla="*/ 41 w 41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Freeform 111">
                <a:extLst>
                  <a:ext uri="{FF2B5EF4-FFF2-40B4-BE49-F238E27FC236}">
                    <a16:creationId xmlns="" xmlns:a16="http://schemas.microsoft.com/office/drawing/2014/main" id="{EECF7BB8-284D-4FB8-8923-136A691097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098" y="74873"/>
                <a:ext cx="109814" cy="114806"/>
              </a:xfrm>
              <a:custGeom>
                <a:avLst/>
                <a:gdLst>
                  <a:gd name="T0" fmla="*/ 2147483646 w 44"/>
                  <a:gd name="T1" fmla="*/ 0 h 46"/>
                  <a:gd name="T2" fmla="*/ 0 w 44"/>
                  <a:gd name="T3" fmla="*/ 2147483646 h 46"/>
                  <a:gd name="T4" fmla="*/ 2147483646 w 44"/>
                  <a:gd name="T5" fmla="*/ 2147483646 h 46"/>
                  <a:gd name="T6" fmla="*/ 2147483646 w 44"/>
                  <a:gd name="T7" fmla="*/ 2147483646 h 46"/>
                  <a:gd name="T8" fmla="*/ 2147483646 w 44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"/>
                  <a:gd name="T16" fmla="*/ 0 h 46"/>
                  <a:gd name="T17" fmla="*/ 44 w 44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0" name="Freeform 112">
                <a:extLst>
                  <a:ext uri="{FF2B5EF4-FFF2-40B4-BE49-F238E27FC236}">
                    <a16:creationId xmlns="" xmlns:a16="http://schemas.microsoft.com/office/drawing/2014/main" id="{72A482A4-F39F-43A4-B6F3-C40B9953A7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7132" y="59898"/>
                <a:ext cx="104823" cy="104823"/>
              </a:xfrm>
              <a:custGeom>
                <a:avLst/>
                <a:gdLst>
                  <a:gd name="T0" fmla="*/ 0 w 42"/>
                  <a:gd name="T1" fmla="*/ 2147483646 h 42"/>
                  <a:gd name="T2" fmla="*/ 2147483646 w 42"/>
                  <a:gd name="T3" fmla="*/ 2147483646 h 42"/>
                  <a:gd name="T4" fmla="*/ 2147483646 w 42"/>
                  <a:gd name="T5" fmla="*/ 2147483646 h 42"/>
                  <a:gd name="T6" fmla="*/ 2147483646 w 42"/>
                  <a:gd name="T7" fmla="*/ 0 h 42"/>
                  <a:gd name="T8" fmla="*/ 0 w 42"/>
                  <a:gd name="T9" fmla="*/ 2147483646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2"/>
                  <a:gd name="T16" fmla="*/ 0 h 42"/>
                  <a:gd name="T17" fmla="*/ 42 w 42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1" name="Freeform 113">
                <a:extLst>
                  <a:ext uri="{FF2B5EF4-FFF2-40B4-BE49-F238E27FC236}">
                    <a16:creationId xmlns="" xmlns:a16="http://schemas.microsoft.com/office/drawing/2014/main" id="{E0247482-EEF6-4463-A05D-46FC7C4ED7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9679" y="162226"/>
                <a:ext cx="69882" cy="69882"/>
              </a:xfrm>
              <a:custGeom>
                <a:avLst/>
                <a:gdLst>
                  <a:gd name="T0" fmla="*/ 2147483646 w 28"/>
                  <a:gd name="T1" fmla="*/ 2147483646 h 28"/>
                  <a:gd name="T2" fmla="*/ 2147483646 w 28"/>
                  <a:gd name="T3" fmla="*/ 0 h 28"/>
                  <a:gd name="T4" fmla="*/ 0 w 28"/>
                  <a:gd name="T5" fmla="*/ 2147483646 h 28"/>
                  <a:gd name="T6" fmla="*/ 2147483646 w 28"/>
                  <a:gd name="T7" fmla="*/ 2147483646 h 28"/>
                  <a:gd name="T8" fmla="*/ 2147483646 w 28"/>
                  <a:gd name="T9" fmla="*/ 2147483646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2" name="Freeform 114">
                <a:extLst>
                  <a:ext uri="{FF2B5EF4-FFF2-40B4-BE49-F238E27FC236}">
                    <a16:creationId xmlns="" xmlns:a16="http://schemas.microsoft.com/office/drawing/2014/main" id="{C88D4FD7-89A6-45B6-938B-8EE16CA48E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208" y="219628"/>
                <a:ext cx="34941" cy="32446"/>
              </a:xfrm>
              <a:custGeom>
                <a:avLst/>
                <a:gdLst>
                  <a:gd name="T0" fmla="*/ 0 w 14"/>
                  <a:gd name="T1" fmla="*/ 2147483646 h 13"/>
                  <a:gd name="T2" fmla="*/ 2147483646 w 14"/>
                  <a:gd name="T3" fmla="*/ 2147483646 h 13"/>
                  <a:gd name="T4" fmla="*/ 2147483646 w 14"/>
                  <a:gd name="T5" fmla="*/ 0 h 13"/>
                  <a:gd name="T6" fmla="*/ 0 w 14"/>
                  <a:gd name="T7" fmla="*/ 2147483646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13"/>
                  <a:gd name="T14" fmla="*/ 14 w 1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3" name="Freeform 115">
                <a:extLst>
                  <a:ext uri="{FF2B5EF4-FFF2-40B4-BE49-F238E27FC236}">
                    <a16:creationId xmlns="" xmlns:a16="http://schemas.microsoft.com/office/drawing/2014/main" id="{DC13D8C5-36D8-4D1B-A1D0-9F4C2B8DD3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9460" y="34941"/>
                <a:ext cx="69882" cy="69882"/>
              </a:xfrm>
              <a:custGeom>
                <a:avLst/>
                <a:gdLst>
                  <a:gd name="T0" fmla="*/ 2147483646 w 28"/>
                  <a:gd name="T1" fmla="*/ 0 h 28"/>
                  <a:gd name="T2" fmla="*/ 0 w 28"/>
                  <a:gd name="T3" fmla="*/ 2147483646 h 28"/>
                  <a:gd name="T4" fmla="*/ 2147483646 w 28"/>
                  <a:gd name="T5" fmla="*/ 2147483646 h 28"/>
                  <a:gd name="T6" fmla="*/ 2147483646 w 28"/>
                  <a:gd name="T7" fmla="*/ 2147483646 h 28"/>
                  <a:gd name="T8" fmla="*/ 2147483646 w 28"/>
                  <a:gd name="T9" fmla="*/ 0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9" name="Freeform 116">
                <a:extLst>
                  <a:ext uri="{FF2B5EF4-FFF2-40B4-BE49-F238E27FC236}">
                    <a16:creationId xmlns="" xmlns:a16="http://schemas.microsoft.com/office/drawing/2014/main" id="{41A1DCCD-FC13-4AAA-A4AB-1B6E6B4EA9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79527" cy="339426"/>
              </a:xfrm>
              <a:custGeom>
                <a:avLst/>
                <a:gdLst>
                  <a:gd name="T0" fmla="*/ 2147483646 w 112"/>
                  <a:gd name="T1" fmla="*/ 2147483646 h 136"/>
                  <a:gd name="T2" fmla="*/ 2147483646 w 112"/>
                  <a:gd name="T3" fmla="*/ 2147483646 h 136"/>
                  <a:gd name="T4" fmla="*/ 2147483646 w 112"/>
                  <a:gd name="T5" fmla="*/ 2147483646 h 136"/>
                  <a:gd name="T6" fmla="*/ 2147483646 w 112"/>
                  <a:gd name="T7" fmla="*/ 2147483646 h 136"/>
                  <a:gd name="T8" fmla="*/ 2147483646 w 112"/>
                  <a:gd name="T9" fmla="*/ 2147483646 h 136"/>
                  <a:gd name="T10" fmla="*/ 2147483646 w 112"/>
                  <a:gd name="T11" fmla="*/ 2147483646 h 136"/>
                  <a:gd name="T12" fmla="*/ 2147483646 w 112"/>
                  <a:gd name="T13" fmla="*/ 2147483646 h 136"/>
                  <a:gd name="T14" fmla="*/ 2147483646 w 112"/>
                  <a:gd name="T15" fmla="*/ 2147483646 h 136"/>
                  <a:gd name="T16" fmla="*/ 2147483646 w 112"/>
                  <a:gd name="T17" fmla="*/ 2147483646 h 136"/>
                  <a:gd name="T18" fmla="*/ 2147483646 w 112"/>
                  <a:gd name="T19" fmla="*/ 2147483646 h 136"/>
                  <a:gd name="T20" fmla="*/ 2147483646 w 112"/>
                  <a:gd name="T21" fmla="*/ 2147483646 h 136"/>
                  <a:gd name="T22" fmla="*/ 2147483646 w 112"/>
                  <a:gd name="T23" fmla="*/ 2147483646 h 136"/>
                  <a:gd name="T24" fmla="*/ 2147483646 w 112"/>
                  <a:gd name="T25" fmla="*/ 0 h 136"/>
                  <a:gd name="T26" fmla="*/ 2147483646 w 112"/>
                  <a:gd name="T27" fmla="*/ 0 h 136"/>
                  <a:gd name="T28" fmla="*/ 2147483646 w 112"/>
                  <a:gd name="T29" fmla="*/ 2147483646 h 136"/>
                  <a:gd name="T30" fmla="*/ 2147483646 w 112"/>
                  <a:gd name="T31" fmla="*/ 2147483646 h 136"/>
                  <a:gd name="T32" fmla="*/ 2147483646 w 112"/>
                  <a:gd name="T33" fmla="*/ 2147483646 h 136"/>
                  <a:gd name="T34" fmla="*/ 2147483646 w 112"/>
                  <a:gd name="T35" fmla="*/ 2147483646 h 136"/>
                  <a:gd name="T36" fmla="*/ 2147483646 w 112"/>
                  <a:gd name="T37" fmla="*/ 2147483646 h 136"/>
                  <a:gd name="T38" fmla="*/ 2147483646 w 112"/>
                  <a:gd name="T39" fmla="*/ 2147483646 h 136"/>
                  <a:gd name="T40" fmla="*/ 2147483646 w 112"/>
                  <a:gd name="T41" fmla="*/ 0 h 136"/>
                  <a:gd name="T42" fmla="*/ 2147483646 w 112"/>
                  <a:gd name="T43" fmla="*/ 0 h 136"/>
                  <a:gd name="T44" fmla="*/ 2147483646 w 112"/>
                  <a:gd name="T45" fmla="*/ 2147483646 h 136"/>
                  <a:gd name="T46" fmla="*/ 2147483646 w 112"/>
                  <a:gd name="T47" fmla="*/ 2147483646 h 136"/>
                  <a:gd name="T48" fmla="*/ 2147483646 w 112"/>
                  <a:gd name="T49" fmla="*/ 2147483646 h 136"/>
                  <a:gd name="T50" fmla="*/ 2147483646 w 112"/>
                  <a:gd name="T51" fmla="*/ 2147483646 h 136"/>
                  <a:gd name="T52" fmla="*/ 2147483646 w 112"/>
                  <a:gd name="T53" fmla="*/ 2147483646 h 136"/>
                  <a:gd name="T54" fmla="*/ 2147483646 w 112"/>
                  <a:gd name="T55" fmla="*/ 2147483646 h 136"/>
                  <a:gd name="T56" fmla="*/ 2147483646 w 112"/>
                  <a:gd name="T57" fmla="*/ 0 h 136"/>
                  <a:gd name="T58" fmla="*/ 2147483646 w 112"/>
                  <a:gd name="T59" fmla="*/ 0 h 136"/>
                  <a:gd name="T60" fmla="*/ 2147483646 w 112"/>
                  <a:gd name="T61" fmla="*/ 2147483646 h 136"/>
                  <a:gd name="T62" fmla="*/ 2147483646 w 112"/>
                  <a:gd name="T63" fmla="*/ 2147483646 h 136"/>
                  <a:gd name="T64" fmla="*/ 2147483646 w 112"/>
                  <a:gd name="T65" fmla="*/ 2147483646 h 136"/>
                  <a:gd name="T66" fmla="*/ 2147483646 w 112"/>
                  <a:gd name="T67" fmla="*/ 2147483646 h 136"/>
                  <a:gd name="T68" fmla="*/ 2147483646 w 112"/>
                  <a:gd name="T69" fmla="*/ 2147483646 h 136"/>
                  <a:gd name="T70" fmla="*/ 2147483646 w 112"/>
                  <a:gd name="T71" fmla="*/ 2147483646 h 136"/>
                  <a:gd name="T72" fmla="*/ 2147483646 w 112"/>
                  <a:gd name="T73" fmla="*/ 0 h 136"/>
                  <a:gd name="T74" fmla="*/ 2147483646 w 112"/>
                  <a:gd name="T75" fmla="*/ 0 h 136"/>
                  <a:gd name="T76" fmla="*/ 2147483646 w 112"/>
                  <a:gd name="T77" fmla="*/ 2147483646 h 136"/>
                  <a:gd name="T78" fmla="*/ 2147483646 w 112"/>
                  <a:gd name="T79" fmla="*/ 2147483646 h 136"/>
                  <a:gd name="T80" fmla="*/ 2147483646 w 112"/>
                  <a:gd name="T81" fmla="*/ 2147483646 h 136"/>
                  <a:gd name="T82" fmla="*/ 2147483646 w 112"/>
                  <a:gd name="T83" fmla="*/ 2147483646 h 136"/>
                  <a:gd name="T84" fmla="*/ 2147483646 w 112"/>
                  <a:gd name="T85" fmla="*/ 2147483646 h 136"/>
                  <a:gd name="T86" fmla="*/ 2147483646 w 112"/>
                  <a:gd name="T87" fmla="*/ 2147483646 h 136"/>
                  <a:gd name="T88" fmla="*/ 2147483646 w 112"/>
                  <a:gd name="T89" fmla="*/ 0 h 136"/>
                  <a:gd name="T90" fmla="*/ 2147483646 w 112"/>
                  <a:gd name="T91" fmla="*/ 0 h 136"/>
                  <a:gd name="T92" fmla="*/ 2147483646 w 112"/>
                  <a:gd name="T93" fmla="*/ 2147483646 h 136"/>
                  <a:gd name="T94" fmla="*/ 2147483646 w 112"/>
                  <a:gd name="T95" fmla="*/ 2147483646 h 136"/>
                  <a:gd name="T96" fmla="*/ 2147483646 w 112"/>
                  <a:gd name="T97" fmla="*/ 2147483646 h 136"/>
                  <a:gd name="T98" fmla="*/ 0 w 112"/>
                  <a:gd name="T99" fmla="*/ 2147483646 h 136"/>
                  <a:gd name="T100" fmla="*/ 0 w 112"/>
                  <a:gd name="T101" fmla="*/ 2147483646 h 136"/>
                  <a:gd name="T102" fmla="*/ 0 w 112"/>
                  <a:gd name="T103" fmla="*/ 2147483646 h 136"/>
                  <a:gd name="T104" fmla="*/ 0 w 112"/>
                  <a:gd name="T105" fmla="*/ 2147483646 h 136"/>
                  <a:gd name="T106" fmla="*/ 2147483646 w 112"/>
                  <a:gd name="T107" fmla="*/ 2147483646 h 136"/>
                  <a:gd name="T108" fmla="*/ 2147483646 w 112"/>
                  <a:gd name="T109" fmla="*/ 2147483646 h 136"/>
                  <a:gd name="T110" fmla="*/ 2147483646 w 112"/>
                  <a:gd name="T111" fmla="*/ 2147483646 h 136"/>
                  <a:gd name="T112" fmla="*/ 2147483646 w 112"/>
                  <a:gd name="T113" fmla="*/ 2147483646 h 136"/>
                  <a:gd name="T114" fmla="*/ 2147483646 w 112"/>
                  <a:gd name="T115" fmla="*/ 2147483646 h 1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112"/>
                  <a:gd name="T175" fmla="*/ 0 h 136"/>
                  <a:gd name="T176" fmla="*/ 112 w 112"/>
                  <a:gd name="T177" fmla="*/ 136 h 1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0" name="Rectangle 117">
                <a:extLst>
                  <a:ext uri="{FF2B5EF4-FFF2-40B4-BE49-F238E27FC236}">
                    <a16:creationId xmlns="" xmlns:a16="http://schemas.microsoft.com/office/drawing/2014/main" id="{A20B8C2F-9764-4561-98D2-A00A20A203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14806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1" name="Rectangle 118">
                <a:extLst>
                  <a:ext uri="{FF2B5EF4-FFF2-40B4-BE49-F238E27FC236}">
                    <a16:creationId xmlns="" xmlns:a16="http://schemas.microsoft.com/office/drawing/2014/main" id="{4471B575-FCD6-4CF5-9D69-2861C67AFF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54738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2" name="Rectangle 119">
                <a:extLst>
                  <a:ext uri="{FF2B5EF4-FFF2-40B4-BE49-F238E27FC236}">
                    <a16:creationId xmlns="" xmlns:a16="http://schemas.microsoft.com/office/drawing/2014/main" id="{62705768-A714-4A11-A852-E8D6CD0D65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99662"/>
                <a:ext cx="109814" cy="14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3" name="Rectangle 120">
                <a:extLst>
                  <a:ext uri="{FF2B5EF4-FFF2-40B4-BE49-F238E27FC236}">
                    <a16:creationId xmlns="" xmlns:a16="http://schemas.microsoft.com/office/drawing/2014/main" id="{BD2F63BD-C3C4-48FA-8E9E-EEB81376C8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242091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13ADBF44-9625-49FE-955F-4CAA621DACDD}"/>
              </a:ext>
            </a:extLst>
          </p:cNvPr>
          <p:cNvGrpSpPr/>
          <p:nvPr/>
        </p:nvGrpSpPr>
        <p:grpSpPr>
          <a:xfrm>
            <a:off x="9598025" y="4016375"/>
            <a:ext cx="954088" cy="960438"/>
            <a:chOff x="9598025" y="4016375"/>
            <a:chExt cx="954088" cy="960438"/>
          </a:xfrm>
        </p:grpSpPr>
        <p:sp>
          <p:nvSpPr>
            <p:cNvPr id="43" name="Oval 16">
              <a:extLst>
                <a:ext uri="{FF2B5EF4-FFF2-40B4-BE49-F238E27FC236}">
                  <a16:creationId xmlns="" xmlns:a16="http://schemas.microsoft.com/office/drawing/2014/main" id="{F9924EE4-A07F-42B0-8844-A77A2F81CE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8025" y="4016375"/>
              <a:ext cx="954088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4" name="Group 30">
              <a:extLst>
                <a:ext uri="{FF2B5EF4-FFF2-40B4-BE49-F238E27FC236}">
                  <a16:creationId xmlns="" xmlns:a16="http://schemas.microsoft.com/office/drawing/2014/main" id="{C97D75CF-C9A4-428F-9DA1-4833B98F77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21863" y="4237038"/>
              <a:ext cx="506412" cy="501650"/>
              <a:chOff x="0" y="0"/>
              <a:chExt cx="379359" cy="376864"/>
            </a:xfrm>
          </p:grpSpPr>
          <p:sp>
            <p:nvSpPr>
              <p:cNvPr id="65" name="Freeform 150">
                <a:extLst>
                  <a:ext uri="{FF2B5EF4-FFF2-40B4-BE49-F238E27FC236}">
                    <a16:creationId xmlns="" xmlns:a16="http://schemas.microsoft.com/office/drawing/2014/main" id="{8D7132F2-7343-4B33-8094-69DD4B16CAD9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79359" cy="376864"/>
              </a:xfrm>
              <a:custGeom>
                <a:avLst/>
                <a:gdLst>
                  <a:gd name="T0" fmla="*/ 2147483646 w 114"/>
                  <a:gd name="T1" fmla="*/ 0 h 114"/>
                  <a:gd name="T2" fmla="*/ 0 w 114"/>
                  <a:gd name="T3" fmla="*/ 2147483646 h 114"/>
                  <a:gd name="T4" fmla="*/ 2147483646 w 114"/>
                  <a:gd name="T5" fmla="*/ 2147483646 h 114"/>
                  <a:gd name="T6" fmla="*/ 2147483646 w 114"/>
                  <a:gd name="T7" fmla="*/ 2147483646 h 114"/>
                  <a:gd name="T8" fmla="*/ 2147483646 w 114"/>
                  <a:gd name="T9" fmla="*/ 0 h 114"/>
                  <a:gd name="T10" fmla="*/ 2147483646 w 114"/>
                  <a:gd name="T11" fmla="*/ 2147483646 h 114"/>
                  <a:gd name="T12" fmla="*/ 2147483646 w 114"/>
                  <a:gd name="T13" fmla="*/ 2147483646 h 114"/>
                  <a:gd name="T14" fmla="*/ 2147483646 w 114"/>
                  <a:gd name="T15" fmla="*/ 2147483646 h 114"/>
                  <a:gd name="T16" fmla="*/ 2147483646 w 114"/>
                  <a:gd name="T17" fmla="*/ 2147483646 h 114"/>
                  <a:gd name="T18" fmla="*/ 2147483646 w 114"/>
                  <a:gd name="T19" fmla="*/ 2147483646 h 1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4"/>
                  <a:gd name="T31" fmla="*/ 0 h 114"/>
                  <a:gd name="T32" fmla="*/ 114 w 114"/>
                  <a:gd name="T33" fmla="*/ 114 h 1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4" h="114">
                    <a:moveTo>
                      <a:pt x="57" y="0"/>
                    </a:moveTo>
                    <a:cubicBezTo>
                      <a:pt x="25" y="0"/>
                      <a:pt x="0" y="25"/>
                      <a:pt x="0" y="57"/>
                    </a:cubicBezTo>
                    <a:cubicBezTo>
                      <a:pt x="0" y="89"/>
                      <a:pt x="25" y="114"/>
                      <a:pt x="57" y="114"/>
                    </a:cubicBezTo>
                    <a:cubicBezTo>
                      <a:pt x="89" y="114"/>
                      <a:pt x="114" y="89"/>
                      <a:pt x="114" y="57"/>
                    </a:cubicBezTo>
                    <a:cubicBezTo>
                      <a:pt x="114" y="25"/>
                      <a:pt x="89" y="0"/>
                      <a:pt x="57" y="0"/>
                    </a:cubicBezTo>
                    <a:close/>
                    <a:moveTo>
                      <a:pt x="57" y="108"/>
                    </a:moveTo>
                    <a:cubicBezTo>
                      <a:pt x="29" y="108"/>
                      <a:pt x="6" y="85"/>
                      <a:pt x="6" y="57"/>
                    </a:cubicBezTo>
                    <a:cubicBezTo>
                      <a:pt x="6" y="29"/>
                      <a:pt x="29" y="6"/>
                      <a:pt x="57" y="6"/>
                    </a:cubicBezTo>
                    <a:cubicBezTo>
                      <a:pt x="85" y="6"/>
                      <a:pt x="108" y="29"/>
                      <a:pt x="108" y="57"/>
                    </a:cubicBezTo>
                    <a:cubicBezTo>
                      <a:pt x="108" y="85"/>
                      <a:pt x="85" y="108"/>
                      <a:pt x="57" y="10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6" name="Rectangle 151">
                <a:extLst>
                  <a:ext uri="{FF2B5EF4-FFF2-40B4-BE49-F238E27FC236}">
                    <a16:creationId xmlns="" xmlns:a16="http://schemas.microsoft.com/office/drawing/2014/main" id="{2B98E2C9-94D2-41A7-8364-B141E71137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756" y="272040"/>
                <a:ext cx="22463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7" name="Rectangle 152">
                <a:extLst>
                  <a:ext uri="{FF2B5EF4-FFF2-40B4-BE49-F238E27FC236}">
                    <a16:creationId xmlns="" xmlns:a16="http://schemas.microsoft.com/office/drawing/2014/main" id="{73E139DC-655B-4401-8438-CAE5C6C286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697" y="272040"/>
                <a:ext cx="19966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Rectangle 153">
                <a:extLst>
                  <a:ext uri="{FF2B5EF4-FFF2-40B4-BE49-F238E27FC236}">
                    <a16:creationId xmlns="" xmlns:a16="http://schemas.microsoft.com/office/drawing/2014/main" id="{221B2937-462D-4008-BCC3-0103C94CE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38" y="272040"/>
                <a:ext cx="19966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9" name="Freeform 154">
                <a:extLst>
                  <a:ext uri="{FF2B5EF4-FFF2-40B4-BE49-F238E27FC236}">
                    <a16:creationId xmlns="" xmlns:a16="http://schemas.microsoft.com/office/drawing/2014/main" id="{E930AA51-6764-47AB-8487-674DD5B8F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303" y="107318"/>
                <a:ext cx="82362" cy="84857"/>
              </a:xfrm>
              <a:custGeom>
                <a:avLst/>
                <a:gdLst>
                  <a:gd name="T0" fmla="*/ 2147483646 w 25"/>
                  <a:gd name="T1" fmla="*/ 2147483646 h 25"/>
                  <a:gd name="T2" fmla="*/ 2147483646 w 25"/>
                  <a:gd name="T3" fmla="*/ 2147483646 h 25"/>
                  <a:gd name="T4" fmla="*/ 2147483646 w 25"/>
                  <a:gd name="T5" fmla="*/ 2147483646 h 25"/>
                  <a:gd name="T6" fmla="*/ 2147483646 w 25"/>
                  <a:gd name="T7" fmla="*/ 2147483646 h 25"/>
                  <a:gd name="T8" fmla="*/ 2147483646 w 25"/>
                  <a:gd name="T9" fmla="*/ 2147483646 h 25"/>
                  <a:gd name="T10" fmla="*/ 0 w 25"/>
                  <a:gd name="T11" fmla="*/ 0 h 25"/>
                  <a:gd name="T12" fmla="*/ 2147483646 w 25"/>
                  <a:gd name="T13" fmla="*/ 2147483646 h 25"/>
                  <a:gd name="T14" fmla="*/ 2147483646 w 25"/>
                  <a:gd name="T15" fmla="*/ 2147483646 h 2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"/>
                  <a:gd name="T25" fmla="*/ 0 h 25"/>
                  <a:gd name="T26" fmla="*/ 25 w 25"/>
                  <a:gd name="T27" fmla="*/ 25 h 2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" h="25">
                    <a:moveTo>
                      <a:pt x="19" y="22"/>
                    </a:moveTo>
                    <a:cubicBezTo>
                      <a:pt x="19" y="24"/>
                      <a:pt x="20" y="25"/>
                      <a:pt x="22" y="25"/>
                    </a:cubicBezTo>
                    <a:cubicBezTo>
                      <a:pt x="24" y="25"/>
                      <a:pt x="25" y="24"/>
                      <a:pt x="25" y="22"/>
                    </a:cubicBezTo>
                    <a:cubicBezTo>
                      <a:pt x="25" y="21"/>
                      <a:pt x="24" y="19"/>
                      <a:pt x="22" y="19"/>
                    </a:cubicBezTo>
                    <a:cubicBezTo>
                      <a:pt x="22" y="19"/>
                      <a:pt x="22" y="19"/>
                      <a:pt x="21" y="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2"/>
                      <a:pt x="19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0" name="Freeform 155">
                <a:extLst>
                  <a:ext uri="{FF2B5EF4-FFF2-40B4-BE49-F238E27FC236}">
                    <a16:creationId xmlns="" xmlns:a16="http://schemas.microsoft.com/office/drawing/2014/main" id="{7E615879-DDBC-481E-8B28-177810C84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387" y="272040"/>
                <a:ext cx="22463" cy="19966"/>
              </a:xfrm>
              <a:custGeom>
                <a:avLst/>
                <a:gdLst>
                  <a:gd name="T0" fmla="*/ 0 w 9"/>
                  <a:gd name="T1" fmla="*/ 2147483646 h 8"/>
                  <a:gd name="T2" fmla="*/ 2147483646 w 9"/>
                  <a:gd name="T3" fmla="*/ 2147483646 h 8"/>
                  <a:gd name="T4" fmla="*/ 2147483646 w 9"/>
                  <a:gd name="T5" fmla="*/ 2147483646 h 8"/>
                  <a:gd name="T6" fmla="*/ 2147483646 w 9"/>
                  <a:gd name="T7" fmla="*/ 0 h 8"/>
                  <a:gd name="T8" fmla="*/ 0 w 9"/>
                  <a:gd name="T9" fmla="*/ 214748364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6"/>
                    </a:moveTo>
                    <a:lnTo>
                      <a:pt x="3" y="8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Freeform 156">
                <a:extLst>
                  <a:ext uri="{FF2B5EF4-FFF2-40B4-BE49-F238E27FC236}">
                    <a16:creationId xmlns="" xmlns:a16="http://schemas.microsoft.com/office/drawing/2014/main" id="{C16C8DB2-7CA8-4F41-9D71-2F8023C78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421" y="227116"/>
                <a:ext cx="27454" cy="14975"/>
              </a:xfrm>
              <a:custGeom>
                <a:avLst/>
                <a:gdLst>
                  <a:gd name="T0" fmla="*/ 2147483646 w 11"/>
                  <a:gd name="T1" fmla="*/ 0 h 6"/>
                  <a:gd name="T2" fmla="*/ 0 w 11"/>
                  <a:gd name="T3" fmla="*/ 2147483646 h 6"/>
                  <a:gd name="T4" fmla="*/ 2147483646 w 11"/>
                  <a:gd name="T5" fmla="*/ 2147483646 h 6"/>
                  <a:gd name="T6" fmla="*/ 2147483646 w 11"/>
                  <a:gd name="T7" fmla="*/ 2147483646 h 6"/>
                  <a:gd name="T8" fmla="*/ 2147483646 w 11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6"/>
                  <a:gd name="T17" fmla="*/ 11 w 11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6">
                    <a:moveTo>
                      <a:pt x="9" y="0"/>
                    </a:moveTo>
                    <a:lnTo>
                      <a:pt x="0" y="3"/>
                    </a:lnTo>
                    <a:lnTo>
                      <a:pt x="1" y="6"/>
                    </a:lnTo>
                    <a:lnTo>
                      <a:pt x="11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157">
                <a:extLst>
                  <a:ext uri="{FF2B5EF4-FFF2-40B4-BE49-F238E27FC236}">
                    <a16:creationId xmlns="" xmlns:a16="http://schemas.microsoft.com/office/drawing/2014/main" id="{A447BFFA-340B-4767-B31A-A15F4B5833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865" y="74874"/>
                <a:ext cx="19966" cy="22463"/>
              </a:xfrm>
              <a:custGeom>
                <a:avLst/>
                <a:gdLst>
                  <a:gd name="T0" fmla="*/ 0 w 8"/>
                  <a:gd name="T1" fmla="*/ 2147483646 h 9"/>
                  <a:gd name="T2" fmla="*/ 2147483646 w 8"/>
                  <a:gd name="T3" fmla="*/ 2147483646 h 9"/>
                  <a:gd name="T4" fmla="*/ 2147483646 w 8"/>
                  <a:gd name="T5" fmla="*/ 2147483646 h 9"/>
                  <a:gd name="T6" fmla="*/ 2147483646 w 8"/>
                  <a:gd name="T7" fmla="*/ 0 h 9"/>
                  <a:gd name="T8" fmla="*/ 0 w 8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9"/>
                  <a:gd name="T17" fmla="*/ 8 w 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9">
                    <a:moveTo>
                      <a:pt x="0" y="3"/>
                    </a:moveTo>
                    <a:lnTo>
                      <a:pt x="7" y="9"/>
                    </a:lnTo>
                    <a:lnTo>
                      <a:pt x="8" y="7"/>
                    </a:lnTo>
                    <a:lnTo>
                      <a:pt x="2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3" name="Freeform 158">
                <a:extLst>
                  <a:ext uri="{FF2B5EF4-FFF2-40B4-BE49-F238E27FC236}">
                    <a16:creationId xmlns="" xmlns:a16="http://schemas.microsoft.com/office/drawing/2014/main" id="{471416BE-436C-4B2A-B77C-C12DCBF9E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24789"/>
                <a:ext cx="27454" cy="12480"/>
              </a:xfrm>
              <a:custGeom>
                <a:avLst/>
                <a:gdLst>
                  <a:gd name="T0" fmla="*/ 2147483646 w 11"/>
                  <a:gd name="T1" fmla="*/ 2147483646 h 5"/>
                  <a:gd name="T2" fmla="*/ 2147483646 w 11"/>
                  <a:gd name="T3" fmla="*/ 0 h 5"/>
                  <a:gd name="T4" fmla="*/ 0 w 11"/>
                  <a:gd name="T5" fmla="*/ 2147483646 h 5"/>
                  <a:gd name="T6" fmla="*/ 2147483646 w 11"/>
                  <a:gd name="T7" fmla="*/ 2147483646 h 5"/>
                  <a:gd name="T8" fmla="*/ 2147483646 w 11"/>
                  <a:gd name="T9" fmla="*/ 2147483646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1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10" y="5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4" name="Rectangle 159">
                <a:extLst>
                  <a:ext uri="{FF2B5EF4-FFF2-40B4-BE49-F238E27FC236}">
                    <a16:creationId xmlns="" xmlns:a16="http://schemas.microsoft.com/office/drawing/2014/main" id="{8CB5135C-F2EA-4394-A123-A63063E433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185" y="34941"/>
                <a:ext cx="7488" cy="224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5" name="Freeform 160">
                <a:extLst>
                  <a:ext uri="{FF2B5EF4-FFF2-40B4-BE49-F238E27FC236}">
                    <a16:creationId xmlns="" xmlns:a16="http://schemas.microsoft.com/office/drawing/2014/main" id="{21876793-0BBE-49C6-A8C6-849F1103A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798" y="44924"/>
                <a:ext cx="17471" cy="22463"/>
              </a:xfrm>
              <a:custGeom>
                <a:avLst/>
                <a:gdLst>
                  <a:gd name="T0" fmla="*/ 2147483646 w 7"/>
                  <a:gd name="T1" fmla="*/ 2147483646 h 9"/>
                  <a:gd name="T2" fmla="*/ 2147483646 w 7"/>
                  <a:gd name="T3" fmla="*/ 0 h 9"/>
                  <a:gd name="T4" fmla="*/ 0 w 7"/>
                  <a:gd name="T5" fmla="*/ 2147483646 h 9"/>
                  <a:gd name="T6" fmla="*/ 2147483646 w 7"/>
                  <a:gd name="T7" fmla="*/ 2147483646 h 9"/>
                  <a:gd name="T8" fmla="*/ 2147483646 w 7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9"/>
                  <a:gd name="T17" fmla="*/ 7 w 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9">
                    <a:moveTo>
                      <a:pt x="7" y="8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4" y="9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6" name="Freeform 161">
                <a:extLst>
                  <a:ext uri="{FF2B5EF4-FFF2-40B4-BE49-F238E27FC236}">
                    <a16:creationId xmlns="" xmlns:a16="http://schemas.microsoft.com/office/drawing/2014/main" id="{7E57064A-0563-40B6-B6DA-A6DBEF7378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4604" y="44924"/>
                <a:ext cx="12480" cy="27454"/>
              </a:xfrm>
              <a:custGeom>
                <a:avLst/>
                <a:gdLst>
                  <a:gd name="T0" fmla="*/ 0 w 5"/>
                  <a:gd name="T1" fmla="*/ 2147483646 h 11"/>
                  <a:gd name="T2" fmla="*/ 2147483646 w 5"/>
                  <a:gd name="T3" fmla="*/ 2147483646 h 11"/>
                  <a:gd name="T4" fmla="*/ 2147483646 w 5"/>
                  <a:gd name="T5" fmla="*/ 2147483646 h 11"/>
                  <a:gd name="T6" fmla="*/ 2147483646 w 5"/>
                  <a:gd name="T7" fmla="*/ 0 h 11"/>
                  <a:gd name="T8" fmla="*/ 0 w 5"/>
                  <a:gd name="T9" fmla="*/ 214748364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11"/>
                  <a:gd name="T17" fmla="*/ 5 w 5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11">
                    <a:moveTo>
                      <a:pt x="0" y="9"/>
                    </a:moveTo>
                    <a:lnTo>
                      <a:pt x="2" y="11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7" name="Freeform 162">
                <a:extLst>
                  <a:ext uri="{FF2B5EF4-FFF2-40B4-BE49-F238E27FC236}">
                    <a16:creationId xmlns="" xmlns:a16="http://schemas.microsoft.com/office/drawing/2014/main" id="{4A79F3E0-C237-436F-9D60-96C7449FA2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033" y="272040"/>
                <a:ext cx="22463" cy="19966"/>
              </a:xfrm>
              <a:custGeom>
                <a:avLst/>
                <a:gdLst>
                  <a:gd name="T0" fmla="*/ 0 w 9"/>
                  <a:gd name="T1" fmla="*/ 2147483646 h 8"/>
                  <a:gd name="T2" fmla="*/ 2147483646 w 9"/>
                  <a:gd name="T3" fmla="*/ 2147483646 h 8"/>
                  <a:gd name="T4" fmla="*/ 2147483646 w 9"/>
                  <a:gd name="T5" fmla="*/ 2147483646 h 8"/>
                  <a:gd name="T6" fmla="*/ 2147483646 w 9"/>
                  <a:gd name="T7" fmla="*/ 0 h 8"/>
                  <a:gd name="T8" fmla="*/ 0 w 9"/>
                  <a:gd name="T9" fmla="*/ 214748364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1"/>
                    </a:moveTo>
                    <a:lnTo>
                      <a:pt x="8" y="8"/>
                    </a:lnTo>
                    <a:lnTo>
                      <a:pt x="9" y="6"/>
                    </a:lnTo>
                    <a:lnTo>
                      <a:pt x="3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8" name="Freeform 163">
                <a:extLst>
                  <a:ext uri="{FF2B5EF4-FFF2-40B4-BE49-F238E27FC236}">
                    <a16:creationId xmlns="" xmlns:a16="http://schemas.microsoft.com/office/drawing/2014/main" id="{53B5EF2D-6327-4A65-9E3F-A412CB302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486" y="227116"/>
                <a:ext cx="24958" cy="14975"/>
              </a:xfrm>
              <a:custGeom>
                <a:avLst/>
                <a:gdLst>
                  <a:gd name="T0" fmla="*/ 0 w 10"/>
                  <a:gd name="T1" fmla="*/ 2147483646 h 6"/>
                  <a:gd name="T2" fmla="*/ 2147483646 w 10"/>
                  <a:gd name="T3" fmla="*/ 2147483646 h 6"/>
                  <a:gd name="T4" fmla="*/ 2147483646 w 10"/>
                  <a:gd name="T5" fmla="*/ 2147483646 h 6"/>
                  <a:gd name="T6" fmla="*/ 2147483646 w 10"/>
                  <a:gd name="T7" fmla="*/ 0 h 6"/>
                  <a:gd name="T8" fmla="*/ 0 w 10"/>
                  <a:gd name="T9" fmla="*/ 2147483646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6"/>
                  <a:gd name="T17" fmla="*/ 10 w 10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6">
                    <a:moveTo>
                      <a:pt x="0" y="3"/>
                    </a:moveTo>
                    <a:lnTo>
                      <a:pt x="9" y="6"/>
                    </a:lnTo>
                    <a:lnTo>
                      <a:pt x="10" y="3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9" name="Freeform 164">
                <a:extLst>
                  <a:ext uri="{FF2B5EF4-FFF2-40B4-BE49-F238E27FC236}">
                    <a16:creationId xmlns="" xmlns:a16="http://schemas.microsoft.com/office/drawing/2014/main" id="{9CBB360D-336D-40E9-90D6-48AC4A54F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536" y="74874"/>
                <a:ext cx="22463" cy="22463"/>
              </a:xfrm>
              <a:custGeom>
                <a:avLst/>
                <a:gdLst>
                  <a:gd name="T0" fmla="*/ 2147483646 w 9"/>
                  <a:gd name="T1" fmla="*/ 2147483646 h 9"/>
                  <a:gd name="T2" fmla="*/ 2147483646 w 9"/>
                  <a:gd name="T3" fmla="*/ 0 h 9"/>
                  <a:gd name="T4" fmla="*/ 0 w 9"/>
                  <a:gd name="T5" fmla="*/ 2147483646 h 9"/>
                  <a:gd name="T6" fmla="*/ 2147483646 w 9"/>
                  <a:gd name="T7" fmla="*/ 2147483646 h 9"/>
                  <a:gd name="T8" fmla="*/ 2147483646 w 9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9"/>
                  <a:gd name="T17" fmla="*/ 9 w 9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9">
                    <a:moveTo>
                      <a:pt x="9" y="3"/>
                    </a:moveTo>
                    <a:lnTo>
                      <a:pt x="8" y="0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0" name="Freeform 165">
                <a:extLst>
                  <a:ext uri="{FF2B5EF4-FFF2-40B4-BE49-F238E27FC236}">
                    <a16:creationId xmlns="" xmlns:a16="http://schemas.microsoft.com/office/drawing/2014/main" id="{B0883DA0-E241-4F2E-A08D-B0686F01E8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9494" y="124789"/>
                <a:ext cx="27454" cy="12480"/>
              </a:xfrm>
              <a:custGeom>
                <a:avLst/>
                <a:gdLst>
                  <a:gd name="T0" fmla="*/ 2147483646 w 11"/>
                  <a:gd name="T1" fmla="*/ 0 h 5"/>
                  <a:gd name="T2" fmla="*/ 0 w 11"/>
                  <a:gd name="T3" fmla="*/ 2147483646 h 5"/>
                  <a:gd name="T4" fmla="*/ 2147483646 w 11"/>
                  <a:gd name="T5" fmla="*/ 2147483646 h 5"/>
                  <a:gd name="T6" fmla="*/ 2147483646 w 11"/>
                  <a:gd name="T7" fmla="*/ 2147483646 h 5"/>
                  <a:gd name="T8" fmla="*/ 2147483646 w 11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11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1" name="Rectangle 166">
                <a:extLst>
                  <a:ext uri="{FF2B5EF4-FFF2-40B4-BE49-F238E27FC236}">
                    <a16:creationId xmlns="" xmlns:a16="http://schemas.microsoft.com/office/drawing/2014/main" id="{E3EDD6AD-2AE3-4D84-9DEB-FC6C37338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3" y="174705"/>
                <a:ext cx="24958" cy="74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2" name="Rectangle 167">
                <a:extLst>
                  <a:ext uri="{FF2B5EF4-FFF2-40B4-BE49-F238E27FC236}">
                    <a16:creationId xmlns="" xmlns:a16="http://schemas.microsoft.com/office/drawing/2014/main" id="{885E2902-7130-4C45-8BF2-7CC1584FEE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965" y="177200"/>
                <a:ext cx="27454" cy="74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41885EE-F46F-4A41-92C3-8C46173D2184}"/>
              </a:ext>
            </a:extLst>
          </p:cNvPr>
          <p:cNvGrpSpPr/>
          <p:nvPr/>
        </p:nvGrpSpPr>
        <p:grpSpPr>
          <a:xfrm>
            <a:off x="6959600" y="4016375"/>
            <a:ext cx="955675" cy="960438"/>
            <a:chOff x="6959600" y="4016375"/>
            <a:chExt cx="955675" cy="960438"/>
          </a:xfrm>
        </p:grpSpPr>
        <p:sp>
          <p:nvSpPr>
            <p:cNvPr id="42" name="Oval 14">
              <a:extLst>
                <a:ext uri="{FF2B5EF4-FFF2-40B4-BE49-F238E27FC236}">
                  <a16:creationId xmlns="" xmlns:a16="http://schemas.microsoft.com/office/drawing/2014/main" id="{3A660537-4FDD-4766-AE13-85492EBC9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9600" y="4016375"/>
              <a:ext cx="955675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3" name="Group 49">
              <a:extLst>
                <a:ext uri="{FF2B5EF4-FFF2-40B4-BE49-F238E27FC236}">
                  <a16:creationId xmlns="" xmlns:a16="http://schemas.microsoft.com/office/drawing/2014/main" id="{9B2DC3C4-F83B-4B91-8D7E-124561A571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42175" y="4284663"/>
              <a:ext cx="400050" cy="519112"/>
              <a:chOff x="0" y="0"/>
              <a:chExt cx="299494" cy="389342"/>
            </a:xfrm>
          </p:grpSpPr>
          <p:sp>
            <p:nvSpPr>
              <p:cNvPr id="84" name="Freeform 170">
                <a:extLst>
                  <a:ext uri="{FF2B5EF4-FFF2-40B4-BE49-F238E27FC236}">
                    <a16:creationId xmlns="" xmlns:a16="http://schemas.microsoft.com/office/drawing/2014/main" id="{9D84FA9B-05E9-454E-B029-5892BC054A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12310"/>
                <a:ext cx="299494" cy="277032"/>
              </a:xfrm>
              <a:custGeom>
                <a:avLst/>
                <a:gdLst>
                  <a:gd name="T0" fmla="*/ 2147483646 w 90"/>
                  <a:gd name="T1" fmla="*/ 2147483646 h 83"/>
                  <a:gd name="T2" fmla="*/ 2147483646 w 90"/>
                  <a:gd name="T3" fmla="*/ 0 h 83"/>
                  <a:gd name="T4" fmla="*/ 0 w 90"/>
                  <a:gd name="T5" fmla="*/ 0 h 83"/>
                  <a:gd name="T6" fmla="*/ 2147483646 w 90"/>
                  <a:gd name="T7" fmla="*/ 2147483646 h 8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"/>
                  <a:gd name="T13" fmla="*/ 0 h 83"/>
                  <a:gd name="T14" fmla="*/ 90 w 90"/>
                  <a:gd name="T15" fmla="*/ 83 h 8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5" name="Freeform 171">
                <a:extLst>
                  <a:ext uri="{FF2B5EF4-FFF2-40B4-BE49-F238E27FC236}">
                    <a16:creationId xmlns="" xmlns:a16="http://schemas.microsoft.com/office/drawing/2014/main" id="{3BEAE97F-9CB8-4BDE-9C75-86577C8465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99494" cy="94840"/>
              </a:xfrm>
              <a:custGeom>
                <a:avLst/>
                <a:gdLst>
                  <a:gd name="T0" fmla="*/ 2147483646 w 90"/>
                  <a:gd name="T1" fmla="*/ 0 h 29"/>
                  <a:gd name="T2" fmla="*/ 2147483646 w 90"/>
                  <a:gd name="T3" fmla="*/ 2147483646 h 29"/>
                  <a:gd name="T4" fmla="*/ 2147483646 w 90"/>
                  <a:gd name="T5" fmla="*/ 0 h 29"/>
                  <a:gd name="T6" fmla="*/ 2147483646 w 90"/>
                  <a:gd name="T7" fmla="*/ 0 h 29"/>
                  <a:gd name="T8" fmla="*/ 2147483646 w 90"/>
                  <a:gd name="T9" fmla="*/ 2147483646 h 29"/>
                  <a:gd name="T10" fmla="*/ 2147483646 w 90"/>
                  <a:gd name="T11" fmla="*/ 0 h 29"/>
                  <a:gd name="T12" fmla="*/ 0 w 90"/>
                  <a:gd name="T13" fmla="*/ 0 h 29"/>
                  <a:gd name="T14" fmla="*/ 0 w 90"/>
                  <a:gd name="T15" fmla="*/ 2147483646 h 29"/>
                  <a:gd name="T16" fmla="*/ 2147483646 w 90"/>
                  <a:gd name="T17" fmla="*/ 2147483646 h 29"/>
                  <a:gd name="T18" fmla="*/ 2147483646 w 90"/>
                  <a:gd name="T19" fmla="*/ 0 h 29"/>
                  <a:gd name="T20" fmla="*/ 2147483646 w 90"/>
                  <a:gd name="T21" fmla="*/ 0 h 2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0"/>
                  <a:gd name="T34" fmla="*/ 0 h 29"/>
                  <a:gd name="T35" fmla="*/ 90 w 90"/>
                  <a:gd name="T36" fmla="*/ 29 h 2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E71690AB-B700-4EDF-AEF3-67F0324C21D2}"/>
              </a:ext>
            </a:extLst>
          </p:cNvPr>
          <p:cNvGrpSpPr/>
          <p:nvPr/>
        </p:nvGrpSpPr>
        <p:grpSpPr>
          <a:xfrm>
            <a:off x="1565275" y="1885950"/>
            <a:ext cx="4195763" cy="1237260"/>
            <a:chOff x="1565275" y="1885950"/>
            <a:chExt cx="4195763" cy="1237260"/>
          </a:xfrm>
        </p:grpSpPr>
        <p:sp>
          <p:nvSpPr>
            <p:cNvPr id="86" name="矩形 104">
              <a:extLst>
                <a:ext uri="{FF2B5EF4-FFF2-40B4-BE49-F238E27FC236}">
                  <a16:creationId xmlns="" xmlns:a16="http://schemas.microsoft.com/office/drawing/2014/main" id="{A7E66D87-16D7-450F-8DEB-73037ECD58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8175" y="1885950"/>
              <a:ext cx="1312863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87" name="矩形 47">
              <a:extLst>
                <a:ext uri="{FF2B5EF4-FFF2-40B4-BE49-F238E27FC236}">
                  <a16:creationId xmlns="" xmlns:a16="http://schemas.microsoft.com/office/drawing/2014/main" id="{58C5D9A9-7646-4E2B-AE6D-5FF7C2B659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5275" y="2338388"/>
              <a:ext cx="4195763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请在此处添加具体内容，请言简意赅，简单说明即可。请在此处添加具体内容。请在此处添加具体内容，请言简意赅，简单说明即可。请在此处添加具体内容。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86D1D9A-793A-4BA8-93B0-CE91E0176F20}"/>
              </a:ext>
            </a:extLst>
          </p:cNvPr>
          <p:cNvGrpSpPr/>
          <p:nvPr/>
        </p:nvGrpSpPr>
        <p:grpSpPr>
          <a:xfrm>
            <a:off x="1171575" y="5091113"/>
            <a:ext cx="1971675" cy="1205509"/>
            <a:chOff x="1171575" y="5091113"/>
            <a:chExt cx="1971675" cy="1205509"/>
          </a:xfrm>
        </p:grpSpPr>
        <p:sp>
          <p:nvSpPr>
            <p:cNvPr id="88" name="矩形 106">
              <a:extLst>
                <a:ext uri="{FF2B5EF4-FFF2-40B4-BE49-F238E27FC236}">
                  <a16:creationId xmlns="" xmlns:a16="http://schemas.microsoft.com/office/drawing/2014/main" id="{3E51B9D3-F77F-4F61-8C91-4EEC8F0E7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125" y="5091113"/>
              <a:ext cx="15525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89" name="矩形 47">
              <a:extLst>
                <a:ext uri="{FF2B5EF4-FFF2-40B4-BE49-F238E27FC236}">
                  <a16:creationId xmlns="" xmlns:a16="http://schemas.microsoft.com/office/drawing/2014/main" id="{80459B86-F33C-4116-8869-DBBEBEDD5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575" y="5511800"/>
              <a:ext cx="1971675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388677D6-4CB9-4DDF-9A67-67B11B0B3CD3}"/>
              </a:ext>
            </a:extLst>
          </p:cNvPr>
          <p:cNvGrpSpPr/>
          <p:nvPr/>
        </p:nvGrpSpPr>
        <p:grpSpPr>
          <a:xfrm>
            <a:off x="3811588" y="5091113"/>
            <a:ext cx="1971675" cy="1205509"/>
            <a:chOff x="3811588" y="5091113"/>
            <a:chExt cx="1971675" cy="1205509"/>
          </a:xfrm>
        </p:grpSpPr>
        <p:sp>
          <p:nvSpPr>
            <p:cNvPr id="90" name="矩形 108">
              <a:extLst>
                <a:ext uri="{FF2B5EF4-FFF2-40B4-BE49-F238E27FC236}">
                  <a16:creationId xmlns="" xmlns:a16="http://schemas.microsoft.com/office/drawing/2014/main" id="{217B7DF6-BC40-4155-940F-43538F093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1138" y="5091113"/>
              <a:ext cx="1550987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1" name="矩形 47">
              <a:extLst>
                <a:ext uri="{FF2B5EF4-FFF2-40B4-BE49-F238E27FC236}">
                  <a16:creationId xmlns="" xmlns:a16="http://schemas.microsoft.com/office/drawing/2014/main" id="{1104BC6C-66B2-45F0-AC33-8BA14889BF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1588" y="5511800"/>
              <a:ext cx="1971675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47D88C8-F263-4F4D-B536-98A4C59A0713}"/>
              </a:ext>
            </a:extLst>
          </p:cNvPr>
          <p:cNvGrpSpPr/>
          <p:nvPr/>
        </p:nvGrpSpPr>
        <p:grpSpPr>
          <a:xfrm>
            <a:off x="9090025" y="5091113"/>
            <a:ext cx="1971675" cy="1436342"/>
            <a:chOff x="9090025" y="5091113"/>
            <a:chExt cx="1971675" cy="1436342"/>
          </a:xfrm>
        </p:grpSpPr>
        <p:sp>
          <p:nvSpPr>
            <p:cNvPr id="92" name="矩形 110">
              <a:extLst>
                <a:ext uri="{FF2B5EF4-FFF2-40B4-BE49-F238E27FC236}">
                  <a16:creationId xmlns="" xmlns:a16="http://schemas.microsoft.com/office/drawing/2014/main" id="{6A688704-29E1-4256-8438-B84FEF532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99575" y="5091113"/>
              <a:ext cx="15525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3" name="矩形 47">
              <a:extLst>
                <a:ext uri="{FF2B5EF4-FFF2-40B4-BE49-F238E27FC236}">
                  <a16:creationId xmlns="" xmlns:a16="http://schemas.microsoft.com/office/drawing/2014/main" id="{63632E95-4738-4120-AFFF-FA3BF2567C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0025" y="5511800"/>
              <a:ext cx="1971675" cy="1015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C5A67B1B-5151-42A2-842E-5FE3F2CFA7DE}"/>
              </a:ext>
            </a:extLst>
          </p:cNvPr>
          <p:cNvGrpSpPr/>
          <p:nvPr/>
        </p:nvGrpSpPr>
        <p:grpSpPr>
          <a:xfrm>
            <a:off x="6450013" y="5091113"/>
            <a:ext cx="1971675" cy="1436342"/>
            <a:chOff x="6450013" y="5091113"/>
            <a:chExt cx="1971675" cy="1436342"/>
          </a:xfrm>
        </p:grpSpPr>
        <p:sp>
          <p:nvSpPr>
            <p:cNvPr id="94" name="矩形 112">
              <a:extLst>
                <a:ext uri="{FF2B5EF4-FFF2-40B4-BE49-F238E27FC236}">
                  <a16:creationId xmlns="" xmlns:a16="http://schemas.microsoft.com/office/drawing/2014/main" id="{3130A402-A5CA-4CE7-ACFA-D44B0FB25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61150" y="5091113"/>
              <a:ext cx="1550988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5" name="矩形 47">
              <a:extLst>
                <a:ext uri="{FF2B5EF4-FFF2-40B4-BE49-F238E27FC236}">
                  <a16:creationId xmlns="" xmlns:a16="http://schemas.microsoft.com/office/drawing/2014/main" id="{47EC66A4-C7C9-414D-9BC5-476120835E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013" y="5511800"/>
              <a:ext cx="1971675" cy="1015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FD6A1C88-3805-438B-A5BE-71839314A31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550" y="1003778"/>
            <a:ext cx="4546600" cy="264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4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5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3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8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3111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21" name="燕尾形 19">
            <a:extLst>
              <a:ext uri="{FF2B5EF4-FFF2-40B4-BE49-F238E27FC236}">
                <a16:creationId xmlns="" xmlns:a16="http://schemas.microsoft.com/office/drawing/2014/main" id="{76108862-9C51-4271-A712-D923B76D2A45}"/>
              </a:ext>
            </a:extLst>
          </p:cNvPr>
          <p:cNvSpPr/>
          <p:nvPr/>
        </p:nvSpPr>
        <p:spPr>
          <a:xfrm rot="5400000">
            <a:off x="1473069" y="2454355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A8BAE00D-1A1D-4DB2-8089-AC3DFB809E0A}"/>
              </a:ext>
            </a:extLst>
          </p:cNvPr>
          <p:cNvCxnSpPr/>
          <p:nvPr/>
        </p:nvCxnSpPr>
        <p:spPr>
          <a:xfrm>
            <a:off x="1653042" y="3030269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7D8D4E92-3F10-492B-B25A-F06A449B0BA8}"/>
              </a:ext>
            </a:extLst>
          </p:cNvPr>
          <p:cNvSpPr/>
          <p:nvPr/>
        </p:nvSpPr>
        <p:spPr>
          <a:xfrm>
            <a:off x="1989953" y="1934419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矩形 47">
            <a:extLst>
              <a:ext uri="{FF2B5EF4-FFF2-40B4-BE49-F238E27FC236}">
                <a16:creationId xmlns="" xmlns:a16="http://schemas.microsoft.com/office/drawing/2014/main" id="{7A44B11E-AF46-4F17-BC25-A428BEA31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2349049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5" name="燕尾形 23">
            <a:extLst>
              <a:ext uri="{FF2B5EF4-FFF2-40B4-BE49-F238E27FC236}">
                <a16:creationId xmlns="" xmlns:a16="http://schemas.microsoft.com/office/drawing/2014/main" id="{999F6275-4767-414E-8268-DF7A39FF5044}"/>
              </a:ext>
            </a:extLst>
          </p:cNvPr>
          <p:cNvSpPr/>
          <p:nvPr/>
        </p:nvSpPr>
        <p:spPr>
          <a:xfrm rot="5400000">
            <a:off x="1473069" y="3822151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276CC47-83FE-4FEE-BCC5-656ECF42E009}"/>
              </a:ext>
            </a:extLst>
          </p:cNvPr>
          <p:cNvCxnSpPr/>
          <p:nvPr/>
        </p:nvCxnSpPr>
        <p:spPr>
          <a:xfrm>
            <a:off x="1653042" y="439806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F02A6C04-EA9C-479F-85EF-F2822F418366}"/>
              </a:ext>
            </a:extLst>
          </p:cNvPr>
          <p:cNvSpPr/>
          <p:nvPr/>
        </p:nvSpPr>
        <p:spPr>
          <a:xfrm>
            <a:off x="1989952" y="3302215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80F83A15-1028-4626-BD94-D6137B6F0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3716845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32" name="燕尾形 27">
            <a:extLst>
              <a:ext uri="{FF2B5EF4-FFF2-40B4-BE49-F238E27FC236}">
                <a16:creationId xmlns="" xmlns:a16="http://schemas.microsoft.com/office/drawing/2014/main" id="{964763BE-A7BD-4F35-BAFE-3E51C654F3E2}"/>
              </a:ext>
            </a:extLst>
          </p:cNvPr>
          <p:cNvSpPr/>
          <p:nvPr/>
        </p:nvSpPr>
        <p:spPr>
          <a:xfrm rot="5400000">
            <a:off x="1473069" y="5261936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737601A0-896C-4854-9B4E-FFF9BCCCC80E}"/>
              </a:ext>
            </a:extLst>
          </p:cNvPr>
          <p:cNvCxnSpPr/>
          <p:nvPr/>
        </p:nvCxnSpPr>
        <p:spPr>
          <a:xfrm>
            <a:off x="1653042" y="5837850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FB11365-0D97-4C9A-9DFC-0766E47EA4A4}"/>
              </a:ext>
            </a:extLst>
          </p:cNvPr>
          <p:cNvSpPr/>
          <p:nvPr/>
        </p:nvSpPr>
        <p:spPr>
          <a:xfrm>
            <a:off x="1989952" y="4742000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1" name="矩形 47">
            <a:extLst>
              <a:ext uri="{FF2B5EF4-FFF2-40B4-BE49-F238E27FC236}">
                <a16:creationId xmlns="" xmlns:a16="http://schemas.microsoft.com/office/drawing/2014/main" id="{71345660-F5DA-42F9-9662-2239F1027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5156630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2" name="燕尾形 43">
            <a:extLst>
              <a:ext uri="{FF2B5EF4-FFF2-40B4-BE49-F238E27FC236}">
                <a16:creationId xmlns="" xmlns:a16="http://schemas.microsoft.com/office/drawing/2014/main" id="{D8171F87-6C23-46FB-A325-0C8E4B56A0FF}"/>
              </a:ext>
            </a:extLst>
          </p:cNvPr>
          <p:cNvSpPr/>
          <p:nvPr/>
        </p:nvSpPr>
        <p:spPr>
          <a:xfrm rot="5400000">
            <a:off x="6836065" y="2454355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43" name="直接连接符 42">
            <a:extLst>
              <a:ext uri="{FF2B5EF4-FFF2-40B4-BE49-F238E27FC236}">
                <a16:creationId xmlns="" xmlns:a16="http://schemas.microsoft.com/office/drawing/2014/main" id="{378DD6B0-5567-41AB-9904-53DF8214018B}"/>
              </a:ext>
            </a:extLst>
          </p:cNvPr>
          <p:cNvCxnSpPr/>
          <p:nvPr/>
        </p:nvCxnSpPr>
        <p:spPr>
          <a:xfrm>
            <a:off x="7016038" y="3030269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5D304F7E-5FC0-4777-8B05-30B1E9B7A34B}"/>
              </a:ext>
            </a:extLst>
          </p:cNvPr>
          <p:cNvSpPr/>
          <p:nvPr/>
        </p:nvSpPr>
        <p:spPr>
          <a:xfrm>
            <a:off x="7352949" y="1934419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5" name="矩形 47">
            <a:extLst>
              <a:ext uri="{FF2B5EF4-FFF2-40B4-BE49-F238E27FC236}">
                <a16:creationId xmlns="" xmlns:a16="http://schemas.microsoft.com/office/drawing/2014/main" id="{244CD2BE-F0E4-4D90-93B2-E92CA2EB3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2349049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6" name="燕尾形 47">
            <a:extLst>
              <a:ext uri="{FF2B5EF4-FFF2-40B4-BE49-F238E27FC236}">
                <a16:creationId xmlns="" xmlns:a16="http://schemas.microsoft.com/office/drawing/2014/main" id="{2FA780A4-C43A-4F6E-8EBB-C2F9B378E923}"/>
              </a:ext>
            </a:extLst>
          </p:cNvPr>
          <p:cNvSpPr/>
          <p:nvPr/>
        </p:nvSpPr>
        <p:spPr>
          <a:xfrm rot="5400000">
            <a:off x="6836065" y="3822151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68EE069A-ED91-41E3-AA65-A350ABE210BD}"/>
              </a:ext>
            </a:extLst>
          </p:cNvPr>
          <p:cNvCxnSpPr/>
          <p:nvPr/>
        </p:nvCxnSpPr>
        <p:spPr>
          <a:xfrm>
            <a:off x="7016038" y="439806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3AA82F36-9034-4D41-87CC-7C57100814E9}"/>
              </a:ext>
            </a:extLst>
          </p:cNvPr>
          <p:cNvSpPr/>
          <p:nvPr/>
        </p:nvSpPr>
        <p:spPr>
          <a:xfrm>
            <a:off x="7352949" y="3302215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4DBC0168-3202-426C-9752-EAF7ABD32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3716845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50" name="燕尾形 51">
            <a:extLst>
              <a:ext uri="{FF2B5EF4-FFF2-40B4-BE49-F238E27FC236}">
                <a16:creationId xmlns="" xmlns:a16="http://schemas.microsoft.com/office/drawing/2014/main" id="{D0DE605E-93D3-4B6E-AF11-AAFAC89A58B2}"/>
              </a:ext>
            </a:extLst>
          </p:cNvPr>
          <p:cNvSpPr/>
          <p:nvPr/>
        </p:nvSpPr>
        <p:spPr>
          <a:xfrm rot="5400000">
            <a:off x="6836065" y="5261936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51" name="直接连接符 50">
            <a:extLst>
              <a:ext uri="{FF2B5EF4-FFF2-40B4-BE49-F238E27FC236}">
                <a16:creationId xmlns="" xmlns:a16="http://schemas.microsoft.com/office/drawing/2014/main" id="{9A1BD181-B0BD-48BC-B576-39DDE3EFBB6F}"/>
              </a:ext>
            </a:extLst>
          </p:cNvPr>
          <p:cNvCxnSpPr/>
          <p:nvPr/>
        </p:nvCxnSpPr>
        <p:spPr>
          <a:xfrm>
            <a:off x="7016038" y="5837850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366806A6-9B6D-4B84-B6D3-B1293CAF3035}"/>
              </a:ext>
            </a:extLst>
          </p:cNvPr>
          <p:cNvSpPr/>
          <p:nvPr/>
        </p:nvSpPr>
        <p:spPr>
          <a:xfrm>
            <a:off x="7352949" y="4742000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3" name="矩形 47">
            <a:extLst>
              <a:ext uri="{FF2B5EF4-FFF2-40B4-BE49-F238E27FC236}">
                <a16:creationId xmlns="" xmlns:a16="http://schemas.microsoft.com/office/drawing/2014/main" id="{3E29FC61-8A51-47DC-A1F4-931475D91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5156630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1008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8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8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3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85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85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3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85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85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3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850"/>
                            </p:stCondLst>
                            <p:childTnLst>
                              <p:par>
                                <p:cTn id="10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35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  <p:bldP spid="23" grpId="0"/>
      <p:bldP spid="24" grpId="0"/>
      <p:bldP spid="25" grpId="0" animBg="1"/>
      <p:bldP spid="30" grpId="0"/>
      <p:bldP spid="31" grpId="0"/>
      <p:bldP spid="32" grpId="0" animBg="1"/>
      <p:bldP spid="34" grpId="0"/>
      <p:bldP spid="41" grpId="0"/>
      <p:bldP spid="42" grpId="0" animBg="1"/>
      <p:bldP spid="44" grpId="0"/>
      <p:bldP spid="45" grpId="0"/>
      <p:bldP spid="46" grpId="0" animBg="1"/>
      <p:bldP spid="48" grpId="0"/>
      <p:bldP spid="49" grpId="0"/>
      <p:bldP spid="50" grpId="0" animBg="1"/>
      <p:bldP spid="52" grpId="0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4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vantGarde Md BT" pitchFamily="34" charset="0"/>
                  <a:ea typeface="微软雅黑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工作完成情况</a:t>
              </a: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58761" y="1707639"/>
              <a:ext cx="970370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TWO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424835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62" name="空心弧 40">
            <a:extLst>
              <a:ext uri="{FF2B5EF4-FFF2-40B4-BE49-F238E27FC236}">
                <a16:creationId xmlns="" xmlns:a16="http://schemas.microsoft.com/office/drawing/2014/main" id="{CF3E4713-2BEF-434C-91F5-ED257CDD3AF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861219" y="1928019"/>
            <a:ext cx="4090987" cy="4092575"/>
          </a:xfrm>
          <a:custGeom>
            <a:avLst/>
            <a:gdLst>
              <a:gd name="T0" fmla="*/ 2147483646 w 21600"/>
              <a:gd name="T1" fmla="*/ 0 h 21600"/>
              <a:gd name="T2" fmla="*/ 910380974 w 21600"/>
              <a:gd name="T3" fmla="*/ 2147483646 h 21600"/>
              <a:gd name="T4" fmla="*/ 2147483646 w 21600"/>
              <a:gd name="T5" fmla="*/ 1829714684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69" y="10800"/>
                </a:moveTo>
                <a:cubicBezTo>
                  <a:pt x="269" y="4983"/>
                  <a:pt x="4983" y="269"/>
                  <a:pt x="10800" y="269"/>
                </a:cubicBezTo>
                <a:cubicBezTo>
                  <a:pt x="16616" y="268"/>
                  <a:pt x="21330" y="4983"/>
                  <a:pt x="21331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269" y="10800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3" name="椭圆 41">
            <a:extLst>
              <a:ext uri="{FF2B5EF4-FFF2-40B4-BE49-F238E27FC236}">
                <a16:creationId xmlns="" xmlns:a16="http://schemas.microsoft.com/office/drawing/2014/main" id="{2A530BE0-80D5-4956-9824-C4B252B03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9350" y="1992313"/>
            <a:ext cx="514350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4" name="椭圆 42">
            <a:extLst>
              <a:ext uri="{FF2B5EF4-FFF2-40B4-BE49-F238E27FC236}">
                <a16:creationId xmlns="" xmlns:a16="http://schemas.microsoft.com/office/drawing/2014/main" id="{99D46E6D-2DE2-4018-B73A-742BED0B0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950" y="3078163"/>
            <a:ext cx="512763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5" name="椭圆 43">
            <a:extLst>
              <a:ext uri="{FF2B5EF4-FFF2-40B4-BE49-F238E27FC236}">
                <a16:creationId xmlns="" xmlns:a16="http://schemas.microsoft.com/office/drawing/2014/main" id="{7AF1B949-9D85-413E-905C-0A42D2F42D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063" y="4346575"/>
            <a:ext cx="512762" cy="512763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6" name="椭圆 44">
            <a:extLst>
              <a:ext uri="{FF2B5EF4-FFF2-40B4-BE49-F238E27FC236}">
                <a16:creationId xmlns="" xmlns:a16="http://schemas.microsoft.com/office/drawing/2014/main" id="{53CD22F3-6AE7-4C9F-AE0C-81FE5DA0E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4113" y="5462588"/>
            <a:ext cx="512762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67" name="Group 14">
            <a:extLst>
              <a:ext uri="{FF2B5EF4-FFF2-40B4-BE49-F238E27FC236}">
                <a16:creationId xmlns="" xmlns:a16="http://schemas.microsoft.com/office/drawing/2014/main" id="{67559EA0-D93B-44DC-A6C6-8B42F8AD9845}"/>
              </a:ext>
            </a:extLst>
          </p:cNvPr>
          <p:cNvGrpSpPr>
            <a:grpSpLocks/>
          </p:cNvGrpSpPr>
          <p:nvPr/>
        </p:nvGrpSpPr>
        <p:grpSpPr bwMode="auto">
          <a:xfrm>
            <a:off x="4200525" y="1768475"/>
            <a:ext cx="2390775" cy="955675"/>
            <a:chOff x="0" y="0"/>
            <a:chExt cx="2390955" cy="956128"/>
          </a:xfrm>
        </p:grpSpPr>
        <p:sp>
          <p:nvSpPr>
            <p:cNvPr id="68" name="直接连接符 52">
              <a:extLst>
                <a:ext uri="{FF2B5EF4-FFF2-40B4-BE49-F238E27FC236}">
                  <a16:creationId xmlns="" xmlns:a16="http://schemas.microsoft.com/office/drawing/2014/main" id="{21F6E89B-035D-43E6-8F35-B6CC23949D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80739"/>
              <a:ext cx="1440000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9" name="椭圆 53">
              <a:extLst>
                <a:ext uri="{FF2B5EF4-FFF2-40B4-BE49-F238E27FC236}">
                  <a16:creationId xmlns="" xmlns:a16="http://schemas.microsoft.com/office/drawing/2014/main" id="{B692FD65-161C-43D7-87BC-23A7CF93C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4827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70" name="Group 17">
              <a:extLst>
                <a:ext uri="{FF2B5EF4-FFF2-40B4-BE49-F238E27FC236}">
                  <a16:creationId xmlns="" xmlns:a16="http://schemas.microsoft.com/office/drawing/2014/main" id="{DA17F09A-7A1A-44C9-ADB7-5B820B1B59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03199" y="210298"/>
              <a:ext cx="419385" cy="504000"/>
              <a:chOff x="0" y="0"/>
              <a:chExt cx="239649" cy="288000"/>
            </a:xfrm>
          </p:grpSpPr>
          <p:sp>
            <p:nvSpPr>
              <p:cNvPr id="71" name="Freeform 846">
                <a:extLst>
                  <a:ext uri="{FF2B5EF4-FFF2-40B4-BE49-F238E27FC236}">
                    <a16:creationId xmlns="" xmlns:a16="http://schemas.microsoft.com/office/drawing/2014/main" id="{6417CF91-463B-4C64-8246-AD0B0ACCB1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54657"/>
                <a:ext cx="239649" cy="233343"/>
              </a:xfrm>
              <a:custGeom>
                <a:avLst/>
                <a:gdLst>
                  <a:gd name="T0" fmla="*/ 2147483646 w 48"/>
                  <a:gd name="T1" fmla="*/ 0 h 47"/>
                  <a:gd name="T2" fmla="*/ 2147483646 w 48"/>
                  <a:gd name="T3" fmla="*/ 2147483646 h 47"/>
                  <a:gd name="T4" fmla="*/ 2147483646 w 48"/>
                  <a:gd name="T5" fmla="*/ 2147483646 h 47"/>
                  <a:gd name="T6" fmla="*/ 2147483646 w 48"/>
                  <a:gd name="T7" fmla="*/ 2147483646 h 47"/>
                  <a:gd name="T8" fmla="*/ 2147483646 w 48"/>
                  <a:gd name="T9" fmla="*/ 2147483646 h 47"/>
                  <a:gd name="T10" fmla="*/ 2147483646 w 48"/>
                  <a:gd name="T11" fmla="*/ 2147483646 h 47"/>
                  <a:gd name="T12" fmla="*/ 2147483646 w 48"/>
                  <a:gd name="T13" fmla="*/ 0 h 47"/>
                  <a:gd name="T14" fmla="*/ 0 w 48"/>
                  <a:gd name="T15" fmla="*/ 2147483646 h 47"/>
                  <a:gd name="T16" fmla="*/ 2147483646 w 48"/>
                  <a:gd name="T17" fmla="*/ 2147483646 h 47"/>
                  <a:gd name="T18" fmla="*/ 2147483646 w 48"/>
                  <a:gd name="T19" fmla="*/ 2147483646 h 47"/>
                  <a:gd name="T20" fmla="*/ 2147483646 w 48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8"/>
                  <a:gd name="T34" fmla="*/ 0 h 47"/>
                  <a:gd name="T35" fmla="*/ 48 w 48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847">
                <a:extLst>
                  <a:ext uri="{FF2B5EF4-FFF2-40B4-BE49-F238E27FC236}">
                    <a16:creationId xmlns="" xmlns:a16="http://schemas.microsoft.com/office/drawing/2014/main" id="{EF029FB1-8497-43DC-A163-BF95054B05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599" y="0"/>
                <a:ext cx="44147" cy="138744"/>
              </a:xfrm>
              <a:custGeom>
                <a:avLst/>
                <a:gdLst>
                  <a:gd name="T0" fmla="*/ 2147483646 w 9"/>
                  <a:gd name="T1" fmla="*/ 0 h 28"/>
                  <a:gd name="T2" fmla="*/ 2147483646 w 9"/>
                  <a:gd name="T3" fmla="*/ 0 h 28"/>
                  <a:gd name="T4" fmla="*/ 0 w 9"/>
                  <a:gd name="T5" fmla="*/ 2147483646 h 28"/>
                  <a:gd name="T6" fmla="*/ 0 w 9"/>
                  <a:gd name="T7" fmla="*/ 2147483646 h 28"/>
                  <a:gd name="T8" fmla="*/ 0 w 9"/>
                  <a:gd name="T9" fmla="*/ 2147483646 h 28"/>
                  <a:gd name="T10" fmla="*/ 0 w 9"/>
                  <a:gd name="T11" fmla="*/ 2147483646 h 28"/>
                  <a:gd name="T12" fmla="*/ 2147483646 w 9"/>
                  <a:gd name="T13" fmla="*/ 2147483646 h 28"/>
                  <a:gd name="T14" fmla="*/ 2147483646 w 9"/>
                  <a:gd name="T15" fmla="*/ 2147483646 h 28"/>
                  <a:gd name="T16" fmla="*/ 2147483646 w 9"/>
                  <a:gd name="T17" fmla="*/ 2147483646 h 28"/>
                  <a:gd name="T18" fmla="*/ 2147483646 w 9"/>
                  <a:gd name="T19" fmla="*/ 2147483646 h 28"/>
                  <a:gd name="T20" fmla="*/ 2147483646 w 9"/>
                  <a:gd name="T21" fmla="*/ 2147483646 h 28"/>
                  <a:gd name="T22" fmla="*/ 2147483646 w 9"/>
                  <a:gd name="T23" fmla="*/ 2147483646 h 28"/>
                  <a:gd name="T24" fmla="*/ 2147483646 w 9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"/>
                  <a:gd name="T40" fmla="*/ 0 h 28"/>
                  <a:gd name="T41" fmla="*/ 9 w 9"/>
                  <a:gd name="T42" fmla="*/ 28 h 2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3" name="Group 20">
            <a:extLst>
              <a:ext uri="{FF2B5EF4-FFF2-40B4-BE49-F238E27FC236}">
                <a16:creationId xmlns="" xmlns:a16="http://schemas.microsoft.com/office/drawing/2014/main" id="{CFA188FB-B299-45B1-8B75-CD144A4529F3}"/>
              </a:ext>
            </a:extLst>
          </p:cNvPr>
          <p:cNvGrpSpPr>
            <a:grpSpLocks/>
          </p:cNvGrpSpPr>
          <p:nvPr/>
        </p:nvGrpSpPr>
        <p:grpSpPr bwMode="auto">
          <a:xfrm>
            <a:off x="4206875" y="5240338"/>
            <a:ext cx="2384425" cy="957262"/>
            <a:chOff x="0" y="0"/>
            <a:chExt cx="2383653" cy="956128"/>
          </a:xfrm>
        </p:grpSpPr>
        <p:sp>
          <p:nvSpPr>
            <p:cNvPr id="74" name="直接连接符 58">
              <a:extLst>
                <a:ext uri="{FF2B5EF4-FFF2-40B4-BE49-F238E27FC236}">
                  <a16:creationId xmlns="" xmlns:a16="http://schemas.microsoft.com/office/drawing/2014/main" id="{E396B368-A430-4CE3-A1E7-7562E9D2A5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78064"/>
              <a:ext cx="1440000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椭圆 59">
              <a:extLst>
                <a:ext uri="{FF2B5EF4-FFF2-40B4-BE49-F238E27FC236}">
                  <a16:creationId xmlns="" xmlns:a16="http://schemas.microsoft.com/office/drawing/2014/main" id="{E09A652B-5A18-4210-A16B-394C56805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7525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10">
              <a:extLst>
                <a:ext uri="{FF2B5EF4-FFF2-40B4-BE49-F238E27FC236}">
                  <a16:creationId xmlns="" xmlns:a16="http://schemas.microsoft.com/office/drawing/2014/main" id="{4DCB265A-99A7-4101-B416-5998DA027B51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1697776" y="264298"/>
              <a:ext cx="447158" cy="396000"/>
            </a:xfrm>
            <a:custGeom>
              <a:avLst/>
              <a:gdLst>
                <a:gd name="T0" fmla="*/ 2147483646 w 100"/>
                <a:gd name="T1" fmla="*/ 2147483646 h 88"/>
                <a:gd name="T2" fmla="*/ 2147483646 w 100"/>
                <a:gd name="T3" fmla="*/ 2147483646 h 88"/>
                <a:gd name="T4" fmla="*/ 2147483646 w 100"/>
                <a:gd name="T5" fmla="*/ 2147483646 h 88"/>
                <a:gd name="T6" fmla="*/ 2147483646 w 100"/>
                <a:gd name="T7" fmla="*/ 2147483646 h 88"/>
                <a:gd name="T8" fmla="*/ 2147483646 w 100"/>
                <a:gd name="T9" fmla="*/ 2147483646 h 88"/>
                <a:gd name="T10" fmla="*/ 2147483646 w 100"/>
                <a:gd name="T11" fmla="*/ 2147483646 h 88"/>
                <a:gd name="T12" fmla="*/ 2147483646 w 100"/>
                <a:gd name="T13" fmla="*/ 2147483646 h 88"/>
                <a:gd name="T14" fmla="*/ 2147483646 w 100"/>
                <a:gd name="T15" fmla="*/ 2147483646 h 88"/>
                <a:gd name="T16" fmla="*/ 2147483646 w 100"/>
                <a:gd name="T17" fmla="*/ 2147483646 h 88"/>
                <a:gd name="T18" fmla="*/ 0 w 100"/>
                <a:gd name="T19" fmla="*/ 2147483646 h 88"/>
                <a:gd name="T20" fmla="*/ 2147483646 w 100"/>
                <a:gd name="T21" fmla="*/ 2147483646 h 88"/>
                <a:gd name="T22" fmla="*/ 2147483646 w 100"/>
                <a:gd name="T23" fmla="*/ 2147483646 h 88"/>
                <a:gd name="T24" fmla="*/ 2147483646 w 100"/>
                <a:gd name="T25" fmla="*/ 2147483646 h 88"/>
                <a:gd name="T26" fmla="*/ 2147483646 w 100"/>
                <a:gd name="T27" fmla="*/ 2147483646 h 88"/>
                <a:gd name="T28" fmla="*/ 2147483646 w 100"/>
                <a:gd name="T29" fmla="*/ 2147483646 h 88"/>
                <a:gd name="T30" fmla="*/ 2147483646 w 100"/>
                <a:gd name="T31" fmla="*/ 2147483646 h 88"/>
                <a:gd name="T32" fmla="*/ 2147483646 w 100"/>
                <a:gd name="T33" fmla="*/ 2147483646 h 88"/>
                <a:gd name="T34" fmla="*/ 2147483646 w 100"/>
                <a:gd name="T35" fmla="*/ 2147483646 h 88"/>
                <a:gd name="T36" fmla="*/ 2147483646 w 100"/>
                <a:gd name="T37" fmla="*/ 2147483646 h 88"/>
                <a:gd name="T38" fmla="*/ 2147483646 w 100"/>
                <a:gd name="T39" fmla="*/ 2147483646 h 88"/>
                <a:gd name="T40" fmla="*/ 2147483646 w 100"/>
                <a:gd name="T41" fmla="*/ 2147483646 h 88"/>
                <a:gd name="T42" fmla="*/ 2147483646 w 100"/>
                <a:gd name="T43" fmla="*/ 2147483646 h 88"/>
                <a:gd name="T44" fmla="*/ 2147483646 w 100"/>
                <a:gd name="T45" fmla="*/ 2147483646 h 88"/>
                <a:gd name="T46" fmla="*/ 2147483646 w 100"/>
                <a:gd name="T47" fmla="*/ 2147483646 h 88"/>
                <a:gd name="T48" fmla="*/ 2147483646 w 100"/>
                <a:gd name="T49" fmla="*/ 2147483646 h 88"/>
                <a:gd name="T50" fmla="*/ 2147483646 w 100"/>
                <a:gd name="T51" fmla="*/ 2147483646 h 88"/>
                <a:gd name="T52" fmla="*/ 2147483646 w 100"/>
                <a:gd name="T53" fmla="*/ 2147483646 h 88"/>
                <a:gd name="T54" fmla="*/ 2147483646 w 100"/>
                <a:gd name="T55" fmla="*/ 2147483646 h 88"/>
                <a:gd name="T56" fmla="*/ 2147483646 w 100"/>
                <a:gd name="T57" fmla="*/ 2147483646 h 88"/>
                <a:gd name="T58" fmla="*/ 2147483646 w 100"/>
                <a:gd name="T59" fmla="*/ 2147483646 h 88"/>
                <a:gd name="T60" fmla="*/ 2147483646 w 100"/>
                <a:gd name="T61" fmla="*/ 2147483646 h 88"/>
                <a:gd name="T62" fmla="*/ 2147483646 w 100"/>
                <a:gd name="T63" fmla="*/ 2147483646 h 88"/>
                <a:gd name="T64" fmla="*/ 2147483646 w 100"/>
                <a:gd name="T65" fmla="*/ 2147483646 h 88"/>
                <a:gd name="T66" fmla="*/ 2147483646 w 100"/>
                <a:gd name="T67" fmla="*/ 2147483646 h 88"/>
                <a:gd name="T68" fmla="*/ 2147483646 w 100"/>
                <a:gd name="T69" fmla="*/ 2147483646 h 88"/>
                <a:gd name="T70" fmla="*/ 2147483646 w 100"/>
                <a:gd name="T71" fmla="*/ 2147483646 h 88"/>
                <a:gd name="T72" fmla="*/ 2147483646 w 100"/>
                <a:gd name="T73" fmla="*/ 2147483646 h 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0"/>
                <a:gd name="T112" fmla="*/ 0 h 88"/>
                <a:gd name="T113" fmla="*/ 100 w 100"/>
                <a:gd name="T114" fmla="*/ 88 h 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7" name="Group 24">
            <a:extLst>
              <a:ext uri="{FF2B5EF4-FFF2-40B4-BE49-F238E27FC236}">
                <a16:creationId xmlns="" xmlns:a16="http://schemas.microsoft.com/office/drawing/2014/main" id="{69F0670E-9FBE-45B3-8CB4-B50031DCA782}"/>
              </a:ext>
            </a:extLst>
          </p:cNvPr>
          <p:cNvGrpSpPr>
            <a:grpSpLocks/>
          </p:cNvGrpSpPr>
          <p:nvPr/>
        </p:nvGrpSpPr>
        <p:grpSpPr bwMode="auto">
          <a:xfrm>
            <a:off x="5053013" y="2857500"/>
            <a:ext cx="3363912" cy="955675"/>
            <a:chOff x="0" y="0"/>
            <a:chExt cx="3364602" cy="956128"/>
          </a:xfrm>
        </p:grpSpPr>
        <p:cxnSp>
          <p:nvCxnSpPr>
            <p:cNvPr id="78" name="直接连接符 62">
              <a:extLst>
                <a:ext uri="{FF2B5EF4-FFF2-40B4-BE49-F238E27FC236}">
                  <a16:creationId xmlns="" xmlns:a16="http://schemas.microsoft.com/office/drawing/2014/main" id="{41E4B748-D7CF-4543-B0CA-2FD045F6726B}"/>
                </a:ext>
              </a:extLst>
            </p:cNvPr>
            <p:cNvCxnSpPr>
              <a:cxnSpLocks noChangeShapeType="1"/>
              <a:stCxn id="64" idx="6"/>
            </p:cNvCxnSpPr>
            <p:nvPr/>
          </p:nvCxnSpPr>
          <p:spPr bwMode="auto">
            <a:xfrm>
              <a:off x="0" y="478064"/>
              <a:ext cx="2408474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" name="椭圆 63">
              <a:extLst>
                <a:ext uri="{FF2B5EF4-FFF2-40B4-BE49-F238E27FC236}">
                  <a16:creationId xmlns="" xmlns:a16="http://schemas.microsoft.com/office/drawing/2014/main" id="{5462FF83-A7B6-4227-BBC6-FB0C9DFF99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474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68">
              <a:extLst>
                <a:ext uri="{FF2B5EF4-FFF2-40B4-BE49-F238E27FC236}">
                  <a16:creationId xmlns="" xmlns:a16="http://schemas.microsoft.com/office/drawing/2014/main" id="{5DEA747E-54DE-461E-B233-9237ADBC7EF2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2655366" y="280064"/>
              <a:ext cx="462345" cy="396000"/>
            </a:xfrm>
            <a:custGeom>
              <a:avLst/>
              <a:gdLst>
                <a:gd name="T0" fmla="*/ 2147483646 w 94"/>
                <a:gd name="T1" fmla="*/ 2147483646 h 81"/>
                <a:gd name="T2" fmla="*/ 2147483646 w 94"/>
                <a:gd name="T3" fmla="*/ 2147483646 h 81"/>
                <a:gd name="T4" fmla="*/ 2147483646 w 94"/>
                <a:gd name="T5" fmla="*/ 2147483646 h 81"/>
                <a:gd name="T6" fmla="*/ 2147483646 w 94"/>
                <a:gd name="T7" fmla="*/ 0 h 81"/>
                <a:gd name="T8" fmla="*/ 2147483646 w 94"/>
                <a:gd name="T9" fmla="*/ 2147483646 h 81"/>
                <a:gd name="T10" fmla="*/ 2147483646 w 94"/>
                <a:gd name="T11" fmla="*/ 2147483646 h 81"/>
                <a:gd name="T12" fmla="*/ 2147483646 w 94"/>
                <a:gd name="T13" fmla="*/ 2147483646 h 81"/>
                <a:gd name="T14" fmla="*/ 2147483646 w 94"/>
                <a:gd name="T15" fmla="*/ 2147483646 h 81"/>
                <a:gd name="T16" fmla="*/ 2147483646 w 94"/>
                <a:gd name="T17" fmla="*/ 2147483646 h 81"/>
                <a:gd name="T18" fmla="*/ 2147483646 w 94"/>
                <a:gd name="T19" fmla="*/ 2147483646 h 81"/>
                <a:gd name="T20" fmla="*/ 2147483646 w 94"/>
                <a:gd name="T21" fmla="*/ 2147483646 h 81"/>
                <a:gd name="T22" fmla="*/ 2147483646 w 94"/>
                <a:gd name="T23" fmla="*/ 2147483646 h 81"/>
                <a:gd name="T24" fmla="*/ 2147483646 w 94"/>
                <a:gd name="T25" fmla="*/ 2147483646 h 81"/>
                <a:gd name="T26" fmla="*/ 2147483646 w 94"/>
                <a:gd name="T27" fmla="*/ 2147483646 h 81"/>
                <a:gd name="T28" fmla="*/ 2147483646 w 94"/>
                <a:gd name="T29" fmla="*/ 2147483646 h 81"/>
                <a:gd name="T30" fmla="*/ 2147483646 w 94"/>
                <a:gd name="T31" fmla="*/ 2147483646 h 81"/>
                <a:gd name="T32" fmla="*/ 2147483646 w 94"/>
                <a:gd name="T33" fmla="*/ 2147483646 h 81"/>
                <a:gd name="T34" fmla="*/ 2147483646 w 94"/>
                <a:gd name="T35" fmla="*/ 2147483646 h 81"/>
                <a:gd name="T36" fmla="*/ 2147483646 w 94"/>
                <a:gd name="T37" fmla="*/ 2147483646 h 81"/>
                <a:gd name="T38" fmla="*/ 2147483646 w 94"/>
                <a:gd name="T39" fmla="*/ 2147483646 h 81"/>
                <a:gd name="T40" fmla="*/ 2147483646 w 94"/>
                <a:gd name="T41" fmla="*/ 2147483646 h 81"/>
                <a:gd name="T42" fmla="*/ 2147483646 w 94"/>
                <a:gd name="T43" fmla="*/ 2147483646 h 81"/>
                <a:gd name="T44" fmla="*/ 2147483646 w 94"/>
                <a:gd name="T45" fmla="*/ 0 h 81"/>
                <a:gd name="T46" fmla="*/ 2147483646 w 94"/>
                <a:gd name="T47" fmla="*/ 0 h 81"/>
                <a:gd name="T48" fmla="*/ 2147483646 w 94"/>
                <a:gd name="T49" fmla="*/ 2147483646 h 81"/>
                <a:gd name="T50" fmla="*/ 2147483646 w 94"/>
                <a:gd name="T51" fmla="*/ 2147483646 h 81"/>
                <a:gd name="T52" fmla="*/ 2147483646 w 94"/>
                <a:gd name="T53" fmla="*/ 2147483646 h 81"/>
                <a:gd name="T54" fmla="*/ 2147483646 w 94"/>
                <a:gd name="T55" fmla="*/ 2147483646 h 81"/>
                <a:gd name="T56" fmla="*/ 2147483646 w 94"/>
                <a:gd name="T57" fmla="*/ 2147483646 h 81"/>
                <a:gd name="T58" fmla="*/ 2147483646 w 94"/>
                <a:gd name="T59" fmla="*/ 2147483646 h 81"/>
                <a:gd name="T60" fmla="*/ 2147483646 w 94"/>
                <a:gd name="T61" fmla="*/ 2147483646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81" name="Group 28">
            <a:extLst>
              <a:ext uri="{FF2B5EF4-FFF2-40B4-BE49-F238E27FC236}">
                <a16:creationId xmlns="" xmlns:a16="http://schemas.microsoft.com/office/drawing/2014/main" id="{93451406-1B4D-4E6F-B53B-9626D7DCCE24}"/>
              </a:ext>
            </a:extLst>
          </p:cNvPr>
          <p:cNvGrpSpPr>
            <a:grpSpLocks/>
          </p:cNvGrpSpPr>
          <p:nvPr/>
        </p:nvGrpSpPr>
        <p:grpSpPr bwMode="auto">
          <a:xfrm>
            <a:off x="5065713" y="4124325"/>
            <a:ext cx="3351212" cy="955675"/>
            <a:chOff x="0" y="0"/>
            <a:chExt cx="3351721" cy="956128"/>
          </a:xfrm>
        </p:grpSpPr>
        <p:sp>
          <p:nvSpPr>
            <p:cNvPr id="82" name="直接连接符 66">
              <a:extLst>
                <a:ext uri="{FF2B5EF4-FFF2-40B4-BE49-F238E27FC236}">
                  <a16:creationId xmlns="" xmlns:a16="http://schemas.microsoft.com/office/drawing/2014/main" id="{B1B013F0-2E9E-40B3-957D-9910C8F9FB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94105"/>
              <a:ext cx="2372336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椭圆 67">
              <a:extLst>
                <a:ext uri="{FF2B5EF4-FFF2-40B4-BE49-F238E27FC236}">
                  <a16:creationId xmlns="" xmlns:a16="http://schemas.microsoft.com/office/drawing/2014/main" id="{E5BFA55A-4920-48A2-B67D-C2E870FE5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5593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3">
              <a:extLst>
                <a:ext uri="{FF2B5EF4-FFF2-40B4-BE49-F238E27FC236}">
                  <a16:creationId xmlns="" xmlns:a16="http://schemas.microsoft.com/office/drawing/2014/main" id="{169D1875-C88C-4332-B5A0-BF6F8415ED35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2682897" y="264298"/>
              <a:ext cx="413052" cy="396000"/>
            </a:xfrm>
            <a:custGeom>
              <a:avLst/>
              <a:gdLst>
                <a:gd name="T0" fmla="*/ 2147483646 w 218"/>
                <a:gd name="T1" fmla="*/ 2147483646 h 209"/>
                <a:gd name="T2" fmla="*/ 2147483646 w 218"/>
                <a:gd name="T3" fmla="*/ 2147483646 h 209"/>
                <a:gd name="T4" fmla="*/ 2147483646 w 218"/>
                <a:gd name="T5" fmla="*/ 2147483646 h 209"/>
                <a:gd name="T6" fmla="*/ 2147483646 w 218"/>
                <a:gd name="T7" fmla="*/ 2147483646 h 209"/>
                <a:gd name="T8" fmla="*/ 2147483646 w 218"/>
                <a:gd name="T9" fmla="*/ 2147483646 h 209"/>
                <a:gd name="T10" fmla="*/ 2147483646 w 218"/>
                <a:gd name="T11" fmla="*/ 2147483646 h 209"/>
                <a:gd name="T12" fmla="*/ 2147483646 w 218"/>
                <a:gd name="T13" fmla="*/ 2147483646 h 209"/>
                <a:gd name="T14" fmla="*/ 2147483646 w 218"/>
                <a:gd name="T15" fmla="*/ 2147483646 h 209"/>
                <a:gd name="T16" fmla="*/ 2147483646 w 218"/>
                <a:gd name="T17" fmla="*/ 2147483646 h 209"/>
                <a:gd name="T18" fmla="*/ 2147483646 w 218"/>
                <a:gd name="T19" fmla="*/ 2147483646 h 209"/>
                <a:gd name="T20" fmla="*/ 2147483646 w 218"/>
                <a:gd name="T21" fmla="*/ 2147483646 h 209"/>
                <a:gd name="T22" fmla="*/ 2147483646 w 218"/>
                <a:gd name="T23" fmla="*/ 2147483646 h 209"/>
                <a:gd name="T24" fmla="*/ 2147483646 w 218"/>
                <a:gd name="T25" fmla="*/ 2147483646 h 209"/>
                <a:gd name="T26" fmla="*/ 2147483646 w 218"/>
                <a:gd name="T27" fmla="*/ 2147483646 h 209"/>
                <a:gd name="T28" fmla="*/ 2147483646 w 218"/>
                <a:gd name="T29" fmla="*/ 2147483646 h 209"/>
                <a:gd name="T30" fmla="*/ 2147483646 w 218"/>
                <a:gd name="T31" fmla="*/ 2147483646 h 209"/>
                <a:gd name="T32" fmla="*/ 2147483646 w 218"/>
                <a:gd name="T33" fmla="*/ 2147483646 h 209"/>
                <a:gd name="T34" fmla="*/ 2147483646 w 218"/>
                <a:gd name="T35" fmla="*/ 2147483646 h 209"/>
                <a:gd name="T36" fmla="*/ 2147483646 w 218"/>
                <a:gd name="T37" fmla="*/ 2147483646 h 209"/>
                <a:gd name="T38" fmla="*/ 2147483646 w 218"/>
                <a:gd name="T39" fmla="*/ 2147483646 h 209"/>
                <a:gd name="T40" fmla="*/ 2147483646 w 218"/>
                <a:gd name="T41" fmla="*/ 2147483646 h 209"/>
                <a:gd name="T42" fmla="*/ 2147483646 w 218"/>
                <a:gd name="T43" fmla="*/ 2147483646 h 209"/>
                <a:gd name="T44" fmla="*/ 2147483646 w 218"/>
                <a:gd name="T45" fmla="*/ 2147483646 h 209"/>
                <a:gd name="T46" fmla="*/ 2147483646 w 218"/>
                <a:gd name="T47" fmla="*/ 2147483646 h 209"/>
                <a:gd name="T48" fmla="*/ 2147483646 w 218"/>
                <a:gd name="T49" fmla="*/ 2147483646 h 209"/>
                <a:gd name="T50" fmla="*/ 2147483646 w 218"/>
                <a:gd name="T51" fmla="*/ 2147483646 h 209"/>
                <a:gd name="T52" fmla="*/ 2147483646 w 218"/>
                <a:gd name="T53" fmla="*/ 2147483646 h 209"/>
                <a:gd name="T54" fmla="*/ 2147483646 w 218"/>
                <a:gd name="T55" fmla="*/ 2147483646 h 209"/>
                <a:gd name="T56" fmla="*/ 2147483646 w 218"/>
                <a:gd name="T57" fmla="*/ 2147483646 h 209"/>
                <a:gd name="T58" fmla="*/ 0 w 218"/>
                <a:gd name="T59" fmla="*/ 2147483646 h 209"/>
                <a:gd name="T60" fmla="*/ 2147483646 w 218"/>
                <a:gd name="T61" fmla="*/ 2147483646 h 209"/>
                <a:gd name="T62" fmla="*/ 2147483646 w 218"/>
                <a:gd name="T63" fmla="*/ 2147483646 h 209"/>
                <a:gd name="T64" fmla="*/ 2147483646 w 218"/>
                <a:gd name="T65" fmla="*/ 2147483646 h 209"/>
                <a:gd name="T66" fmla="*/ 2147483646 w 218"/>
                <a:gd name="T67" fmla="*/ 2147483646 h 209"/>
                <a:gd name="T68" fmla="*/ 2147483646 w 218"/>
                <a:gd name="T69" fmla="*/ 2147483646 h 209"/>
                <a:gd name="T70" fmla="*/ 2147483646 w 218"/>
                <a:gd name="T71" fmla="*/ 2147483646 h 209"/>
                <a:gd name="T72" fmla="*/ 2147483646 w 218"/>
                <a:gd name="T73" fmla="*/ 0 h 209"/>
                <a:gd name="T74" fmla="*/ 2147483646 w 218"/>
                <a:gd name="T75" fmla="*/ 2147483646 h 209"/>
                <a:gd name="T76" fmla="*/ 2147483646 w 218"/>
                <a:gd name="T77" fmla="*/ 2147483646 h 209"/>
                <a:gd name="T78" fmla="*/ 2147483646 w 218"/>
                <a:gd name="T79" fmla="*/ 2147483646 h 209"/>
                <a:gd name="T80" fmla="*/ 2147483646 w 218"/>
                <a:gd name="T81" fmla="*/ 2147483646 h 209"/>
                <a:gd name="T82" fmla="*/ 2147483646 w 218"/>
                <a:gd name="T83" fmla="*/ 2147483646 h 209"/>
                <a:gd name="T84" fmla="*/ 2147483646 w 218"/>
                <a:gd name="T85" fmla="*/ 2147483646 h 209"/>
                <a:gd name="T86" fmla="*/ 2147483646 w 218"/>
                <a:gd name="T87" fmla="*/ 2147483646 h 209"/>
                <a:gd name="T88" fmla="*/ 2147483646 w 218"/>
                <a:gd name="T89" fmla="*/ 2147483646 h 209"/>
                <a:gd name="T90" fmla="*/ 2147483646 w 218"/>
                <a:gd name="T91" fmla="*/ 2147483646 h 20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18"/>
                <a:gd name="T139" fmla="*/ 0 h 209"/>
                <a:gd name="T140" fmla="*/ 218 w 218"/>
                <a:gd name="T141" fmla="*/ 209 h 20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85" name="矩形 71">
            <a:extLst>
              <a:ext uri="{FF2B5EF4-FFF2-40B4-BE49-F238E27FC236}">
                <a16:creationId xmlns="" xmlns:a16="http://schemas.microsoft.com/office/drawing/2014/main" id="{785C9504-72C7-4599-A0E8-DDE6F193DA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2100" y="164465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86" name="矩形 47">
            <a:extLst>
              <a:ext uri="{FF2B5EF4-FFF2-40B4-BE49-F238E27FC236}">
                <a16:creationId xmlns="" xmlns:a16="http://schemas.microsoft.com/office/drawing/2014/main" id="{0BB138B3-A5CC-4A32-9A1F-A4DCDA84A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5275" y="2012950"/>
            <a:ext cx="3041650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87" name="矩形 73">
            <a:extLst>
              <a:ext uri="{FF2B5EF4-FFF2-40B4-BE49-F238E27FC236}">
                <a16:creationId xmlns="" xmlns:a16="http://schemas.microsoft.com/office/drawing/2014/main" id="{DF96E79C-45D5-4829-BC19-EAFBA4E8F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2100" y="519430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88" name="矩形 47">
            <a:extLst>
              <a:ext uri="{FF2B5EF4-FFF2-40B4-BE49-F238E27FC236}">
                <a16:creationId xmlns="" xmlns:a16="http://schemas.microsoft.com/office/drawing/2014/main" id="{60171717-C9D8-45D4-B388-764746331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5274" y="5562600"/>
            <a:ext cx="3756025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89" name="矩形 75">
            <a:extLst>
              <a:ext uri="{FF2B5EF4-FFF2-40B4-BE49-F238E27FC236}">
                <a16:creationId xmlns="" xmlns:a16="http://schemas.microsoft.com/office/drawing/2014/main" id="{B1E5DB78-7632-418D-B603-D07253A69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0" y="2746375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90" name="矩形 47">
            <a:extLst>
              <a:ext uri="{FF2B5EF4-FFF2-40B4-BE49-F238E27FC236}">
                <a16:creationId xmlns="" xmlns:a16="http://schemas.microsoft.com/office/drawing/2014/main" id="{519303D6-5C7E-4B81-AB5E-97482378C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0425" y="3113088"/>
            <a:ext cx="3213909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91" name="矩形 77">
            <a:extLst>
              <a:ext uri="{FF2B5EF4-FFF2-40B4-BE49-F238E27FC236}">
                <a16:creationId xmlns="" xmlns:a16="http://schemas.microsoft.com/office/drawing/2014/main" id="{EF20F53E-9100-4456-A2E4-0B1657EEE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0" y="405130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92" name="矩形 47">
            <a:extLst>
              <a:ext uri="{FF2B5EF4-FFF2-40B4-BE49-F238E27FC236}">
                <a16:creationId xmlns="" xmlns:a16="http://schemas.microsoft.com/office/drawing/2014/main" id="{3F411B78-CC1C-4198-868A-3D2EC11DC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0425" y="4418013"/>
            <a:ext cx="3213909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93" name="Group 40">
            <a:extLst>
              <a:ext uri="{FF2B5EF4-FFF2-40B4-BE49-F238E27FC236}">
                <a16:creationId xmlns="" xmlns:a16="http://schemas.microsoft.com/office/drawing/2014/main" id="{C719B1AF-AB6B-4E37-B01F-BBA4054C3CF8}"/>
              </a:ext>
            </a:extLst>
          </p:cNvPr>
          <p:cNvGrpSpPr>
            <a:grpSpLocks/>
          </p:cNvGrpSpPr>
          <p:nvPr/>
        </p:nvGrpSpPr>
        <p:grpSpPr bwMode="auto">
          <a:xfrm>
            <a:off x="1338263" y="2392363"/>
            <a:ext cx="3160712" cy="3160712"/>
            <a:chOff x="0" y="0"/>
            <a:chExt cx="3176815" cy="3176815"/>
          </a:xfrm>
        </p:grpSpPr>
        <p:sp>
          <p:nvSpPr>
            <p:cNvPr id="94" name="椭圆 80">
              <a:extLst>
                <a:ext uri="{FF2B5EF4-FFF2-40B4-BE49-F238E27FC236}">
                  <a16:creationId xmlns="" xmlns:a16="http://schemas.microsoft.com/office/drawing/2014/main" id="{72598E08-974D-4F90-AB5B-DCAB754593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176815" cy="3176815"/>
            </a:xfrm>
            <a:prstGeom prst="ellipse">
              <a:avLst/>
            </a:pr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5" name="椭圆 81">
              <a:extLst>
                <a:ext uri="{FF2B5EF4-FFF2-40B4-BE49-F238E27FC236}">
                  <a16:creationId xmlns="" xmlns:a16="http://schemas.microsoft.com/office/drawing/2014/main" id="{1611C63B-A4C1-4DFE-9BCC-302CE08D7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115" y="178115"/>
              <a:ext cx="2820586" cy="2820584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164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4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85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6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00"/>
                            </p:stCondLst>
                            <p:childTnLst>
                              <p:par>
                                <p:cTn id="8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8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2" grpId="0" animBg="1"/>
      <p:bldP spid="63" grpId="0" bldLvl="0" animBg="1" autoUpdateAnimBg="0"/>
      <p:bldP spid="64" grpId="0" bldLvl="0" animBg="1" autoUpdateAnimBg="0"/>
      <p:bldP spid="65" grpId="0" bldLvl="0" animBg="1" autoUpdateAnimBg="0"/>
      <p:bldP spid="66" grpId="0" bldLvl="0" animBg="1" autoUpdateAnimBg="0"/>
      <p:bldP spid="85" grpId="0" bldLvl="0" autoUpdateAnimBg="0"/>
      <p:bldP spid="86" grpId="0" bldLvl="0" autoUpdateAnimBg="0"/>
      <p:bldP spid="87" grpId="0" bldLvl="0" autoUpdateAnimBg="0"/>
      <p:bldP spid="88" grpId="0" bldLvl="0" autoUpdateAnimBg="0"/>
      <p:bldP spid="89" grpId="0" bldLvl="0" autoUpdateAnimBg="0"/>
      <p:bldP spid="90" grpId="0" bldLvl="0" autoUpdateAnimBg="0"/>
      <p:bldP spid="91" grpId="0" bldLvl="0" autoUpdateAnimBg="0"/>
      <p:bldP spid="92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85" name="肘形连接符 19">
            <a:extLst>
              <a:ext uri="{FF2B5EF4-FFF2-40B4-BE49-F238E27FC236}">
                <a16:creationId xmlns="" xmlns:a16="http://schemas.microsoft.com/office/drawing/2014/main" id="{EAB927A7-17EF-4275-8A38-32052BA27830}"/>
              </a:ext>
            </a:extLst>
          </p:cNvPr>
          <p:cNvCxnSpPr>
            <a:stCxn id="87" idx="6"/>
            <a:endCxn id="112" idx="2"/>
          </p:cNvCxnSpPr>
          <p:nvPr/>
        </p:nvCxnSpPr>
        <p:spPr>
          <a:xfrm>
            <a:off x="5088151" y="2088809"/>
            <a:ext cx="5168761" cy="1096684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F196FDB5-2B03-4772-86B2-496A903F3692}"/>
              </a:ext>
            </a:extLst>
          </p:cNvPr>
          <p:cNvGrpSpPr/>
          <p:nvPr/>
        </p:nvGrpSpPr>
        <p:grpSpPr>
          <a:xfrm>
            <a:off x="4332347" y="1710908"/>
            <a:ext cx="755803" cy="755803"/>
            <a:chOff x="4534974" y="2492893"/>
            <a:chExt cx="756000" cy="756000"/>
          </a:xfrm>
        </p:grpSpPr>
        <p:sp>
          <p:nvSpPr>
            <p:cNvPr id="87" name="椭圆 86">
              <a:extLst>
                <a:ext uri="{FF2B5EF4-FFF2-40B4-BE49-F238E27FC236}">
                  <a16:creationId xmlns="" xmlns:a16="http://schemas.microsoft.com/office/drawing/2014/main" id="{265447BB-E41E-4A99-B32F-14FE1576B081}"/>
                </a:ext>
              </a:extLst>
            </p:cNvPr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8" name="组合 87">
              <a:extLst>
                <a:ext uri="{FF2B5EF4-FFF2-40B4-BE49-F238E27FC236}">
                  <a16:creationId xmlns="" xmlns:a16="http://schemas.microsoft.com/office/drawing/2014/main" id="{EF23581F-B111-4C21-8DFD-2C0B10C2F22E}"/>
                </a:ext>
              </a:extLst>
            </p:cNvPr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89" name="Freeform 159">
                <a:extLst>
                  <a:ext uri="{FF2B5EF4-FFF2-40B4-BE49-F238E27FC236}">
                    <a16:creationId xmlns="" xmlns:a16="http://schemas.microsoft.com/office/drawing/2014/main" id="{825D5812-0747-49D9-8BEC-790537DFA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0" name="Freeform 160">
                <a:extLst>
                  <a:ext uri="{FF2B5EF4-FFF2-40B4-BE49-F238E27FC236}">
                    <a16:creationId xmlns="" xmlns:a16="http://schemas.microsoft.com/office/drawing/2014/main" id="{E41FFF98-2A9B-4A4F-A155-1D2F25C4E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91" name="肘形连接符 25">
            <a:extLst>
              <a:ext uri="{FF2B5EF4-FFF2-40B4-BE49-F238E27FC236}">
                <a16:creationId xmlns="" xmlns:a16="http://schemas.microsoft.com/office/drawing/2014/main" id="{440BA2F2-26C6-4098-B17B-DA38EFB73103}"/>
              </a:ext>
            </a:extLst>
          </p:cNvPr>
          <p:cNvCxnSpPr>
            <a:stCxn id="93" idx="6"/>
            <a:endCxn id="114" idx="2"/>
          </p:cNvCxnSpPr>
          <p:nvPr/>
        </p:nvCxnSpPr>
        <p:spPr>
          <a:xfrm>
            <a:off x="5088151" y="4274872"/>
            <a:ext cx="2701370" cy="53159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866E1635-5CB9-4B9D-89E8-0D835A0511FE}"/>
              </a:ext>
            </a:extLst>
          </p:cNvPr>
          <p:cNvGrpSpPr/>
          <p:nvPr/>
        </p:nvGrpSpPr>
        <p:grpSpPr>
          <a:xfrm>
            <a:off x="4332347" y="3896970"/>
            <a:ext cx="755803" cy="755803"/>
            <a:chOff x="4534974" y="4368345"/>
            <a:chExt cx="756000" cy="756000"/>
          </a:xfrm>
        </p:grpSpPr>
        <p:sp>
          <p:nvSpPr>
            <p:cNvPr id="93" name="椭圆 92">
              <a:extLst>
                <a:ext uri="{FF2B5EF4-FFF2-40B4-BE49-F238E27FC236}">
                  <a16:creationId xmlns="" xmlns:a16="http://schemas.microsoft.com/office/drawing/2014/main" id="{54D359C2-297C-4F35-B1FD-53C09AB36CEB}"/>
                </a:ext>
              </a:extLst>
            </p:cNvPr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4" name="Freeform 277">
              <a:extLst>
                <a:ext uri="{FF2B5EF4-FFF2-40B4-BE49-F238E27FC236}">
                  <a16:creationId xmlns="" xmlns:a16="http://schemas.microsoft.com/office/drawing/2014/main" id="{C5199956-99D5-4747-9770-1A8DF06B67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8" tIns="60944" rIns="121888" bIns="609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8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95" name="肘形连接符 39">
            <a:extLst>
              <a:ext uri="{FF2B5EF4-FFF2-40B4-BE49-F238E27FC236}">
                <a16:creationId xmlns="" xmlns:a16="http://schemas.microsoft.com/office/drawing/2014/main" id="{562BB839-46D8-4DF6-8510-CC55C9CFE23B}"/>
              </a:ext>
            </a:extLst>
          </p:cNvPr>
          <p:cNvCxnSpPr>
            <a:stCxn id="97" idx="6"/>
            <a:endCxn id="113" idx="2"/>
          </p:cNvCxnSpPr>
          <p:nvPr/>
        </p:nvCxnSpPr>
        <p:spPr>
          <a:xfrm>
            <a:off x="5088151" y="3181841"/>
            <a:ext cx="3935066" cy="984817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F3194784-314C-40F6-AAFD-BE4E08DE975D}"/>
              </a:ext>
            </a:extLst>
          </p:cNvPr>
          <p:cNvGrpSpPr/>
          <p:nvPr/>
        </p:nvGrpSpPr>
        <p:grpSpPr>
          <a:xfrm>
            <a:off x="4332347" y="2803939"/>
            <a:ext cx="755803" cy="755803"/>
            <a:chOff x="4534974" y="3430619"/>
            <a:chExt cx="756000" cy="756000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8B1323-275D-4719-AA2C-68FB23E51DE2}"/>
                </a:ext>
              </a:extLst>
            </p:cNvPr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98" name="Group 92">
              <a:extLst>
                <a:ext uri="{FF2B5EF4-FFF2-40B4-BE49-F238E27FC236}">
                  <a16:creationId xmlns="" xmlns:a16="http://schemas.microsoft.com/office/drawing/2014/main" id="{2AE446A0-D2FD-48AC-97F4-42F0EEB54F59}"/>
                </a:ext>
              </a:extLst>
            </p:cNvPr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99" name="Freeform 8">
                <a:extLst>
                  <a:ext uri="{FF2B5EF4-FFF2-40B4-BE49-F238E27FC236}">
                    <a16:creationId xmlns="" xmlns:a16="http://schemas.microsoft.com/office/drawing/2014/main" id="{B04F5F6F-E1FD-46AB-A85A-24B1EF5C7B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9D4AC48D-2613-4AAD-94CF-5560A68AA6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5E6029AD-4C70-46E6-9141-6B5EE726B7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102" name="直接连接符 101">
            <a:extLst>
              <a:ext uri="{FF2B5EF4-FFF2-40B4-BE49-F238E27FC236}">
                <a16:creationId xmlns="" xmlns:a16="http://schemas.microsoft.com/office/drawing/2014/main" id="{F4F2FB17-C741-4A0E-A5A6-0F99BFC3DEAF}"/>
              </a:ext>
            </a:extLst>
          </p:cNvPr>
          <p:cNvCxnSpPr>
            <a:endCxn id="104" idx="6"/>
          </p:cNvCxnSpPr>
          <p:nvPr/>
        </p:nvCxnSpPr>
        <p:spPr>
          <a:xfrm flipH="1" flipV="1">
            <a:off x="5088150" y="5367903"/>
            <a:ext cx="1279753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F47C90DA-1040-4DA5-9C9E-EBAC0BF75F2F}"/>
              </a:ext>
            </a:extLst>
          </p:cNvPr>
          <p:cNvGrpSpPr/>
          <p:nvPr/>
        </p:nvGrpSpPr>
        <p:grpSpPr>
          <a:xfrm>
            <a:off x="4332347" y="4990001"/>
            <a:ext cx="755803" cy="755803"/>
            <a:chOff x="4534974" y="5306072"/>
            <a:chExt cx="756000" cy="756000"/>
          </a:xfrm>
        </p:grpSpPr>
        <p:sp>
          <p:nvSpPr>
            <p:cNvPr id="104" name="椭圆 103">
              <a:extLst>
                <a:ext uri="{FF2B5EF4-FFF2-40B4-BE49-F238E27FC236}">
                  <a16:creationId xmlns="" xmlns:a16="http://schemas.microsoft.com/office/drawing/2014/main" id="{270F8482-C8E5-40C7-8C26-1D9638235968}"/>
                </a:ext>
              </a:extLst>
            </p:cNvPr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05" name="Group 9">
              <a:extLst>
                <a:ext uri="{FF2B5EF4-FFF2-40B4-BE49-F238E27FC236}">
                  <a16:creationId xmlns="" xmlns:a16="http://schemas.microsoft.com/office/drawing/2014/main" id="{B3CD9679-95DF-41C5-9C40-C602CFAC538D}"/>
                </a:ext>
              </a:extLst>
            </p:cNvPr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106" name="Freeform 17">
                <a:extLst>
                  <a:ext uri="{FF2B5EF4-FFF2-40B4-BE49-F238E27FC236}">
                    <a16:creationId xmlns="" xmlns:a16="http://schemas.microsoft.com/office/drawing/2014/main" id="{8127DD64-3DF9-4084-AE08-0E5616637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7" name="Freeform 18">
                <a:extLst>
                  <a:ext uri="{FF2B5EF4-FFF2-40B4-BE49-F238E27FC236}">
                    <a16:creationId xmlns="" xmlns:a16="http://schemas.microsoft.com/office/drawing/2014/main" id="{BCF5C439-08CE-4AC0-9B54-B6B0964ED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08" name="任意多边形 54">
            <a:extLst>
              <a:ext uri="{FF2B5EF4-FFF2-40B4-BE49-F238E27FC236}">
                <a16:creationId xmlns="" xmlns:a16="http://schemas.microsoft.com/office/drawing/2014/main" id="{B6853C67-7FAA-443B-9906-259F7530D09B}"/>
              </a:ext>
            </a:extLst>
          </p:cNvPr>
          <p:cNvSpPr/>
          <p:nvPr/>
        </p:nvSpPr>
        <p:spPr>
          <a:xfrm>
            <a:off x="9810476" y="2004959"/>
            <a:ext cx="1180793" cy="3697912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9" name="任意多边形 55">
            <a:extLst>
              <a:ext uri="{FF2B5EF4-FFF2-40B4-BE49-F238E27FC236}">
                <a16:creationId xmlns="" xmlns:a16="http://schemas.microsoft.com/office/drawing/2014/main" id="{AEB639D1-7DDF-4DC4-8750-0608FB45090C}"/>
              </a:ext>
            </a:extLst>
          </p:cNvPr>
          <p:cNvSpPr/>
          <p:nvPr/>
        </p:nvSpPr>
        <p:spPr>
          <a:xfrm>
            <a:off x="8576782" y="3781515"/>
            <a:ext cx="1180793" cy="19213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0" name="任意多边形 56">
            <a:extLst>
              <a:ext uri="{FF2B5EF4-FFF2-40B4-BE49-F238E27FC236}">
                <a16:creationId xmlns="" xmlns:a16="http://schemas.microsoft.com/office/drawing/2014/main" id="{B5B0AF9C-AA73-4D2F-9D46-844EFB187603}"/>
              </a:ext>
            </a:extLst>
          </p:cNvPr>
          <p:cNvSpPr/>
          <p:nvPr/>
        </p:nvSpPr>
        <p:spPr>
          <a:xfrm>
            <a:off x="7343085" y="4541419"/>
            <a:ext cx="1180793" cy="1161453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1" name="任意多边形 57">
            <a:extLst>
              <a:ext uri="{FF2B5EF4-FFF2-40B4-BE49-F238E27FC236}">
                <a16:creationId xmlns="" xmlns:a16="http://schemas.microsoft.com/office/drawing/2014/main" id="{47174B33-1FDF-4B19-8CF9-998865DAEC99}"/>
              </a:ext>
            </a:extLst>
          </p:cNvPr>
          <p:cNvSpPr/>
          <p:nvPr/>
        </p:nvSpPr>
        <p:spPr>
          <a:xfrm>
            <a:off x="5353937" y="5079951"/>
            <a:ext cx="1936244" cy="62291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2" name="椭圆 111">
            <a:extLst>
              <a:ext uri="{FF2B5EF4-FFF2-40B4-BE49-F238E27FC236}">
                <a16:creationId xmlns="" xmlns:a16="http://schemas.microsoft.com/office/drawing/2014/main" id="{F231870C-2BBB-456A-B761-339EE195E2D5}"/>
              </a:ext>
            </a:extLst>
          </p:cNvPr>
          <p:cNvSpPr/>
          <p:nvPr/>
        </p:nvSpPr>
        <p:spPr>
          <a:xfrm>
            <a:off x="10256911" y="3041531"/>
            <a:ext cx="287925" cy="287925"/>
          </a:xfrm>
          <a:prstGeom prst="ellipse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3" name="椭圆 112">
            <a:extLst>
              <a:ext uri="{FF2B5EF4-FFF2-40B4-BE49-F238E27FC236}">
                <a16:creationId xmlns="" xmlns:a16="http://schemas.microsoft.com/office/drawing/2014/main" id="{61CFA58C-68D3-4367-8F96-ABB42F6A1C79}"/>
              </a:ext>
            </a:extLst>
          </p:cNvPr>
          <p:cNvSpPr/>
          <p:nvPr/>
        </p:nvSpPr>
        <p:spPr>
          <a:xfrm>
            <a:off x="9023217" y="4022694"/>
            <a:ext cx="287925" cy="287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4" name="椭圆 113">
            <a:extLst>
              <a:ext uri="{FF2B5EF4-FFF2-40B4-BE49-F238E27FC236}">
                <a16:creationId xmlns="" xmlns:a16="http://schemas.microsoft.com/office/drawing/2014/main" id="{258D7922-C83F-4BB5-97C8-84C589A3D17C}"/>
              </a:ext>
            </a:extLst>
          </p:cNvPr>
          <p:cNvSpPr/>
          <p:nvPr/>
        </p:nvSpPr>
        <p:spPr>
          <a:xfrm>
            <a:off x="7789520" y="4662502"/>
            <a:ext cx="287925" cy="287925"/>
          </a:xfrm>
          <a:prstGeom prst="ellipse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5" name="椭圆 114">
            <a:extLst>
              <a:ext uri="{FF2B5EF4-FFF2-40B4-BE49-F238E27FC236}">
                <a16:creationId xmlns="" xmlns:a16="http://schemas.microsoft.com/office/drawing/2014/main" id="{86704FF9-ACC7-4F7D-B022-D4F279182D21}"/>
              </a:ext>
            </a:extLst>
          </p:cNvPr>
          <p:cNvSpPr/>
          <p:nvPr/>
        </p:nvSpPr>
        <p:spPr>
          <a:xfrm>
            <a:off x="6178098" y="5229372"/>
            <a:ext cx="287925" cy="287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6" name="矩形 115">
            <a:extLst>
              <a:ext uri="{FF2B5EF4-FFF2-40B4-BE49-F238E27FC236}">
                <a16:creationId xmlns="" xmlns:a16="http://schemas.microsoft.com/office/drawing/2014/main" id="{231616A1-5B7D-4BEE-8406-6A54B4B34A82}"/>
              </a:ext>
            </a:extLst>
          </p:cNvPr>
          <p:cNvSpPr/>
          <p:nvPr/>
        </p:nvSpPr>
        <p:spPr>
          <a:xfrm>
            <a:off x="2975633" y="1632251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7" name="矩形 116">
            <a:extLst>
              <a:ext uri="{FF2B5EF4-FFF2-40B4-BE49-F238E27FC236}">
                <a16:creationId xmlns="" xmlns:a16="http://schemas.microsoft.com/office/drawing/2014/main" id="{12EF2E8F-1D34-4AAD-87E3-78380071553A}"/>
              </a:ext>
            </a:extLst>
          </p:cNvPr>
          <p:cNvSpPr/>
          <p:nvPr/>
        </p:nvSpPr>
        <p:spPr>
          <a:xfrm>
            <a:off x="1562101" y="2012129"/>
            <a:ext cx="272635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18" name="矩形 117">
            <a:extLst>
              <a:ext uri="{FF2B5EF4-FFF2-40B4-BE49-F238E27FC236}">
                <a16:creationId xmlns="" xmlns:a16="http://schemas.microsoft.com/office/drawing/2014/main" id="{D1502C43-5746-44F7-99CE-2EDE315EA8D9}"/>
              </a:ext>
            </a:extLst>
          </p:cNvPr>
          <p:cNvSpPr/>
          <p:nvPr/>
        </p:nvSpPr>
        <p:spPr>
          <a:xfrm>
            <a:off x="2975633" y="2733785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9" name="矩形 118">
            <a:extLst>
              <a:ext uri="{FF2B5EF4-FFF2-40B4-BE49-F238E27FC236}">
                <a16:creationId xmlns="" xmlns:a16="http://schemas.microsoft.com/office/drawing/2014/main" id="{DCEA2AA0-7F2D-4B35-8978-9E0DACF02962}"/>
              </a:ext>
            </a:extLst>
          </p:cNvPr>
          <p:cNvSpPr/>
          <p:nvPr/>
        </p:nvSpPr>
        <p:spPr>
          <a:xfrm>
            <a:off x="1562101" y="3113663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20" name="矩形 119">
            <a:extLst>
              <a:ext uri="{FF2B5EF4-FFF2-40B4-BE49-F238E27FC236}">
                <a16:creationId xmlns="" xmlns:a16="http://schemas.microsoft.com/office/drawing/2014/main" id="{192B5026-77E3-44AE-A318-F80797BB1191}"/>
              </a:ext>
            </a:extLst>
          </p:cNvPr>
          <p:cNvSpPr/>
          <p:nvPr/>
        </p:nvSpPr>
        <p:spPr>
          <a:xfrm>
            <a:off x="2975633" y="3835320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1" name="矩形 120">
            <a:extLst>
              <a:ext uri="{FF2B5EF4-FFF2-40B4-BE49-F238E27FC236}">
                <a16:creationId xmlns="" xmlns:a16="http://schemas.microsoft.com/office/drawing/2014/main" id="{936DC1FB-7CCC-4DDB-A032-8269776485A9}"/>
              </a:ext>
            </a:extLst>
          </p:cNvPr>
          <p:cNvSpPr/>
          <p:nvPr/>
        </p:nvSpPr>
        <p:spPr>
          <a:xfrm>
            <a:off x="1562101" y="4215197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22" name="矩形 121">
            <a:extLst>
              <a:ext uri="{FF2B5EF4-FFF2-40B4-BE49-F238E27FC236}">
                <a16:creationId xmlns="" xmlns:a16="http://schemas.microsoft.com/office/drawing/2014/main" id="{C6451208-5F81-432B-A672-B12DFF6FA98C}"/>
              </a:ext>
            </a:extLst>
          </p:cNvPr>
          <p:cNvSpPr/>
          <p:nvPr/>
        </p:nvSpPr>
        <p:spPr>
          <a:xfrm>
            <a:off x="2975633" y="4936854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="" xmlns:a16="http://schemas.microsoft.com/office/drawing/2014/main" id="{B3BB9BC3-0C72-4C5C-B873-9D4C6F6E186E}"/>
              </a:ext>
            </a:extLst>
          </p:cNvPr>
          <p:cNvSpPr/>
          <p:nvPr/>
        </p:nvSpPr>
        <p:spPr>
          <a:xfrm>
            <a:off x="1562101" y="5316731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371982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6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9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5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00"/>
                            </p:stCondLst>
                            <p:childTnLst>
                              <p:par>
                                <p:cTn id="6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100"/>
                            </p:stCondLst>
                            <p:childTnLst>
                              <p:par>
                                <p:cTn id="8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6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700"/>
                            </p:stCondLst>
                            <p:childTnLst>
                              <p:par>
                                <p:cTn id="9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00"/>
                            </p:stCondLst>
                            <p:childTnLst>
                              <p:par>
                                <p:cTn id="9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700"/>
                            </p:stCondLst>
                            <p:childTnLst>
                              <p:par>
                                <p:cTn id="10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4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95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8" grpId="0" animBg="1"/>
      <p:bldP spid="109" grpId="0" animBg="1"/>
      <p:bldP spid="110" grpId="0" animBg="1"/>
      <p:bldP spid="111" grpId="0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9" name="Group 4">
            <a:extLst>
              <a:ext uri="{FF2B5EF4-FFF2-40B4-BE49-F238E27FC236}">
                <a16:creationId xmlns="" xmlns:a16="http://schemas.microsoft.com/office/drawing/2014/main" id="{D39E0149-8BD8-4E08-9B30-BF3AA3A20FA5}"/>
              </a:ext>
            </a:extLst>
          </p:cNvPr>
          <p:cNvGrpSpPr>
            <a:grpSpLocks/>
          </p:cNvGrpSpPr>
          <p:nvPr/>
        </p:nvGrpSpPr>
        <p:grpSpPr bwMode="auto">
          <a:xfrm>
            <a:off x="1955800" y="3798888"/>
            <a:ext cx="1270000" cy="1271587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20" name="Group 5">
              <a:extLst>
                <a:ext uri="{FF2B5EF4-FFF2-40B4-BE49-F238E27FC236}">
                  <a16:creationId xmlns="" xmlns:a16="http://schemas.microsoft.com/office/drawing/2014/main" id="{CC56B623-67FB-4829-8EA4-A3727D5FFE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22" name="椭圆 6">
                <a:extLst>
                  <a:ext uri="{FF2B5EF4-FFF2-40B4-BE49-F238E27FC236}">
                    <a16:creationId xmlns="" xmlns:a16="http://schemas.microsoft.com/office/drawing/2014/main" id="{CE560520-E6EC-496C-9598-E2DD221AD0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23" name="椭圆 5">
                <a:extLst>
                  <a:ext uri="{FF2B5EF4-FFF2-40B4-BE49-F238E27FC236}">
                    <a16:creationId xmlns="" xmlns:a16="http://schemas.microsoft.com/office/drawing/2014/main" id="{AD3E5A1F-A0E9-4674-93FA-47EBB61031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21" name="文本框 10">
              <a:extLst>
                <a:ext uri="{FF2B5EF4-FFF2-40B4-BE49-F238E27FC236}">
                  <a16:creationId xmlns="" xmlns:a16="http://schemas.microsoft.com/office/drawing/2014/main" id="{D07E31AD-3966-46FC-A4D2-1B62AE9DC1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4" name="Group 9">
            <a:extLst>
              <a:ext uri="{FF2B5EF4-FFF2-40B4-BE49-F238E27FC236}">
                <a16:creationId xmlns="" xmlns:a16="http://schemas.microsoft.com/office/drawing/2014/main" id="{3486ECB1-A65B-4F17-974B-3CA1C11AAA40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2108200"/>
            <a:ext cx="1741488" cy="1741488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25" name="Group 10">
              <a:extLst>
                <a:ext uri="{FF2B5EF4-FFF2-40B4-BE49-F238E27FC236}">
                  <a16:creationId xmlns="" xmlns:a16="http://schemas.microsoft.com/office/drawing/2014/main" id="{F3796BE4-7E8A-41D7-93F0-17399423A1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30" name="椭圆 27">
                <a:extLst>
                  <a:ext uri="{FF2B5EF4-FFF2-40B4-BE49-F238E27FC236}">
                    <a16:creationId xmlns="" xmlns:a16="http://schemas.microsoft.com/office/drawing/2014/main" id="{58306259-AEEE-4E4D-A428-8C1C1035BA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31" name="椭圆 28">
                <a:extLst>
                  <a:ext uri="{FF2B5EF4-FFF2-40B4-BE49-F238E27FC236}">
                    <a16:creationId xmlns="" xmlns:a16="http://schemas.microsoft.com/office/drawing/2014/main" id="{15ECA9C2-8075-4E05-B497-2B1304D827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26" name="文本框 26">
              <a:extLst>
                <a:ext uri="{FF2B5EF4-FFF2-40B4-BE49-F238E27FC236}">
                  <a16:creationId xmlns="" xmlns:a16="http://schemas.microsoft.com/office/drawing/2014/main" id="{976CAD88-5E1B-41EC-B02C-36182979F6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2" name="Group 14">
            <a:extLst>
              <a:ext uri="{FF2B5EF4-FFF2-40B4-BE49-F238E27FC236}">
                <a16:creationId xmlns="" xmlns:a16="http://schemas.microsoft.com/office/drawing/2014/main" id="{98E02F6A-EBBC-4631-9C28-0263764873F0}"/>
              </a:ext>
            </a:extLst>
          </p:cNvPr>
          <p:cNvGrpSpPr>
            <a:grpSpLocks/>
          </p:cNvGrpSpPr>
          <p:nvPr/>
        </p:nvGrpSpPr>
        <p:grpSpPr bwMode="auto">
          <a:xfrm>
            <a:off x="5572125" y="3798888"/>
            <a:ext cx="1560513" cy="1560512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33" name="Group 15">
              <a:extLst>
                <a:ext uri="{FF2B5EF4-FFF2-40B4-BE49-F238E27FC236}">
                  <a16:creationId xmlns="" xmlns:a16="http://schemas.microsoft.com/office/drawing/2014/main" id="{60DB509C-CB61-4D14-9EEF-7E1C58D721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41" name="椭圆 32">
                <a:extLst>
                  <a:ext uri="{FF2B5EF4-FFF2-40B4-BE49-F238E27FC236}">
                    <a16:creationId xmlns="" xmlns:a16="http://schemas.microsoft.com/office/drawing/2014/main" id="{769D2461-4F86-44F1-B738-445063EB92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42" name="椭圆 33">
                <a:extLst>
                  <a:ext uri="{FF2B5EF4-FFF2-40B4-BE49-F238E27FC236}">
                    <a16:creationId xmlns="" xmlns:a16="http://schemas.microsoft.com/office/drawing/2014/main" id="{89597295-C865-45E3-B4E7-19F4F94CDD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34" name="文本框 31">
              <a:extLst>
                <a:ext uri="{FF2B5EF4-FFF2-40B4-BE49-F238E27FC236}">
                  <a16:creationId xmlns="" xmlns:a16="http://schemas.microsoft.com/office/drawing/2014/main" id="{32EF8362-0FFC-4E79-B5B8-610AF04DC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3" name="Group 19">
            <a:extLst>
              <a:ext uri="{FF2B5EF4-FFF2-40B4-BE49-F238E27FC236}">
                <a16:creationId xmlns="" xmlns:a16="http://schemas.microsoft.com/office/drawing/2014/main" id="{88A12FCF-1B3E-4FA7-A50B-911822EBC59C}"/>
              </a:ext>
            </a:extLst>
          </p:cNvPr>
          <p:cNvGrpSpPr>
            <a:grpSpLocks/>
          </p:cNvGrpSpPr>
          <p:nvPr/>
        </p:nvGrpSpPr>
        <p:grpSpPr bwMode="auto">
          <a:xfrm>
            <a:off x="7399338" y="1346200"/>
            <a:ext cx="2287587" cy="2286000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44" name="Group 20">
              <a:extLst>
                <a:ext uri="{FF2B5EF4-FFF2-40B4-BE49-F238E27FC236}">
                  <a16:creationId xmlns="" xmlns:a16="http://schemas.microsoft.com/office/drawing/2014/main" id="{CFA8321E-20A5-4503-821C-1371C9FE2D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46" name="椭圆 38">
                <a:extLst>
                  <a:ext uri="{FF2B5EF4-FFF2-40B4-BE49-F238E27FC236}">
                    <a16:creationId xmlns="" xmlns:a16="http://schemas.microsoft.com/office/drawing/2014/main" id="{7FC794CE-89BB-4AA0-B370-1A155BF78B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47" name="椭圆 39">
                <a:extLst>
                  <a:ext uri="{FF2B5EF4-FFF2-40B4-BE49-F238E27FC236}">
                    <a16:creationId xmlns="" xmlns:a16="http://schemas.microsoft.com/office/drawing/2014/main" id="{922E4573-1479-47EA-87F4-4F5D0394B3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45" name="文本框 37">
              <a:extLst>
                <a:ext uri="{FF2B5EF4-FFF2-40B4-BE49-F238E27FC236}">
                  <a16:creationId xmlns="" xmlns:a16="http://schemas.microsoft.com/office/drawing/2014/main" id="{19CA7055-7699-400F-A2A7-6EE9531749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6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cxnSp>
        <p:nvCxnSpPr>
          <p:cNvPr id="48" name="直接连接符 13">
            <a:extLst>
              <a:ext uri="{FF2B5EF4-FFF2-40B4-BE49-F238E27FC236}">
                <a16:creationId xmlns="" xmlns:a16="http://schemas.microsoft.com/office/drawing/2014/main" id="{8A917B67-69B0-4A2E-9735-5B315F314AD0}"/>
              </a:ext>
            </a:extLst>
          </p:cNvPr>
          <p:cNvCxnSpPr>
            <a:cxnSpLocks noChangeShapeType="1"/>
            <a:stCxn id="22" idx="7"/>
          </p:cNvCxnSpPr>
          <p:nvPr/>
        </p:nvCxnSpPr>
        <p:spPr bwMode="auto">
          <a:xfrm flipV="1">
            <a:off x="3040063" y="3594100"/>
            <a:ext cx="481012" cy="39052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" name="直接连接符 17">
            <a:extLst>
              <a:ext uri="{FF2B5EF4-FFF2-40B4-BE49-F238E27FC236}">
                <a16:creationId xmlns="" xmlns:a16="http://schemas.microsoft.com/office/drawing/2014/main" id="{4CB91548-7DB6-4078-9E0F-5E11B1779D50}"/>
              </a:ext>
            </a:extLst>
          </p:cNvPr>
          <p:cNvSpPr>
            <a:spLocks noChangeShapeType="1"/>
          </p:cNvSpPr>
          <p:nvPr/>
        </p:nvSpPr>
        <p:spPr bwMode="auto">
          <a:xfrm>
            <a:off x="4892675" y="3373438"/>
            <a:ext cx="908050" cy="65405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50" name="直接连接符 20">
            <a:extLst>
              <a:ext uri="{FF2B5EF4-FFF2-40B4-BE49-F238E27FC236}">
                <a16:creationId xmlns="" xmlns:a16="http://schemas.microsoft.com/office/drawing/2014/main" id="{F873B12A-7FA7-4AF5-8DCB-AD2E6CBF7C6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902450" y="3297238"/>
            <a:ext cx="831850" cy="731837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" name="直接连接符 23">
            <a:extLst>
              <a:ext uri="{FF2B5EF4-FFF2-40B4-BE49-F238E27FC236}">
                <a16:creationId xmlns="" xmlns:a16="http://schemas.microsoft.com/office/drawing/2014/main" id="{8B2B9B9B-280B-44A4-A064-10CEA4637EFD}"/>
              </a:ext>
            </a:extLst>
          </p:cNvPr>
          <p:cNvCxnSpPr>
            <a:cxnSpLocks noChangeShapeType="1"/>
            <a:stCxn id="60" idx="5"/>
            <a:endCxn id="22" idx="1"/>
          </p:cNvCxnSpPr>
          <p:nvPr/>
        </p:nvCxnSpPr>
        <p:spPr bwMode="auto">
          <a:xfrm>
            <a:off x="1743075" y="3700463"/>
            <a:ext cx="398463" cy="284162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" name="直接连接符 43">
            <a:extLst>
              <a:ext uri="{FF2B5EF4-FFF2-40B4-BE49-F238E27FC236}">
                <a16:creationId xmlns="" xmlns:a16="http://schemas.microsoft.com/office/drawing/2014/main" id="{F167DA87-86E5-4FAC-BEA1-5427A884236D}"/>
              </a:ext>
            </a:extLst>
          </p:cNvPr>
          <p:cNvCxnSpPr>
            <a:cxnSpLocks noChangeShapeType="1"/>
            <a:stCxn id="61" idx="7"/>
          </p:cNvCxnSpPr>
          <p:nvPr/>
        </p:nvCxnSpPr>
        <p:spPr bwMode="auto">
          <a:xfrm flipV="1">
            <a:off x="5399088" y="5130800"/>
            <a:ext cx="401637" cy="37147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" name="直接连接符 72">
            <a:extLst>
              <a:ext uri="{FF2B5EF4-FFF2-40B4-BE49-F238E27FC236}">
                <a16:creationId xmlns="" xmlns:a16="http://schemas.microsoft.com/office/drawing/2014/main" id="{78BD8EDA-4638-4F4B-808A-B85EA2553B13}"/>
              </a:ext>
            </a:extLst>
          </p:cNvPr>
          <p:cNvCxnSpPr>
            <a:cxnSpLocks noChangeShapeType="1"/>
            <a:endCxn id="62" idx="1"/>
          </p:cNvCxnSpPr>
          <p:nvPr/>
        </p:nvCxnSpPr>
        <p:spPr bwMode="auto">
          <a:xfrm>
            <a:off x="9686925" y="2489200"/>
            <a:ext cx="557213" cy="37465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4" name="矩形 76">
            <a:extLst>
              <a:ext uri="{FF2B5EF4-FFF2-40B4-BE49-F238E27FC236}">
                <a16:creationId xmlns="" xmlns:a16="http://schemas.microsoft.com/office/drawing/2014/main" id="{BD4CC350-DC96-43EB-86C0-A972A7376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8775" y="5081588"/>
            <a:ext cx="1820863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</a:p>
        </p:txBody>
      </p:sp>
      <p:sp>
        <p:nvSpPr>
          <p:cNvPr id="55" name="矩形 80">
            <a:extLst>
              <a:ext uri="{FF2B5EF4-FFF2-40B4-BE49-F238E27FC236}">
                <a16:creationId xmlns="" xmlns:a16="http://schemas.microsoft.com/office/drawing/2014/main" id="{A0E24023-E211-49DF-B4F1-EA51F310A7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9925" y="3884613"/>
            <a:ext cx="1820863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</a:p>
        </p:txBody>
      </p:sp>
      <p:sp>
        <p:nvSpPr>
          <p:cNvPr id="56" name="矩形 81">
            <a:extLst>
              <a:ext uri="{FF2B5EF4-FFF2-40B4-BE49-F238E27FC236}">
                <a16:creationId xmlns="" xmlns:a16="http://schemas.microsoft.com/office/drawing/2014/main" id="{5ABA123B-BBB1-46AD-AE88-498482E9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5763" y="5407025"/>
            <a:ext cx="1820862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点击添加描述总结</a:t>
            </a:r>
            <a:r>
              <a:rPr 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 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57" name="矩形 82">
            <a:extLst>
              <a:ext uri="{FF2B5EF4-FFF2-40B4-BE49-F238E27FC236}">
                <a16:creationId xmlns="" xmlns:a16="http://schemas.microsoft.com/office/drawing/2014/main" id="{9D5B93DA-0BFB-4EA0-8573-192FBB3B9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9688" y="3662363"/>
            <a:ext cx="1822450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8" name="矩形 85">
            <a:extLst>
              <a:ext uri="{FF2B5EF4-FFF2-40B4-BE49-F238E27FC236}">
                <a16:creationId xmlns="" xmlns:a16="http://schemas.microsoft.com/office/drawing/2014/main" id="{D597C245-E92B-4F77-9AA5-6B0F88BD9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6041" y="4677480"/>
            <a:ext cx="30988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  <a:endParaRPr lang="zh-CN" altLang="en-US" sz="2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9" name="文本框 13">
            <a:extLst>
              <a:ext uri="{FF2B5EF4-FFF2-40B4-BE49-F238E27FC236}">
                <a16:creationId xmlns="" xmlns:a16="http://schemas.microsoft.com/office/drawing/2014/main" id="{0D08C4FE-3341-4D6A-B3BD-2CF34D34C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8041" y="5152143"/>
            <a:ext cx="3654425" cy="119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6" rIns="91435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ts val="2200"/>
              </a:lnSpc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请在此处添加具体内容，请言简意赅，简单说明即可。请在此处添加具体内容。请在此处添加具体内容，请言简意赅，简单说明即可。请在此处添加具体内容。</a:t>
            </a:r>
          </a:p>
        </p:txBody>
      </p:sp>
      <p:sp>
        <p:nvSpPr>
          <p:cNvPr id="60" name="椭圆 56">
            <a:extLst>
              <a:ext uri="{FF2B5EF4-FFF2-40B4-BE49-F238E27FC236}">
                <a16:creationId xmlns="" xmlns:a16="http://schemas.microsoft.com/office/drawing/2014/main" id="{DD11D3BD-6F36-4315-8BD8-CA70822BC905}"/>
              </a:ext>
            </a:extLst>
          </p:cNvPr>
          <p:cNvSpPr>
            <a:spLocks noChangeArrowheads="1"/>
          </p:cNvSpPr>
          <p:nvPr/>
        </p:nvSpPr>
        <p:spPr bwMode="auto">
          <a:xfrm rot="-580840">
            <a:off x="1277938" y="3297238"/>
            <a:ext cx="512762" cy="5111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61" name="椭圆 58">
            <a:extLst>
              <a:ext uri="{FF2B5EF4-FFF2-40B4-BE49-F238E27FC236}">
                <a16:creationId xmlns="" xmlns:a16="http://schemas.microsoft.com/office/drawing/2014/main" id="{6B709E37-C9F6-4241-969A-2FE93F09D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7113" y="5405438"/>
            <a:ext cx="657225" cy="65881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62" name="椭圆 70">
            <a:extLst>
              <a:ext uri="{FF2B5EF4-FFF2-40B4-BE49-F238E27FC236}">
                <a16:creationId xmlns="" xmlns:a16="http://schemas.microsoft.com/office/drawing/2014/main" id="{AE378313-C119-416E-BDC2-D07642769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3013" y="2752725"/>
            <a:ext cx="760412" cy="7604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899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3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6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3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4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6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4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8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>
                                      <p:cBhvr>
                                        <p:cTn id="8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75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9" grpId="0" animBg="1"/>
      <p:bldP spid="54" grpId="0" bldLvl="0" autoUpdateAnimBg="0"/>
      <p:bldP spid="55" grpId="0" bldLvl="0" autoUpdateAnimBg="0"/>
      <p:bldP spid="56" grpId="0" bldLvl="0" autoUpdateAnimBg="0"/>
      <p:bldP spid="57" grpId="0" bldLvl="0" autoUpdateAnimBg="0"/>
      <p:bldP spid="58" grpId="0" bldLvl="0" autoUpdateAnimBg="0"/>
      <p:bldP spid="59" grpId="0" bldLvl="0" autoUpdateAnimBg="0"/>
      <p:bldP spid="60" grpId="0" bldLvl="0" animBg="1" autoUpdateAnimBg="0"/>
      <p:bldP spid="61" grpId="0" bldLvl="0" animBg="1" autoUpdateAnimBg="0"/>
      <p:bldP spid="62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6" name="任意多边形 29">
            <a:extLst>
              <a:ext uri="{FF2B5EF4-FFF2-40B4-BE49-F238E27FC236}">
                <a16:creationId xmlns="" xmlns:a16="http://schemas.microsoft.com/office/drawing/2014/main" id="{8110137F-A1E9-4BC8-93F1-F3FECC931B1B}"/>
              </a:ext>
            </a:extLst>
          </p:cNvPr>
          <p:cNvSpPr/>
          <p:nvPr/>
        </p:nvSpPr>
        <p:spPr>
          <a:xfrm>
            <a:off x="-32074" y="3471318"/>
            <a:ext cx="12236938" cy="1271571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C65B5259-19F3-4B40-8D45-B08BEA52141B}"/>
              </a:ext>
            </a:extLst>
          </p:cNvPr>
          <p:cNvSpPr/>
          <p:nvPr/>
        </p:nvSpPr>
        <p:spPr>
          <a:xfrm>
            <a:off x="616702" y="3892620"/>
            <a:ext cx="2121477" cy="15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2015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  <a:endParaRPr lang="en-US" altLang="zh-CN" sz="1999" b="1" kern="1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6BEC28F-5CEA-46C4-81E2-9BA8D33C498A}"/>
              </a:ext>
            </a:extLst>
          </p:cNvPr>
          <p:cNvSpPr/>
          <p:nvPr/>
        </p:nvSpPr>
        <p:spPr>
          <a:xfrm>
            <a:off x="2958486" y="3994534"/>
            <a:ext cx="2063152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2016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7EAAD99-BD0E-4FEA-A841-2D0A2B33705F}"/>
              </a:ext>
            </a:extLst>
          </p:cNvPr>
          <p:cNvSpPr/>
          <p:nvPr/>
        </p:nvSpPr>
        <p:spPr>
          <a:xfrm>
            <a:off x="5162523" y="4542957"/>
            <a:ext cx="2075847" cy="15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2017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75CC456-8C55-495B-92C9-24DE1D1A2160}"/>
              </a:ext>
            </a:extLst>
          </p:cNvPr>
          <p:cNvSpPr/>
          <p:nvPr/>
        </p:nvSpPr>
        <p:spPr>
          <a:xfrm>
            <a:off x="7340046" y="2720714"/>
            <a:ext cx="2016841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2018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6584E4C2-22E5-40BD-99C1-349E9A7DFB9F}"/>
              </a:ext>
            </a:extLst>
          </p:cNvPr>
          <p:cNvSpPr/>
          <p:nvPr/>
        </p:nvSpPr>
        <p:spPr>
          <a:xfrm>
            <a:off x="9542408" y="2537984"/>
            <a:ext cx="2046298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2019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4008796-589C-4FB0-A51B-FA2B9A1EAC37}"/>
              </a:ext>
            </a:extLst>
          </p:cNvPr>
          <p:cNvGrpSpPr/>
          <p:nvPr/>
        </p:nvGrpSpPr>
        <p:grpSpPr>
          <a:xfrm>
            <a:off x="1311845" y="3139842"/>
            <a:ext cx="662952" cy="662952"/>
            <a:chOff x="8077071" y="845254"/>
            <a:chExt cx="2036801" cy="2036802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51513E55-212F-4AF5-84A2-AB7E96674487}"/>
                </a:ext>
              </a:extLst>
            </p:cNvPr>
            <p:cNvSpPr/>
            <p:nvPr/>
          </p:nvSpPr>
          <p:spPr>
            <a:xfrm>
              <a:off x="8077071" y="845254"/>
              <a:ext cx="2036801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Freeform 126">
              <a:extLst>
                <a:ext uri="{FF2B5EF4-FFF2-40B4-BE49-F238E27FC236}">
                  <a16:creationId xmlns="" xmlns:a16="http://schemas.microsoft.com/office/drawing/2014/main" id="{C408CBAC-78F5-4BCA-9365-F622BD94DD0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39337" y="1292885"/>
              <a:ext cx="912278" cy="1141540"/>
            </a:xfrm>
            <a:custGeom>
              <a:avLst/>
              <a:gdLst>
                <a:gd name="T0" fmla="*/ 48 w 81"/>
                <a:gd name="T1" fmla="*/ 27 h 101"/>
                <a:gd name="T2" fmla="*/ 4 w 81"/>
                <a:gd name="T3" fmla="*/ 48 h 101"/>
                <a:gd name="T4" fmla="*/ 0 w 81"/>
                <a:gd name="T5" fmla="*/ 31 h 101"/>
                <a:gd name="T6" fmla="*/ 58 w 81"/>
                <a:gd name="T7" fmla="*/ 90 h 101"/>
                <a:gd name="T8" fmla="*/ 81 w 81"/>
                <a:gd name="T9" fmla="*/ 98 h 101"/>
                <a:gd name="T10" fmla="*/ 58 w 81"/>
                <a:gd name="T11" fmla="*/ 90 h 101"/>
                <a:gd name="T12" fmla="*/ 53 w 81"/>
                <a:gd name="T13" fmla="*/ 101 h 101"/>
                <a:gd name="T14" fmla="*/ 29 w 81"/>
                <a:gd name="T15" fmla="*/ 98 h 101"/>
                <a:gd name="T16" fmla="*/ 0 w 81"/>
                <a:gd name="T17" fmla="*/ 90 h 101"/>
                <a:gd name="T18" fmla="*/ 29 w 81"/>
                <a:gd name="T19" fmla="*/ 87 h 101"/>
                <a:gd name="T20" fmla="*/ 38 w 81"/>
                <a:gd name="T21" fmla="*/ 76 h 101"/>
                <a:gd name="T22" fmla="*/ 0 w 81"/>
                <a:gd name="T23" fmla="*/ 72 h 101"/>
                <a:gd name="T24" fmla="*/ 4 w 81"/>
                <a:gd name="T25" fmla="*/ 54 h 101"/>
                <a:gd name="T26" fmla="*/ 48 w 81"/>
                <a:gd name="T27" fmla="*/ 76 h 101"/>
                <a:gd name="T28" fmla="*/ 44 w 81"/>
                <a:gd name="T29" fmla="*/ 87 h 101"/>
                <a:gd name="T30" fmla="*/ 53 w 81"/>
                <a:gd name="T31" fmla="*/ 90 h 101"/>
                <a:gd name="T32" fmla="*/ 4 w 81"/>
                <a:gd name="T33" fmla="*/ 0 h 101"/>
                <a:gd name="T34" fmla="*/ 48 w 81"/>
                <a:gd name="T35" fmla="*/ 21 h 101"/>
                <a:gd name="T36" fmla="*/ 0 w 81"/>
                <a:gd name="T37" fmla="*/ 17 h 101"/>
                <a:gd name="T38" fmla="*/ 4 w 81"/>
                <a:gd name="T39" fmla="*/ 0 h 101"/>
                <a:gd name="T40" fmla="*/ 53 w 81"/>
                <a:gd name="T41" fmla="*/ 76 h 101"/>
                <a:gd name="T42" fmla="*/ 81 w 81"/>
                <a:gd name="T43" fmla="*/ 72 h 101"/>
                <a:gd name="T44" fmla="*/ 77 w 81"/>
                <a:gd name="T45" fmla="*/ 54 h 101"/>
                <a:gd name="T46" fmla="*/ 59 w 81"/>
                <a:gd name="T47" fmla="*/ 8 h 101"/>
                <a:gd name="T48" fmla="*/ 69 w 81"/>
                <a:gd name="T49" fmla="*/ 13 h 101"/>
                <a:gd name="T50" fmla="*/ 59 w 81"/>
                <a:gd name="T51" fmla="*/ 8 h 101"/>
                <a:gd name="T52" fmla="*/ 69 w 81"/>
                <a:gd name="T53" fmla="*/ 63 h 101"/>
                <a:gd name="T54" fmla="*/ 59 w 81"/>
                <a:gd name="T55" fmla="*/ 67 h 101"/>
                <a:gd name="T56" fmla="*/ 59 w 81"/>
                <a:gd name="T57" fmla="*/ 35 h 101"/>
                <a:gd name="T58" fmla="*/ 69 w 81"/>
                <a:gd name="T59" fmla="*/ 40 h 101"/>
                <a:gd name="T60" fmla="*/ 59 w 81"/>
                <a:gd name="T61" fmla="*/ 35 h 101"/>
                <a:gd name="T62" fmla="*/ 53 w 81"/>
                <a:gd name="T63" fmla="*/ 21 h 101"/>
                <a:gd name="T64" fmla="*/ 81 w 81"/>
                <a:gd name="T65" fmla="*/ 17 h 101"/>
                <a:gd name="T66" fmla="*/ 77 w 81"/>
                <a:gd name="T67" fmla="*/ 0 h 101"/>
                <a:gd name="T68" fmla="*/ 53 w 81"/>
                <a:gd name="T69" fmla="*/ 27 h 101"/>
                <a:gd name="T70" fmla="*/ 77 w 81"/>
                <a:gd name="T71" fmla="*/ 48 h 101"/>
                <a:gd name="T72" fmla="*/ 81 w 81"/>
                <a:gd name="T73" fmla="*/ 31 h 101"/>
                <a:gd name="T74" fmla="*/ 53 w 81"/>
                <a:gd name="T75" fmla="*/ 2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1" h="101">
                  <a:moveTo>
                    <a:pt x="4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9"/>
                    <a:pt x="2" y="27"/>
                    <a:pt x="4" y="27"/>
                  </a:cubicBezTo>
                  <a:close/>
                  <a:moveTo>
                    <a:pt x="58" y="90"/>
                  </a:moveTo>
                  <a:cubicBezTo>
                    <a:pt x="81" y="90"/>
                    <a:pt x="81" y="90"/>
                    <a:pt x="81" y="90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0"/>
                    <a:pt x="58" y="90"/>
                    <a:pt x="58" y="90"/>
                  </a:cubicBezTo>
                  <a:close/>
                  <a:moveTo>
                    <a:pt x="53" y="98"/>
                  </a:moveTo>
                  <a:cubicBezTo>
                    <a:pt x="53" y="101"/>
                    <a:pt x="53" y="101"/>
                    <a:pt x="53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2" y="76"/>
                    <a:pt x="0" y="74"/>
                    <a:pt x="0" y="7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6"/>
                    <a:pt x="2" y="54"/>
                    <a:pt x="4" y="54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3" y="98"/>
                    <a:pt x="53" y="98"/>
                    <a:pt x="53" y="98"/>
                  </a:cubicBezTo>
                  <a:close/>
                  <a:moveTo>
                    <a:pt x="4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2" y="21"/>
                    <a:pt x="0" y="19"/>
                    <a:pt x="0" y="1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lose/>
                  <a:moveTo>
                    <a:pt x="53" y="54"/>
                  </a:moveTo>
                  <a:cubicBezTo>
                    <a:pt x="53" y="76"/>
                    <a:pt x="53" y="76"/>
                    <a:pt x="53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9" y="76"/>
                    <a:pt x="81" y="74"/>
                    <a:pt x="81" y="7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6"/>
                    <a:pt x="79" y="54"/>
                    <a:pt x="77" y="54"/>
                  </a:cubicBezTo>
                  <a:cubicBezTo>
                    <a:pt x="53" y="54"/>
                    <a:pt x="53" y="54"/>
                    <a:pt x="53" y="54"/>
                  </a:cubicBezTo>
                  <a:close/>
                  <a:moveTo>
                    <a:pt x="59" y="8"/>
                  </a:moveTo>
                  <a:cubicBezTo>
                    <a:pt x="69" y="8"/>
                    <a:pt x="69" y="8"/>
                    <a:pt x="69" y="8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59" y="63"/>
                  </a:moveTo>
                  <a:cubicBezTo>
                    <a:pt x="69" y="63"/>
                    <a:pt x="69" y="63"/>
                    <a:pt x="69" y="63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3"/>
                    <a:pt x="59" y="63"/>
                    <a:pt x="59" y="63"/>
                  </a:cubicBezTo>
                  <a:close/>
                  <a:moveTo>
                    <a:pt x="59" y="35"/>
                  </a:moveTo>
                  <a:cubicBezTo>
                    <a:pt x="69" y="35"/>
                    <a:pt x="69" y="35"/>
                    <a:pt x="69" y="35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53" y="0"/>
                  </a:moveTo>
                  <a:cubicBezTo>
                    <a:pt x="53" y="21"/>
                    <a:pt x="53" y="21"/>
                    <a:pt x="53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1"/>
                    <a:pt x="81" y="19"/>
                    <a:pt x="81" y="17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3" y="27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9" y="48"/>
                    <a:pt x="81" y="46"/>
                    <a:pt x="81" y="44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1" y="29"/>
                    <a:pt x="79" y="27"/>
                    <a:pt x="77" y="27"/>
                  </a:cubicBezTo>
                  <a:lnTo>
                    <a:pt x="53" y="2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8E6AA9E9-5EFA-4C9B-B03B-3F71365D6917}"/>
              </a:ext>
            </a:extLst>
          </p:cNvPr>
          <p:cNvGrpSpPr/>
          <p:nvPr/>
        </p:nvGrpSpPr>
        <p:grpSpPr>
          <a:xfrm>
            <a:off x="3578247" y="3235794"/>
            <a:ext cx="662952" cy="662952"/>
            <a:chOff x="8125599" y="1434035"/>
            <a:chExt cx="2036802" cy="2036802"/>
          </a:xfrm>
        </p:grpSpPr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9FD433E2-D4B3-440F-92DF-9362F1046B60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Freeform 261">
              <a:extLst>
                <a:ext uri="{FF2B5EF4-FFF2-40B4-BE49-F238E27FC236}">
                  <a16:creationId xmlns="" xmlns:a16="http://schemas.microsoft.com/office/drawing/2014/main" id="{58964AC9-9767-4CDF-8B1D-4CBD5508C4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FE07DFE-7341-4237-806D-51BDEFB345E0}"/>
              </a:ext>
            </a:extLst>
          </p:cNvPr>
          <p:cNvGrpSpPr/>
          <p:nvPr/>
        </p:nvGrpSpPr>
        <p:grpSpPr>
          <a:xfrm>
            <a:off x="5853822" y="3745743"/>
            <a:ext cx="662952" cy="662952"/>
            <a:chOff x="8125599" y="1434035"/>
            <a:chExt cx="2036802" cy="2036802"/>
          </a:xfrm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8B6D4D7A-2303-4B0F-9C38-2DAABB3BE08E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3046BC74-54EB-49E1-9DA8-EA2122EB223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 301">
                <a:extLst>
                  <a:ext uri="{FF2B5EF4-FFF2-40B4-BE49-F238E27FC236}">
                    <a16:creationId xmlns="" xmlns:a16="http://schemas.microsoft.com/office/drawing/2014/main" id="{5943D438-696C-406D-9A2E-7D661DCC236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1" name="Freeform 302">
                <a:extLst>
                  <a:ext uri="{FF2B5EF4-FFF2-40B4-BE49-F238E27FC236}">
                    <a16:creationId xmlns="" xmlns:a16="http://schemas.microsoft.com/office/drawing/2014/main" id="{FFE6F98B-565A-40E5-9B56-7DB9D8DA7D5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Freeform 303">
                <a:extLst>
                  <a:ext uri="{FF2B5EF4-FFF2-40B4-BE49-F238E27FC236}">
                    <a16:creationId xmlns="" xmlns:a16="http://schemas.microsoft.com/office/drawing/2014/main" id="{926888D8-6B63-4F60-B26E-EBDB2FF4FA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5B85E58F-6392-4315-8D4E-BD41F6BF3CA7}"/>
              </a:ext>
            </a:extLst>
          </p:cNvPr>
          <p:cNvGrpSpPr/>
          <p:nvPr/>
        </p:nvGrpSpPr>
        <p:grpSpPr>
          <a:xfrm>
            <a:off x="7983388" y="4341475"/>
            <a:ext cx="662952" cy="662952"/>
            <a:chOff x="8125599" y="1434035"/>
            <a:chExt cx="2036802" cy="2036802"/>
          </a:xfrm>
        </p:grpSpPr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77E1F100-8FD6-4102-B98F-4CB5D010EEEB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Freeform 9">
              <a:extLst>
                <a:ext uri="{FF2B5EF4-FFF2-40B4-BE49-F238E27FC236}">
                  <a16:creationId xmlns="" xmlns:a16="http://schemas.microsoft.com/office/drawing/2014/main" id="{3A0B2210-C45D-412A-A57A-B00A8E00998C}"/>
                </a:ext>
              </a:extLst>
            </p:cNvPr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C43A2454-B99B-48F8-8658-C27F0D4F9E1B}"/>
              </a:ext>
            </a:extLst>
          </p:cNvPr>
          <p:cNvGrpSpPr/>
          <p:nvPr/>
        </p:nvGrpSpPr>
        <p:grpSpPr>
          <a:xfrm>
            <a:off x="10213333" y="4263389"/>
            <a:ext cx="662952" cy="662952"/>
            <a:chOff x="8125599" y="1434035"/>
            <a:chExt cx="2036802" cy="2036802"/>
          </a:xfrm>
        </p:grpSpPr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35A5D108-0306-4F52-AA00-595FA7E8B156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Freeform 206">
              <a:extLst>
                <a:ext uri="{FF2B5EF4-FFF2-40B4-BE49-F238E27FC236}">
                  <a16:creationId xmlns="" xmlns:a16="http://schemas.microsoft.com/office/drawing/2014/main" id="{5F83BF48-EF18-464A-87E2-618D71208DD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45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1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3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37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9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0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47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8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53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5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5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6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3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5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6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工作不足之处</a:t>
              </a: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565765" y="1707639"/>
              <a:ext cx="1156364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THREE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171345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vantGarde Md BT" pitchFamily="34" charset="0"/>
                <a:ea typeface="微软雅黑" pitchFamily="34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vantGarde Md BT" pitchFamily="34" charset="0"/>
                <a:ea typeface="微软雅黑" pitchFamily="34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AvantGarde Md BT" pitchFamily="34" charset="0"/>
              <a:ea typeface="微软雅黑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53" name="Picture 3">
            <a:extLst>
              <a:ext uri="{FF2B5EF4-FFF2-40B4-BE49-F238E27FC236}">
                <a16:creationId xmlns="" xmlns:a16="http://schemas.microsoft.com/office/drawing/2014/main" id="{A858A6B2-A336-4350-B649-ADB503920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53" t="8440" r="6203" b="10136"/>
          <a:stretch>
            <a:fillRect/>
          </a:stretch>
        </p:blipFill>
        <p:spPr bwMode="auto">
          <a:xfrm>
            <a:off x="1271588" y="1346200"/>
            <a:ext cx="4013200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矩形 22">
            <a:extLst>
              <a:ext uri="{FF2B5EF4-FFF2-40B4-BE49-F238E27FC236}">
                <a16:creationId xmlns="" xmlns:a16="http://schemas.microsoft.com/office/drawing/2014/main" id="{9CA3491B-D837-4F2B-86B5-D925685F8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2092325"/>
            <a:ext cx="3424237" cy="473075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6" name="TextBox 32">
            <a:extLst>
              <a:ext uri="{FF2B5EF4-FFF2-40B4-BE49-F238E27FC236}">
                <a16:creationId xmlns="" xmlns:a16="http://schemas.microsoft.com/office/drawing/2014/main" id="{406DEE01-BC37-4275-A350-0CD5A3600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2174875"/>
            <a:ext cx="3024187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在此添加您的描述说明</a:t>
            </a:r>
            <a:endParaRPr lang="zh-CN" altLang="en-US" sz="160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7" name="矩形 24">
            <a:extLst>
              <a:ext uri="{FF2B5EF4-FFF2-40B4-BE49-F238E27FC236}">
                <a16:creationId xmlns="" xmlns:a16="http://schemas.microsoft.com/office/drawing/2014/main" id="{533BD36E-6842-49E1-80BC-AA0BD0A4E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2640013"/>
            <a:ext cx="3763962" cy="473075"/>
          </a:xfrm>
          <a:prstGeom prst="rect">
            <a:avLst/>
          </a:prstGeom>
          <a:solidFill>
            <a:schemeClr val="bg1">
              <a:lumMod val="50000"/>
              <a:alpha val="45097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8" name="TextBox 34">
            <a:extLst>
              <a:ext uri="{FF2B5EF4-FFF2-40B4-BE49-F238E27FC236}">
                <a16:creationId xmlns="" xmlns:a16="http://schemas.microsoft.com/office/drawing/2014/main" id="{3B47F99C-DBBD-41F3-8530-2DC9F35F1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2724150"/>
            <a:ext cx="3167062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9" name="矩形 26">
            <a:extLst>
              <a:ext uri="{FF2B5EF4-FFF2-40B4-BE49-F238E27FC236}">
                <a16:creationId xmlns="" xmlns:a16="http://schemas.microsoft.com/office/drawing/2014/main" id="{697CCA61-F9FE-40DA-BAB4-FC5ED96F0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3187700"/>
            <a:ext cx="3763962" cy="47307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0" name="TextBox 36">
            <a:extLst>
              <a:ext uri="{FF2B5EF4-FFF2-40B4-BE49-F238E27FC236}">
                <a16:creationId xmlns="" xmlns:a16="http://schemas.microsoft.com/office/drawing/2014/main" id="{231A1267-D636-48DA-BF46-48703A806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3271838"/>
            <a:ext cx="3392487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" name="矩形 28">
            <a:extLst>
              <a:ext uri="{FF2B5EF4-FFF2-40B4-BE49-F238E27FC236}">
                <a16:creationId xmlns="" xmlns:a16="http://schemas.microsoft.com/office/drawing/2014/main" id="{CCA7F25E-9078-4524-BE70-AD65ED81A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3735388"/>
            <a:ext cx="4321175" cy="473075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2" name="TextBox 38">
            <a:extLst>
              <a:ext uri="{FF2B5EF4-FFF2-40B4-BE49-F238E27FC236}">
                <a16:creationId xmlns="" xmlns:a16="http://schemas.microsoft.com/office/drawing/2014/main" id="{66E6060B-5228-4205-818D-BE4D7C854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3819525"/>
            <a:ext cx="38131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3" name="矩形 30">
            <a:extLst>
              <a:ext uri="{FF2B5EF4-FFF2-40B4-BE49-F238E27FC236}">
                <a16:creationId xmlns="" xmlns:a16="http://schemas.microsoft.com/office/drawing/2014/main" id="{F0A4FEBE-81F9-4BF9-B80F-0CDBC9142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1544638"/>
            <a:ext cx="4110037" cy="4714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4" name="TextBox 40">
            <a:extLst>
              <a:ext uri="{FF2B5EF4-FFF2-40B4-BE49-F238E27FC236}">
                <a16:creationId xmlns="" xmlns:a16="http://schemas.microsoft.com/office/drawing/2014/main" id="{9859FBB0-171B-4873-97A8-241AA89CEF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1628775"/>
            <a:ext cx="3103562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5" name="矩形 32">
            <a:extLst>
              <a:ext uri="{FF2B5EF4-FFF2-40B4-BE49-F238E27FC236}">
                <a16:creationId xmlns="" xmlns:a16="http://schemas.microsoft.com/office/drawing/2014/main" id="{A645E54E-6019-4BEF-8AAF-E872A3E54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4283075"/>
            <a:ext cx="2914650" cy="473075"/>
          </a:xfrm>
          <a:prstGeom prst="rect">
            <a:avLst/>
          </a:prstGeom>
          <a:solidFill>
            <a:schemeClr val="tx1">
              <a:lumMod val="95000"/>
              <a:lumOff val="5000"/>
              <a:alpha val="48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6" name="TextBox 42">
            <a:extLst>
              <a:ext uri="{FF2B5EF4-FFF2-40B4-BE49-F238E27FC236}">
                <a16:creationId xmlns="" xmlns:a16="http://schemas.microsoft.com/office/drawing/2014/main" id="{00ACDD1F-EC7D-4B80-82B0-B6052741F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4349750"/>
            <a:ext cx="243363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7" name="矩形 34">
            <a:extLst>
              <a:ext uri="{FF2B5EF4-FFF2-40B4-BE49-F238E27FC236}">
                <a16:creationId xmlns="" xmlns:a16="http://schemas.microsoft.com/office/drawing/2014/main" id="{1BBD5D15-47E1-4324-93CB-A854DB8AE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8013" y="5045075"/>
            <a:ext cx="13128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添加标题</a:t>
            </a:r>
            <a:endParaRPr lang="en-US" sz="220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68" name="矩形 47">
            <a:extLst>
              <a:ext uri="{FF2B5EF4-FFF2-40B4-BE49-F238E27FC236}">
                <a16:creationId xmlns="" xmlns:a16="http://schemas.microsoft.com/office/drawing/2014/main" id="{BC47EAC9-6823-4D0F-933C-BD68557B4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3725" y="5427663"/>
            <a:ext cx="2476500" cy="86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69" name="矩形 36">
            <a:extLst>
              <a:ext uri="{FF2B5EF4-FFF2-40B4-BE49-F238E27FC236}">
                <a16:creationId xmlns="" xmlns:a16="http://schemas.microsoft.com/office/drawing/2014/main" id="{5EE80FBB-1656-443C-A17A-FB8E882425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3738" y="5045075"/>
            <a:ext cx="13128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添加标题</a:t>
            </a:r>
            <a:endParaRPr lang="en-US" sz="220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70" name="矩形 37">
            <a:extLst>
              <a:ext uri="{FF2B5EF4-FFF2-40B4-BE49-F238E27FC236}">
                <a16:creationId xmlns="" xmlns:a16="http://schemas.microsoft.com/office/drawing/2014/main" id="{FAAF8883-2E17-47FC-917E-0DF2F037B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9450" y="5427663"/>
            <a:ext cx="2476500" cy="86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请在此处添加具体内容，请言简意赅，简单说明即可。请在此处添加具体内容。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04763A3-EFCD-4B40-8E26-0EB657D2761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050" y="1916231"/>
            <a:ext cx="2887175" cy="383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0" dur="3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4" dur="3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3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3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3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3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2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3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0" dur="3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4" dur="3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5" grpId="0" bldLvl="0" animBg="1" autoUpdateAnimBg="0"/>
      <p:bldP spid="56" grpId="0" bldLvl="0" autoUpdateAnimBg="0"/>
      <p:bldP spid="57" grpId="0" bldLvl="0" animBg="1" autoUpdateAnimBg="0"/>
      <p:bldP spid="58" grpId="0" bldLvl="0" autoUpdateAnimBg="0"/>
      <p:bldP spid="59" grpId="0" bldLvl="0" animBg="1" autoUpdateAnimBg="0"/>
      <p:bldP spid="60" grpId="0" bldLvl="0" autoUpdateAnimBg="0"/>
      <p:bldP spid="61" grpId="0" bldLvl="0" animBg="1" autoUpdateAnimBg="0"/>
      <p:bldP spid="62" grpId="0" bldLvl="0" autoUpdateAnimBg="0"/>
      <p:bldP spid="63" grpId="0" bldLvl="0" animBg="1" autoUpdateAnimBg="0"/>
      <p:bldP spid="64" grpId="0" bldLvl="0" autoUpdateAnimBg="0"/>
      <p:bldP spid="65" grpId="0" bldLvl="0" animBg="1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D8B58FEE-F76F-4286-B031-F07A90D0FD3B}"/>
              </a:ext>
            </a:extLst>
          </p:cNvPr>
          <p:cNvGrpSpPr/>
          <p:nvPr/>
        </p:nvGrpSpPr>
        <p:grpSpPr>
          <a:xfrm>
            <a:off x="8878251" y="1756471"/>
            <a:ext cx="2721666" cy="2016166"/>
            <a:chOff x="-6229200" y="1473170"/>
            <a:chExt cx="1896069" cy="1661730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657CDBEB-47FF-40E9-8FFD-974D6DC37D51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380959C1-4889-4C43-ACFD-9CB32922ED0B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EFB1160-88C9-4B30-9F93-76E7864588B5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42479F07-5EAE-4E9C-B9EE-52B7927495E2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1F99B4E-4265-4D22-AEE8-02AC8CA93C7D}"/>
              </a:ext>
            </a:extLst>
          </p:cNvPr>
          <p:cNvGrpSpPr/>
          <p:nvPr/>
        </p:nvGrpSpPr>
        <p:grpSpPr>
          <a:xfrm>
            <a:off x="587327" y="1756471"/>
            <a:ext cx="2721666" cy="2016166"/>
            <a:chOff x="587327" y="1756471"/>
            <a:chExt cx="2721666" cy="2016166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A3BDBDB-C55D-4676-9056-229574ED36FF}"/>
                </a:ext>
              </a:extLst>
            </p:cNvPr>
            <p:cNvSpPr/>
            <p:nvPr/>
          </p:nvSpPr>
          <p:spPr>
            <a:xfrm>
              <a:off x="729783" y="1877796"/>
              <a:ext cx="2436752" cy="17735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1FE4C2F-B3D8-4A8F-9C83-6011262FDB50}"/>
                </a:ext>
              </a:extLst>
            </p:cNvPr>
            <p:cNvGrpSpPr/>
            <p:nvPr/>
          </p:nvGrpSpPr>
          <p:grpSpPr>
            <a:xfrm>
              <a:off x="587327" y="1756471"/>
              <a:ext cx="2721666" cy="2016166"/>
              <a:chOff x="587327" y="1756471"/>
              <a:chExt cx="2721666" cy="2016166"/>
            </a:xfrm>
          </p:grpSpPr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AFB6996D-B46B-4718-97FE-FDADF38F145A}"/>
                  </a:ext>
                </a:extLst>
              </p:cNvPr>
              <p:cNvSpPr/>
              <p:nvPr/>
            </p:nvSpPr>
            <p:spPr>
              <a:xfrm>
                <a:off x="587327" y="1756471"/>
                <a:ext cx="2721666" cy="2016166"/>
              </a:xfrm>
              <a:prstGeom prst="rect">
                <a:avLst/>
              </a:prstGeom>
              <a:gradFill flip="none" rotWithShape="1">
                <a:gsLst>
                  <a:gs pos="64000">
                    <a:srgbClr val="ECECEC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9050">
                <a:noFill/>
              </a:ln>
              <a:effectLst>
                <a:outerShdw blurRad="127000" dist="381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BD3BD5F2-4B09-4F94-87FB-EC81441028B9}"/>
                  </a:ext>
                </a:extLst>
              </p:cNvPr>
              <p:cNvSpPr/>
              <p:nvPr/>
            </p:nvSpPr>
            <p:spPr>
              <a:xfrm>
                <a:off x="761434" y="1907644"/>
                <a:ext cx="2373449" cy="1713820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5B5D94-F25E-4019-98C2-4FDB408A9C7C}"/>
              </a:ext>
            </a:extLst>
          </p:cNvPr>
          <p:cNvGrpSpPr/>
          <p:nvPr/>
        </p:nvGrpSpPr>
        <p:grpSpPr>
          <a:xfrm>
            <a:off x="6156585" y="3772637"/>
            <a:ext cx="2721666" cy="2016166"/>
            <a:chOff x="-6229200" y="1473170"/>
            <a:chExt cx="1896069" cy="1661730"/>
          </a:xfrm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954D80A0-2309-46E3-9948-80C6798D4338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29E9B335-FF8E-47D9-BB26-4804A4FAFE30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7A8C7FBD-06BA-4F28-AEAF-E25A09011002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E1BD4DA1-BD40-4CC0-864F-3A5D5CB1E207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5D7F511-98E2-4986-83FE-4252C2E4EA1E}"/>
              </a:ext>
            </a:extLst>
          </p:cNvPr>
          <p:cNvGrpSpPr/>
          <p:nvPr/>
        </p:nvGrpSpPr>
        <p:grpSpPr>
          <a:xfrm>
            <a:off x="3308993" y="3772637"/>
            <a:ext cx="2721666" cy="2016166"/>
            <a:chOff x="-6229200" y="1473170"/>
            <a:chExt cx="1896069" cy="1661730"/>
          </a:xfrm>
        </p:grpSpPr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8687879B-556B-41F2-89DA-35908F4BC4BC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2849CC2C-5511-4883-B3FE-CEBDD9FB9430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705F4586-899A-4211-8D63-AFC1FD32453B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36124E3B-CB6D-4389-A894-7F5EB7B34D22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43" name="TextBox 5">
            <a:extLst>
              <a:ext uri="{FF2B5EF4-FFF2-40B4-BE49-F238E27FC236}">
                <a16:creationId xmlns="" xmlns:a16="http://schemas.microsoft.com/office/drawing/2014/main" id="{CBEF9F0A-F1CB-4C94-A009-72A2F98A5B0E}"/>
              </a:ext>
            </a:extLst>
          </p:cNvPr>
          <p:cNvSpPr txBox="1"/>
          <p:nvPr/>
        </p:nvSpPr>
        <p:spPr>
          <a:xfrm>
            <a:off x="3706233" y="2441417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4" name="TextBox 5">
            <a:extLst>
              <a:ext uri="{FF2B5EF4-FFF2-40B4-BE49-F238E27FC236}">
                <a16:creationId xmlns="" xmlns:a16="http://schemas.microsoft.com/office/drawing/2014/main" id="{5517F72C-CF33-4A61-BAB5-0E8AF8E5373C}"/>
              </a:ext>
            </a:extLst>
          </p:cNvPr>
          <p:cNvSpPr txBox="1"/>
          <p:nvPr/>
        </p:nvSpPr>
        <p:spPr>
          <a:xfrm>
            <a:off x="6327461" y="2441417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5" name="TextBox 5">
            <a:extLst>
              <a:ext uri="{FF2B5EF4-FFF2-40B4-BE49-F238E27FC236}">
                <a16:creationId xmlns="" xmlns:a16="http://schemas.microsoft.com/office/drawing/2014/main" id="{3AAAB1E1-891C-4340-9D82-C637FA2211C0}"/>
              </a:ext>
            </a:extLst>
          </p:cNvPr>
          <p:cNvSpPr txBox="1"/>
          <p:nvPr/>
        </p:nvSpPr>
        <p:spPr>
          <a:xfrm>
            <a:off x="9075254" y="4688443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6" name="TextBox 5">
            <a:extLst>
              <a:ext uri="{FF2B5EF4-FFF2-40B4-BE49-F238E27FC236}">
                <a16:creationId xmlns="" xmlns:a16="http://schemas.microsoft.com/office/drawing/2014/main" id="{BA3A9A9F-D856-49DB-8FE1-148F3B299C95}"/>
              </a:ext>
            </a:extLst>
          </p:cNvPr>
          <p:cNvSpPr txBox="1"/>
          <p:nvPr/>
        </p:nvSpPr>
        <p:spPr>
          <a:xfrm>
            <a:off x="796987" y="4688443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>
              <a:lnSpc>
                <a:spcPts val="22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730D6968-ED18-4BDA-9421-D854BF902F9A}"/>
              </a:ext>
            </a:extLst>
          </p:cNvPr>
          <p:cNvGrpSpPr/>
          <p:nvPr/>
        </p:nvGrpSpPr>
        <p:grpSpPr>
          <a:xfrm>
            <a:off x="3713195" y="1760642"/>
            <a:ext cx="2226766" cy="416208"/>
            <a:chOff x="2785983" y="1494758"/>
            <a:chExt cx="1670727" cy="312165"/>
          </a:xfrm>
        </p:grpSpPr>
        <p:sp>
          <p:nvSpPr>
            <p:cNvPr id="48" name="圆角矩形 53">
              <a:extLst>
                <a:ext uri="{FF2B5EF4-FFF2-40B4-BE49-F238E27FC236}">
                  <a16:creationId xmlns="" xmlns:a16="http://schemas.microsoft.com/office/drawing/2014/main" id="{86551E47-F053-491F-B604-24A1FFD71150}"/>
                </a:ext>
              </a:extLst>
            </p:cNvPr>
            <p:cNvSpPr/>
            <p:nvPr/>
          </p:nvSpPr>
          <p:spPr>
            <a:xfrm>
              <a:off x="2785983" y="1494758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11E6D16D-0B6A-4512-9FF3-1AE54E752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3464" y="1538377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0" name="任意多边形 55">
              <a:extLst>
                <a:ext uri="{FF2B5EF4-FFF2-40B4-BE49-F238E27FC236}">
                  <a16:creationId xmlns="" xmlns:a16="http://schemas.microsoft.com/office/drawing/2014/main" id="{D57E9738-97F6-4317-8B02-DA9AEDD26EA0}"/>
                </a:ext>
              </a:extLst>
            </p:cNvPr>
            <p:cNvSpPr/>
            <p:nvPr/>
          </p:nvSpPr>
          <p:spPr>
            <a:xfrm rot="8100000">
              <a:off x="2908014" y="1588006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3625C53C-48C8-42CE-9716-4E6BBDCEAD5A}"/>
              </a:ext>
            </a:extLst>
          </p:cNvPr>
          <p:cNvGrpSpPr/>
          <p:nvPr/>
        </p:nvGrpSpPr>
        <p:grpSpPr>
          <a:xfrm>
            <a:off x="6334423" y="1760642"/>
            <a:ext cx="2226766" cy="416208"/>
            <a:chOff x="4752672" y="1494758"/>
            <a:chExt cx="1670727" cy="312165"/>
          </a:xfrm>
        </p:grpSpPr>
        <p:sp>
          <p:nvSpPr>
            <p:cNvPr id="52" name="圆角矩形 57">
              <a:extLst>
                <a:ext uri="{FF2B5EF4-FFF2-40B4-BE49-F238E27FC236}">
                  <a16:creationId xmlns="" xmlns:a16="http://schemas.microsoft.com/office/drawing/2014/main" id="{B87CFFC1-3109-4169-BF15-8E8F5A280620}"/>
                </a:ext>
              </a:extLst>
            </p:cNvPr>
            <p:cNvSpPr/>
            <p:nvPr/>
          </p:nvSpPr>
          <p:spPr>
            <a:xfrm>
              <a:off x="4752672" y="1494758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49E8BADB-B100-4F63-8299-3A7DCDD48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0153" y="1538377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4" name="任意多边形 59">
              <a:extLst>
                <a:ext uri="{FF2B5EF4-FFF2-40B4-BE49-F238E27FC236}">
                  <a16:creationId xmlns="" xmlns:a16="http://schemas.microsoft.com/office/drawing/2014/main" id="{26E92AD1-0129-4C7E-A58B-216EC87973DF}"/>
                </a:ext>
              </a:extLst>
            </p:cNvPr>
            <p:cNvSpPr/>
            <p:nvPr/>
          </p:nvSpPr>
          <p:spPr>
            <a:xfrm rot="13500000" flipH="1">
              <a:off x="6182203" y="1588006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ADEE5411-5B23-483E-B3C5-06F26153BD34}"/>
              </a:ext>
            </a:extLst>
          </p:cNvPr>
          <p:cNvGrpSpPr/>
          <p:nvPr/>
        </p:nvGrpSpPr>
        <p:grpSpPr>
          <a:xfrm>
            <a:off x="803948" y="4007668"/>
            <a:ext cx="2226766" cy="416208"/>
            <a:chOff x="603196" y="3180076"/>
            <a:chExt cx="1670727" cy="312165"/>
          </a:xfrm>
        </p:grpSpPr>
        <p:sp>
          <p:nvSpPr>
            <p:cNvPr id="56" name="圆角矩形 61">
              <a:extLst>
                <a:ext uri="{FF2B5EF4-FFF2-40B4-BE49-F238E27FC236}">
                  <a16:creationId xmlns="" xmlns:a16="http://schemas.microsoft.com/office/drawing/2014/main" id="{8FD1A69E-C428-4FAC-BDF2-DE3333508B96}"/>
                </a:ext>
              </a:extLst>
            </p:cNvPr>
            <p:cNvSpPr/>
            <p:nvPr/>
          </p:nvSpPr>
          <p:spPr>
            <a:xfrm>
              <a:off x="603196" y="3180076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080AAE97-E990-4AE4-8EA8-512E14CF7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0677" y="3223695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8" name="任意多边形 63">
              <a:extLst>
                <a:ext uri="{FF2B5EF4-FFF2-40B4-BE49-F238E27FC236}">
                  <a16:creationId xmlns="" xmlns:a16="http://schemas.microsoft.com/office/drawing/2014/main" id="{CEBE6222-0353-4707-B368-0D20391758E6}"/>
                </a:ext>
              </a:extLst>
            </p:cNvPr>
            <p:cNvSpPr/>
            <p:nvPr/>
          </p:nvSpPr>
          <p:spPr>
            <a:xfrm rot="13500000" flipH="1">
              <a:off x="2029342" y="3273324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03FB8AA3-6D6E-4847-A4BE-F5CBFA6CC4E8}"/>
              </a:ext>
            </a:extLst>
          </p:cNvPr>
          <p:cNvGrpSpPr/>
          <p:nvPr/>
        </p:nvGrpSpPr>
        <p:grpSpPr>
          <a:xfrm>
            <a:off x="9082216" y="4007668"/>
            <a:ext cx="2226766" cy="416208"/>
            <a:chOff x="6814322" y="3180076"/>
            <a:chExt cx="1670727" cy="312165"/>
          </a:xfrm>
        </p:grpSpPr>
        <p:sp>
          <p:nvSpPr>
            <p:cNvPr id="60" name="圆角矩形 65">
              <a:extLst>
                <a:ext uri="{FF2B5EF4-FFF2-40B4-BE49-F238E27FC236}">
                  <a16:creationId xmlns="" xmlns:a16="http://schemas.microsoft.com/office/drawing/2014/main" id="{F731AF10-8C81-4BD9-972E-758B1ACE8C86}"/>
                </a:ext>
              </a:extLst>
            </p:cNvPr>
            <p:cNvSpPr/>
            <p:nvPr/>
          </p:nvSpPr>
          <p:spPr>
            <a:xfrm>
              <a:off x="6814322" y="3180076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E5AEE62B-AC52-4912-854C-B7668F565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91803" y="3223695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62" name="任意多边形 67">
              <a:extLst>
                <a:ext uri="{FF2B5EF4-FFF2-40B4-BE49-F238E27FC236}">
                  <a16:creationId xmlns="" xmlns:a16="http://schemas.microsoft.com/office/drawing/2014/main" id="{EB0FA0F5-B1C3-4548-A43B-DFF7082DF414}"/>
                </a:ext>
              </a:extLst>
            </p:cNvPr>
            <p:cNvSpPr/>
            <p:nvPr/>
          </p:nvSpPr>
          <p:spPr>
            <a:xfrm rot="8100000">
              <a:off x="6953708" y="3273324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572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82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2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64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14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46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96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pic>
        <p:nvPicPr>
          <p:cNvPr id="16" name="图片 39">
            <a:extLst>
              <a:ext uri="{FF2B5EF4-FFF2-40B4-BE49-F238E27FC236}">
                <a16:creationId xmlns="" xmlns:a16="http://schemas.microsoft.com/office/drawing/2014/main" id="{4C824A91-A30E-489C-ABF3-25353771BF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13" y="1670485"/>
            <a:ext cx="6300407" cy="420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0EFBAFDB-0097-4A46-B371-4F812C782F0F}"/>
              </a:ext>
            </a:extLst>
          </p:cNvPr>
          <p:cNvSpPr/>
          <p:nvPr/>
        </p:nvSpPr>
        <p:spPr>
          <a:xfrm>
            <a:off x="6485466" y="1685303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FEE7F9EE-CA94-4F31-9D8E-4D5A5A77DFA7}"/>
              </a:ext>
            </a:extLst>
          </p:cNvPr>
          <p:cNvSpPr/>
          <p:nvPr/>
        </p:nvSpPr>
        <p:spPr>
          <a:xfrm>
            <a:off x="6485466" y="2764803"/>
            <a:ext cx="239184" cy="239183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D9D71344-959A-424B-8167-8F81669D1F2B}"/>
              </a:ext>
            </a:extLst>
          </p:cNvPr>
          <p:cNvSpPr/>
          <p:nvPr/>
        </p:nvSpPr>
        <p:spPr>
          <a:xfrm>
            <a:off x="6485466" y="3842185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15B3693E-6103-4DD1-AD57-F6804B4CF1FE}"/>
              </a:ext>
            </a:extLst>
          </p:cNvPr>
          <p:cNvSpPr/>
          <p:nvPr/>
        </p:nvSpPr>
        <p:spPr>
          <a:xfrm>
            <a:off x="6485466" y="4919569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B95EFAF-F54B-42F4-B32C-E93072890100}"/>
              </a:ext>
            </a:extLst>
          </p:cNvPr>
          <p:cNvGrpSpPr/>
          <p:nvPr/>
        </p:nvGrpSpPr>
        <p:grpSpPr>
          <a:xfrm>
            <a:off x="6724649" y="1606985"/>
            <a:ext cx="4798483" cy="930142"/>
            <a:chOff x="6724649" y="1606985"/>
            <a:chExt cx="4798483" cy="930142"/>
          </a:xfrm>
        </p:grpSpPr>
        <p:sp>
          <p:nvSpPr>
            <p:cNvPr id="21" name="文本框 8">
              <a:extLst>
                <a:ext uri="{FF2B5EF4-FFF2-40B4-BE49-F238E27FC236}">
                  <a16:creationId xmlns="" xmlns:a16="http://schemas.microsoft.com/office/drawing/2014/main" id="{74591656-A52E-4480-9C41-9BC4A9CDC0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1606985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25" name="TextBox 46">
              <a:extLst>
                <a:ext uri="{FF2B5EF4-FFF2-40B4-BE49-F238E27FC236}">
                  <a16:creationId xmlns="" xmlns:a16="http://schemas.microsoft.com/office/drawing/2014/main" id="{D2B1D776-E381-4837-872E-EE688937B2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1955558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5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05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3D90DB1-1FEA-41F6-8F79-18BF5FC65209}"/>
              </a:ext>
            </a:extLst>
          </p:cNvPr>
          <p:cNvGrpSpPr/>
          <p:nvPr/>
        </p:nvGrpSpPr>
        <p:grpSpPr>
          <a:xfrm>
            <a:off x="6724649" y="2707651"/>
            <a:ext cx="4798483" cy="889733"/>
            <a:chOff x="6724649" y="2707651"/>
            <a:chExt cx="4798483" cy="889733"/>
          </a:xfrm>
        </p:grpSpPr>
        <p:sp>
          <p:nvSpPr>
            <p:cNvPr id="22" name="文本框 8">
              <a:extLst>
                <a:ext uri="{FF2B5EF4-FFF2-40B4-BE49-F238E27FC236}">
                  <a16:creationId xmlns="" xmlns:a16="http://schemas.microsoft.com/office/drawing/2014/main" id="{D348DEF2-52A6-403D-9370-333D81F9F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2707651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26" name="TextBox 46">
              <a:extLst>
                <a:ext uri="{FF2B5EF4-FFF2-40B4-BE49-F238E27FC236}">
                  <a16:creationId xmlns="" xmlns:a16="http://schemas.microsoft.com/office/drawing/2014/main" id="{5D701ED3-5430-4B75-96B3-2E26447EEF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3015815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E25D6B1-B122-450A-8225-391B29000928}"/>
              </a:ext>
            </a:extLst>
          </p:cNvPr>
          <p:cNvGrpSpPr/>
          <p:nvPr/>
        </p:nvGrpSpPr>
        <p:grpSpPr>
          <a:xfrm>
            <a:off x="6724649" y="3770218"/>
            <a:ext cx="4798483" cy="899968"/>
            <a:chOff x="6724649" y="3770218"/>
            <a:chExt cx="4798483" cy="899968"/>
          </a:xfrm>
        </p:grpSpPr>
        <p:sp>
          <p:nvSpPr>
            <p:cNvPr id="23" name="文本框 8">
              <a:extLst>
                <a:ext uri="{FF2B5EF4-FFF2-40B4-BE49-F238E27FC236}">
                  <a16:creationId xmlns="" xmlns:a16="http://schemas.microsoft.com/office/drawing/2014/main" id="{E2D98312-88A7-4CAD-A866-9A2D2D7220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3770218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30" name="TextBox 46">
              <a:extLst>
                <a:ext uri="{FF2B5EF4-FFF2-40B4-BE49-F238E27FC236}">
                  <a16:creationId xmlns="" xmlns:a16="http://schemas.microsoft.com/office/drawing/2014/main" id="{33D71465-AF04-4451-ADDA-2DBF91ECFB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4088617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35910A5-F8BB-4B21-BE52-8A326A741A6F}"/>
              </a:ext>
            </a:extLst>
          </p:cNvPr>
          <p:cNvGrpSpPr/>
          <p:nvPr/>
        </p:nvGrpSpPr>
        <p:grpSpPr>
          <a:xfrm>
            <a:off x="6724649" y="4853951"/>
            <a:ext cx="4798483" cy="888487"/>
            <a:chOff x="6724649" y="4853951"/>
            <a:chExt cx="4798483" cy="888487"/>
          </a:xfrm>
        </p:grpSpPr>
        <p:sp>
          <p:nvSpPr>
            <p:cNvPr id="24" name="文本框 8">
              <a:extLst>
                <a:ext uri="{FF2B5EF4-FFF2-40B4-BE49-F238E27FC236}">
                  <a16:creationId xmlns="" xmlns:a16="http://schemas.microsoft.com/office/drawing/2014/main" id="{E3D8F804-B23B-4CD9-8262-70F809046F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4853951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31" name="TextBox 46">
              <a:extLst>
                <a:ext uri="{FF2B5EF4-FFF2-40B4-BE49-F238E27FC236}">
                  <a16:creationId xmlns="" xmlns:a16="http://schemas.microsoft.com/office/drawing/2014/main" id="{6814D812-798A-4DAB-860E-8FFB22FA41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5160869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911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5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1B5CBA61-3A9B-48CB-BF17-008A9561058B}"/>
              </a:ext>
            </a:extLst>
          </p:cNvPr>
          <p:cNvGrpSpPr/>
          <p:nvPr/>
        </p:nvGrpSpPr>
        <p:grpSpPr>
          <a:xfrm>
            <a:off x="6383957" y="2104866"/>
            <a:ext cx="1796232" cy="1976063"/>
            <a:chOff x="5987173" y="3044094"/>
            <a:chExt cx="1796700" cy="1976578"/>
          </a:xfrm>
        </p:grpSpPr>
        <p:sp>
          <p:nvSpPr>
            <p:cNvPr id="17" name="任意多边形 30">
              <a:extLst>
                <a:ext uri="{FF2B5EF4-FFF2-40B4-BE49-F238E27FC236}">
                  <a16:creationId xmlns="" xmlns:a16="http://schemas.microsoft.com/office/drawing/2014/main" id="{46A4DE3E-A8E3-4CF0-BF7A-2F23B2921685}"/>
                </a:ext>
              </a:extLst>
            </p:cNvPr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5E75E4E8-DAE2-463E-94FF-0A33CC06CD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文本框 62">
              <a:extLst>
                <a:ext uri="{FF2B5EF4-FFF2-40B4-BE49-F238E27FC236}">
                  <a16:creationId xmlns="" xmlns:a16="http://schemas.microsoft.com/office/drawing/2014/main" id="{8C89B75C-035D-46A2-AF0D-30D9CCAB9481}"/>
                </a:ext>
              </a:extLst>
            </p:cNvPr>
            <p:cNvSpPr txBox="1"/>
            <p:nvPr/>
          </p:nvSpPr>
          <p:spPr>
            <a:xfrm>
              <a:off x="6329723" y="3989043"/>
              <a:ext cx="12375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D3E7461-0CED-44FC-B49C-AAA4D285E1CB}"/>
              </a:ext>
            </a:extLst>
          </p:cNvPr>
          <p:cNvCxnSpPr/>
          <p:nvPr/>
        </p:nvCxnSpPr>
        <p:spPr>
          <a:xfrm>
            <a:off x="1804740" y="4211212"/>
            <a:ext cx="8837900" cy="0"/>
          </a:xfrm>
          <a:prstGeom prst="line">
            <a:avLst/>
          </a:prstGeom>
          <a:ln>
            <a:solidFill>
              <a:srgbClr val="2C3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995F9ECF-63A9-40E9-8D98-AAED27F1BA20}"/>
              </a:ext>
            </a:extLst>
          </p:cNvPr>
          <p:cNvSpPr/>
          <p:nvPr/>
        </p:nvSpPr>
        <p:spPr>
          <a:xfrm>
            <a:off x="1704656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251C2448-C4AA-4C57-95C2-BFB58BB2094A}"/>
              </a:ext>
            </a:extLst>
          </p:cNvPr>
          <p:cNvSpPr/>
          <p:nvPr/>
        </p:nvSpPr>
        <p:spPr>
          <a:xfrm>
            <a:off x="10569459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59FC5101-9D37-4D52-BA6B-FFD24B5B9257}"/>
              </a:ext>
            </a:extLst>
          </p:cNvPr>
          <p:cNvSpPr/>
          <p:nvPr/>
        </p:nvSpPr>
        <p:spPr>
          <a:xfrm>
            <a:off x="3050922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DEE9D8F-92E3-45E8-9E12-758ED06782FD}"/>
              </a:ext>
            </a:extLst>
          </p:cNvPr>
          <p:cNvSpPr/>
          <p:nvPr/>
        </p:nvSpPr>
        <p:spPr>
          <a:xfrm>
            <a:off x="5119703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0B26B2AD-2925-43BF-9F25-760239A406F5}"/>
              </a:ext>
            </a:extLst>
          </p:cNvPr>
          <p:cNvSpPr/>
          <p:nvPr/>
        </p:nvSpPr>
        <p:spPr>
          <a:xfrm>
            <a:off x="7223786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F0BD58A2-C0F3-48E5-B817-C336A43461CF}"/>
              </a:ext>
            </a:extLst>
          </p:cNvPr>
          <p:cNvSpPr/>
          <p:nvPr/>
        </p:nvSpPr>
        <p:spPr>
          <a:xfrm>
            <a:off x="9074787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7128D7E6-55A9-455F-A850-70E442193BFD}"/>
              </a:ext>
            </a:extLst>
          </p:cNvPr>
          <p:cNvGrpSpPr/>
          <p:nvPr/>
        </p:nvGrpSpPr>
        <p:grpSpPr>
          <a:xfrm>
            <a:off x="2352559" y="2332997"/>
            <a:ext cx="1575330" cy="1759394"/>
            <a:chOff x="2940476" y="3272285"/>
            <a:chExt cx="1575740" cy="1759852"/>
          </a:xfrm>
        </p:grpSpPr>
        <p:sp>
          <p:nvSpPr>
            <p:cNvPr id="31" name="任意多边形 43">
              <a:extLst>
                <a:ext uri="{FF2B5EF4-FFF2-40B4-BE49-F238E27FC236}">
                  <a16:creationId xmlns="" xmlns:a16="http://schemas.microsoft.com/office/drawing/2014/main" id="{360534F5-55CB-451E-9EFC-A25A904F0D0E}"/>
                </a:ext>
              </a:extLst>
            </p:cNvPr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="" xmlns:a16="http://schemas.microsoft.com/office/drawing/2014/main" id="{66F32E48-F864-4A1D-A57E-75699A422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5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5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6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6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文本框 59">
              <a:extLst>
                <a:ext uri="{FF2B5EF4-FFF2-40B4-BE49-F238E27FC236}">
                  <a16:creationId xmlns="" xmlns:a16="http://schemas.microsoft.com/office/drawing/2014/main" id="{0CF55CF0-6E9B-48EF-A08D-801A1B7BC2FE}"/>
                </a:ext>
              </a:extLst>
            </p:cNvPr>
            <p:cNvSpPr txBox="1"/>
            <p:nvPr/>
          </p:nvSpPr>
          <p:spPr>
            <a:xfrm>
              <a:off x="3102008" y="4128107"/>
              <a:ext cx="13572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54128EA8-531D-403C-B29E-5B6927DCF4F9}"/>
              </a:ext>
            </a:extLst>
          </p:cNvPr>
          <p:cNvGrpSpPr/>
          <p:nvPr/>
        </p:nvGrpSpPr>
        <p:grpSpPr>
          <a:xfrm>
            <a:off x="3965487" y="1539574"/>
            <a:ext cx="2368741" cy="2552817"/>
            <a:chOff x="4078604" y="2478655"/>
            <a:chExt cx="2369358" cy="2553482"/>
          </a:xfrm>
        </p:grpSpPr>
        <p:sp>
          <p:nvSpPr>
            <p:cNvPr id="41" name="任意多边形 47">
              <a:extLst>
                <a:ext uri="{FF2B5EF4-FFF2-40B4-BE49-F238E27FC236}">
                  <a16:creationId xmlns="" xmlns:a16="http://schemas.microsoft.com/office/drawing/2014/main" id="{D895AFBA-B338-4B65-8C60-98AAE0F5627B}"/>
                </a:ext>
              </a:extLst>
            </p:cNvPr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F5DD029A-8F7E-4229-BA56-4AC5D692BA4A}"/>
                </a:ext>
              </a:extLst>
            </p:cNvPr>
            <p:cNvGrpSpPr/>
            <p:nvPr/>
          </p:nvGrpSpPr>
          <p:grpSpPr>
            <a:xfrm>
              <a:off x="4614176" y="3268683"/>
              <a:ext cx="1562853" cy="1004204"/>
              <a:chOff x="4716874" y="2621791"/>
              <a:chExt cx="1562853" cy="1004204"/>
            </a:xfrm>
          </p:grpSpPr>
          <p:sp>
            <p:nvSpPr>
              <p:cNvPr id="43" name="KSO_Shape">
                <a:extLst>
                  <a:ext uri="{FF2B5EF4-FFF2-40B4-BE49-F238E27FC236}">
                    <a16:creationId xmlns="" xmlns:a16="http://schemas.microsoft.com/office/drawing/2014/main" id="{6BF60206-08EA-43BB-96CA-DB504082D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999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文本框 60">
                <a:extLst>
                  <a:ext uri="{FF2B5EF4-FFF2-40B4-BE49-F238E27FC236}">
                    <a16:creationId xmlns="" xmlns:a16="http://schemas.microsoft.com/office/drawing/2014/main" id="{02DD3D5C-E58E-4B9C-8F1B-6DC651876A4B}"/>
                  </a:ext>
                </a:extLst>
              </p:cNvPr>
              <p:cNvSpPr txBox="1"/>
              <p:nvPr/>
            </p:nvSpPr>
            <p:spPr>
              <a:xfrm>
                <a:off x="4716874" y="3225885"/>
                <a:ext cx="156285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9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输入标题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F8F2BCC8-91E3-4750-95F5-30214C3CDD63}"/>
              </a:ext>
            </a:extLst>
          </p:cNvPr>
          <p:cNvGrpSpPr/>
          <p:nvPr/>
        </p:nvGrpSpPr>
        <p:grpSpPr>
          <a:xfrm>
            <a:off x="8220961" y="2088285"/>
            <a:ext cx="1834448" cy="1997157"/>
            <a:chOff x="7567273" y="3027509"/>
            <a:chExt cx="1834926" cy="1997677"/>
          </a:xfrm>
        </p:grpSpPr>
        <p:sp>
          <p:nvSpPr>
            <p:cNvPr id="46" name="任意多边形 52">
              <a:extLst>
                <a:ext uri="{FF2B5EF4-FFF2-40B4-BE49-F238E27FC236}">
                  <a16:creationId xmlns="" xmlns:a16="http://schemas.microsoft.com/office/drawing/2014/main" id="{CE0FE443-EE83-4EFE-BA83-0527167EBE08}"/>
                </a:ext>
              </a:extLst>
            </p:cNvPr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7" name="KSO_Shape">
              <a:extLst>
                <a:ext uri="{FF2B5EF4-FFF2-40B4-BE49-F238E27FC236}">
                  <a16:creationId xmlns="" xmlns:a16="http://schemas.microsoft.com/office/drawing/2014/main" id="{7621A8EF-183E-43EE-87E9-3BD6DE3B3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文本框 63">
              <a:extLst>
                <a:ext uri="{FF2B5EF4-FFF2-40B4-BE49-F238E27FC236}">
                  <a16:creationId xmlns="" xmlns:a16="http://schemas.microsoft.com/office/drawing/2014/main" id="{FA469A5D-2D5A-4BEB-806E-05164D777BF4}"/>
                </a:ext>
              </a:extLst>
            </p:cNvPr>
            <p:cNvSpPr txBox="1"/>
            <p:nvPr/>
          </p:nvSpPr>
          <p:spPr>
            <a:xfrm>
              <a:off x="7925165" y="3989043"/>
              <a:ext cx="14770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8D64DEB3-C947-4048-9C5C-6A80C295F005}"/>
              </a:ext>
            </a:extLst>
          </p:cNvPr>
          <p:cNvSpPr/>
          <p:nvPr/>
        </p:nvSpPr>
        <p:spPr>
          <a:xfrm>
            <a:off x="2243591" y="4379284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6D1E1282-B766-4D3F-A448-17940556BAEB}"/>
              </a:ext>
            </a:extLst>
          </p:cNvPr>
          <p:cNvSpPr/>
          <p:nvPr/>
        </p:nvSpPr>
        <p:spPr>
          <a:xfrm>
            <a:off x="4281530" y="4376399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EC3EC221-FB61-4320-84C2-9E6E1E282C7E}"/>
              </a:ext>
            </a:extLst>
          </p:cNvPr>
          <p:cNvSpPr/>
          <p:nvPr/>
        </p:nvSpPr>
        <p:spPr>
          <a:xfrm>
            <a:off x="6383957" y="4377066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68702084-EF65-4F81-B77B-9287CBFACD23}"/>
              </a:ext>
            </a:extLst>
          </p:cNvPr>
          <p:cNvSpPr/>
          <p:nvPr/>
        </p:nvSpPr>
        <p:spPr>
          <a:xfrm>
            <a:off x="8277918" y="4377066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1991229715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4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45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49" grpId="0"/>
      <p:bldP spid="50" grpId="0"/>
      <p:bldP spid="5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明年工作计划</a:t>
              </a:r>
              <a:endPara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14668" y="1707639"/>
              <a:ext cx="1058556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FOUR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67817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9F37CB55-A70F-4313-A22D-79B96CA6FF33}"/>
              </a:ext>
            </a:extLst>
          </p:cNvPr>
          <p:cNvGrpSpPr/>
          <p:nvPr/>
        </p:nvGrpSpPr>
        <p:grpSpPr>
          <a:xfrm>
            <a:off x="7840352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9" name="圆角矩形 5">
              <a:extLst>
                <a:ext uri="{FF2B5EF4-FFF2-40B4-BE49-F238E27FC236}">
                  <a16:creationId xmlns="" xmlns:a16="http://schemas.microsoft.com/office/drawing/2014/main" id="{B13F7B6F-801C-4D2D-94E4-12435154BC4D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0" name="圆角矩形 9">
              <a:extLst>
                <a:ext uri="{FF2B5EF4-FFF2-40B4-BE49-F238E27FC236}">
                  <a16:creationId xmlns="" xmlns:a16="http://schemas.microsoft.com/office/drawing/2014/main" id="{BB3D061E-90E5-4EED-8569-A661577B1C30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D5572268-2CFB-41A8-B84B-FF4AB6AFE9FD}"/>
              </a:ext>
            </a:extLst>
          </p:cNvPr>
          <p:cNvGrpSpPr/>
          <p:nvPr/>
        </p:nvGrpSpPr>
        <p:grpSpPr>
          <a:xfrm>
            <a:off x="1361319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2" name="圆角矩形 11">
              <a:extLst>
                <a:ext uri="{FF2B5EF4-FFF2-40B4-BE49-F238E27FC236}">
                  <a16:creationId xmlns="" xmlns:a16="http://schemas.microsoft.com/office/drawing/2014/main" id="{400F45AF-B233-49B4-92B6-363B45438D86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圆角矩形 12">
              <a:extLst>
                <a:ext uri="{FF2B5EF4-FFF2-40B4-BE49-F238E27FC236}">
                  <a16:creationId xmlns="" xmlns:a16="http://schemas.microsoft.com/office/drawing/2014/main" id="{72700F6F-4BC5-45F8-B930-3F2EE57707EF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pic>
        <p:nvPicPr>
          <p:cNvPr id="84" name="Picture 2">
            <a:extLst>
              <a:ext uri="{FF2B5EF4-FFF2-40B4-BE49-F238E27FC236}">
                <a16:creationId xmlns="" xmlns:a16="http://schemas.microsoft.com/office/drawing/2014/main" id="{253F852F-6552-43FF-ABBD-D5A1F5AF8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89341" y="1810287"/>
            <a:ext cx="2583240" cy="172431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B49934D9-A82C-4BD0-8E63-EE52D52560FF}"/>
              </a:ext>
            </a:extLst>
          </p:cNvPr>
          <p:cNvGrpSpPr/>
          <p:nvPr/>
        </p:nvGrpSpPr>
        <p:grpSpPr>
          <a:xfrm>
            <a:off x="4600928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6" name="圆角矩形 15">
              <a:extLst>
                <a:ext uri="{FF2B5EF4-FFF2-40B4-BE49-F238E27FC236}">
                  <a16:creationId xmlns="" xmlns:a16="http://schemas.microsoft.com/office/drawing/2014/main" id="{71F02563-7A93-4BC7-8B99-D76C90B06030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7" name="圆角矩形 16">
              <a:extLst>
                <a:ext uri="{FF2B5EF4-FFF2-40B4-BE49-F238E27FC236}">
                  <a16:creationId xmlns="" xmlns:a16="http://schemas.microsoft.com/office/drawing/2014/main" id="{6401256F-B3CD-4540-BC5E-A34F62225308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pic>
        <p:nvPicPr>
          <p:cNvPr id="88" name="Picture 2">
            <a:extLst>
              <a:ext uri="{FF2B5EF4-FFF2-40B4-BE49-F238E27FC236}">
                <a16:creationId xmlns="" xmlns:a16="http://schemas.microsoft.com/office/drawing/2014/main" id="{B8D280D2-C2BC-40BD-95A5-EE894F187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827738" y="1810287"/>
            <a:ext cx="2585662" cy="1724314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0EC7BD41-DE3E-4318-964E-1368D8A8F2F7}"/>
              </a:ext>
            </a:extLst>
          </p:cNvPr>
          <p:cNvGrpSpPr/>
          <p:nvPr/>
        </p:nvGrpSpPr>
        <p:grpSpPr>
          <a:xfrm>
            <a:off x="2496844" y="4059171"/>
            <a:ext cx="604567" cy="619699"/>
            <a:chOff x="2462760" y="4047589"/>
            <a:chExt cx="604724" cy="619860"/>
          </a:xfrm>
        </p:grpSpPr>
        <p:grpSp>
          <p:nvGrpSpPr>
            <p:cNvPr id="91" name="Group 30">
              <a:extLst>
                <a:ext uri="{FF2B5EF4-FFF2-40B4-BE49-F238E27FC236}">
                  <a16:creationId xmlns="" xmlns:a16="http://schemas.microsoft.com/office/drawing/2014/main" id="{6ECC0B34-7066-4D05-8148-1917828DD58B}"/>
                </a:ext>
              </a:extLst>
            </p:cNvPr>
            <p:cNvGrpSpPr/>
            <p:nvPr/>
          </p:nvGrpSpPr>
          <p:grpSpPr>
            <a:xfrm rot="18970732">
              <a:off x="2462760" y="4047589"/>
              <a:ext cx="604724" cy="619860"/>
              <a:chOff x="2230996" y="2123275"/>
              <a:chExt cx="1883855" cy="1931012"/>
            </a:xfrm>
          </p:grpSpPr>
          <p:sp>
            <p:nvSpPr>
              <p:cNvPr id="96" name="任意多边形 82">
                <a:extLst>
                  <a:ext uri="{FF2B5EF4-FFF2-40B4-BE49-F238E27FC236}">
                    <a16:creationId xmlns="" xmlns:a16="http://schemas.microsoft.com/office/drawing/2014/main" id="{180074FC-EF40-40E6-A2FD-028D89DC60AC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7" name="椭圆 80">
                <a:extLst>
                  <a:ext uri="{FF2B5EF4-FFF2-40B4-BE49-F238E27FC236}">
                    <a16:creationId xmlns="" xmlns:a16="http://schemas.microsoft.com/office/drawing/2014/main" id="{69903DBD-34F5-451E-A4CD-79739422FB7D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D00000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92" name="Group 20">
              <a:extLst>
                <a:ext uri="{FF2B5EF4-FFF2-40B4-BE49-F238E27FC236}">
                  <a16:creationId xmlns="" xmlns:a16="http://schemas.microsoft.com/office/drawing/2014/main" id="{C08FDF7C-8C50-483B-B2ED-312F6B34EEF3}"/>
                </a:ext>
              </a:extLst>
            </p:cNvPr>
            <p:cNvGrpSpPr/>
            <p:nvPr/>
          </p:nvGrpSpPr>
          <p:grpSpPr>
            <a:xfrm>
              <a:off x="2619741" y="4207604"/>
              <a:ext cx="285018" cy="290643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93" name="Freeform 36">
                <a:extLst>
                  <a:ext uri="{FF2B5EF4-FFF2-40B4-BE49-F238E27FC236}">
                    <a16:creationId xmlns="" xmlns:a16="http://schemas.microsoft.com/office/drawing/2014/main" id="{4539CA46-B101-4B01-9598-5BB7C993FD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4" name="Freeform 37">
                <a:extLst>
                  <a:ext uri="{FF2B5EF4-FFF2-40B4-BE49-F238E27FC236}">
                    <a16:creationId xmlns="" xmlns:a16="http://schemas.microsoft.com/office/drawing/2014/main" id="{08CA6C5A-51FD-4355-A126-232F2047D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5" name="Freeform 38">
                <a:extLst>
                  <a:ext uri="{FF2B5EF4-FFF2-40B4-BE49-F238E27FC236}">
                    <a16:creationId xmlns="" xmlns:a16="http://schemas.microsoft.com/office/drawing/2014/main" id="{A4FBACEB-3FE1-4C1B-8432-4CCD3A45A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24E5426B-369A-4307-BD56-7465D776A59B}"/>
              </a:ext>
            </a:extLst>
          </p:cNvPr>
          <p:cNvGrpSpPr/>
          <p:nvPr/>
        </p:nvGrpSpPr>
        <p:grpSpPr>
          <a:xfrm>
            <a:off x="5819570" y="4059171"/>
            <a:ext cx="604567" cy="619699"/>
            <a:chOff x="5786351" y="4047589"/>
            <a:chExt cx="604724" cy="619860"/>
          </a:xfrm>
        </p:grpSpPr>
        <p:grpSp>
          <p:nvGrpSpPr>
            <p:cNvPr id="99" name="Group 30">
              <a:extLst>
                <a:ext uri="{FF2B5EF4-FFF2-40B4-BE49-F238E27FC236}">
                  <a16:creationId xmlns="" xmlns:a16="http://schemas.microsoft.com/office/drawing/2014/main" id="{73D56FF1-ABF6-4AF5-9CF2-6B45F994B5D5}"/>
                </a:ext>
              </a:extLst>
            </p:cNvPr>
            <p:cNvGrpSpPr/>
            <p:nvPr/>
          </p:nvGrpSpPr>
          <p:grpSpPr>
            <a:xfrm rot="18970732">
              <a:off x="5786351" y="4047589"/>
              <a:ext cx="604724" cy="619860"/>
              <a:chOff x="2230996" y="2123275"/>
              <a:chExt cx="1883855" cy="1931012"/>
            </a:xfrm>
          </p:grpSpPr>
          <p:sp>
            <p:nvSpPr>
              <p:cNvPr id="104" name="任意多边形 82">
                <a:extLst>
                  <a:ext uri="{FF2B5EF4-FFF2-40B4-BE49-F238E27FC236}">
                    <a16:creationId xmlns="" xmlns:a16="http://schemas.microsoft.com/office/drawing/2014/main" id="{9C936FDE-227F-453B-9837-3299567BF263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5" name="椭圆 80">
                <a:extLst>
                  <a:ext uri="{FF2B5EF4-FFF2-40B4-BE49-F238E27FC236}">
                    <a16:creationId xmlns="" xmlns:a16="http://schemas.microsoft.com/office/drawing/2014/main" id="{0011F769-0161-4B49-B3DA-3301CA440D46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0" name="Group 31">
              <a:extLst>
                <a:ext uri="{FF2B5EF4-FFF2-40B4-BE49-F238E27FC236}">
                  <a16:creationId xmlns="" xmlns:a16="http://schemas.microsoft.com/office/drawing/2014/main" id="{12E4C027-BCCD-4093-B3C1-9BE2A7A8B3BC}"/>
                </a:ext>
              </a:extLst>
            </p:cNvPr>
            <p:cNvGrpSpPr/>
            <p:nvPr/>
          </p:nvGrpSpPr>
          <p:grpSpPr>
            <a:xfrm>
              <a:off x="5960012" y="4264283"/>
              <a:ext cx="284677" cy="177285"/>
              <a:chOff x="2942785" y="3296116"/>
              <a:chExt cx="416796" cy="259561"/>
            </a:xfrm>
            <a:solidFill>
              <a:schemeClr val="bg1"/>
            </a:solidFill>
          </p:grpSpPr>
          <p:sp>
            <p:nvSpPr>
              <p:cNvPr id="101" name="Freeform 95">
                <a:extLst>
                  <a:ext uri="{FF2B5EF4-FFF2-40B4-BE49-F238E27FC236}">
                    <a16:creationId xmlns="" xmlns:a16="http://schemas.microsoft.com/office/drawing/2014/main" id="{FC277D82-672D-4CED-B612-FB44A73E5D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42785" y="3296116"/>
                <a:ext cx="416796" cy="259561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5 h 78"/>
                  <a:gd name="T16" fmla="*/ 113 w 125"/>
                  <a:gd name="T17" fmla="*/ 18 h 78"/>
                  <a:gd name="T18" fmla="*/ 104 w 125"/>
                  <a:gd name="T19" fmla="*/ 68 h 78"/>
                  <a:gd name="T20" fmla="*/ 10 w 125"/>
                  <a:gd name="T21" fmla="*/ 68 h 78"/>
                  <a:gd name="T22" fmla="*/ 10 w 125"/>
                  <a:gd name="T23" fmla="*/ 9 h 78"/>
                  <a:gd name="T24" fmla="*/ 104 w 125"/>
                  <a:gd name="T25" fmla="*/ 9 h 78"/>
                  <a:gd name="T26" fmla="*/ 104 w 125"/>
                  <a:gd name="T27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5"/>
                      <a:pt x="125" y="25"/>
                      <a:pt x="125" y="25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8"/>
                    </a:move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4" y="9"/>
                      <a:pt x="104" y="9"/>
                      <a:pt x="104" y="9"/>
                    </a:cubicBezTo>
                    <a:lnTo>
                      <a:pt x="104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2" name="Rectangle 96">
                <a:extLst>
                  <a:ext uri="{FF2B5EF4-FFF2-40B4-BE49-F238E27FC236}">
                    <a16:creationId xmlns="" xmlns:a16="http://schemas.microsoft.com/office/drawing/2014/main" id="{0D87074D-51EB-4899-B6AB-A57D6C439D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0187" y="3351023"/>
                <a:ext cx="79865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3" name="Rectangle 97">
                <a:extLst>
                  <a:ext uri="{FF2B5EF4-FFF2-40B4-BE49-F238E27FC236}">
                    <a16:creationId xmlns="" xmlns:a16="http://schemas.microsoft.com/office/drawing/2014/main" id="{2CACD804-2428-45F5-A16B-5CFACA0DD5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532" y="3351023"/>
                <a:ext cx="77370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06" name="组合 105">
            <a:extLst>
              <a:ext uri="{FF2B5EF4-FFF2-40B4-BE49-F238E27FC236}">
                <a16:creationId xmlns="" xmlns:a16="http://schemas.microsoft.com/office/drawing/2014/main" id="{512C98C6-EA06-4867-AAFE-4CE31D19FFAC}"/>
              </a:ext>
            </a:extLst>
          </p:cNvPr>
          <p:cNvGrpSpPr/>
          <p:nvPr/>
        </p:nvGrpSpPr>
        <p:grpSpPr>
          <a:xfrm>
            <a:off x="9068039" y="4059171"/>
            <a:ext cx="604567" cy="619699"/>
            <a:chOff x="9035666" y="4047589"/>
            <a:chExt cx="604724" cy="619860"/>
          </a:xfrm>
        </p:grpSpPr>
        <p:grpSp>
          <p:nvGrpSpPr>
            <p:cNvPr id="107" name="Group 30">
              <a:extLst>
                <a:ext uri="{FF2B5EF4-FFF2-40B4-BE49-F238E27FC236}">
                  <a16:creationId xmlns="" xmlns:a16="http://schemas.microsoft.com/office/drawing/2014/main" id="{6D1C181B-E317-4318-B56A-8B9116DD8AC8}"/>
                </a:ext>
              </a:extLst>
            </p:cNvPr>
            <p:cNvGrpSpPr/>
            <p:nvPr/>
          </p:nvGrpSpPr>
          <p:grpSpPr>
            <a:xfrm rot="18970732">
              <a:off x="9035666" y="4047589"/>
              <a:ext cx="604724" cy="619860"/>
              <a:chOff x="2230996" y="2123275"/>
              <a:chExt cx="1883855" cy="1931012"/>
            </a:xfrm>
          </p:grpSpPr>
          <p:sp>
            <p:nvSpPr>
              <p:cNvPr id="120" name="任意多边形 82">
                <a:extLst>
                  <a:ext uri="{FF2B5EF4-FFF2-40B4-BE49-F238E27FC236}">
                    <a16:creationId xmlns="" xmlns:a16="http://schemas.microsoft.com/office/drawing/2014/main" id="{A4D499F5-7020-45FF-8147-3A9EA4AC8798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1" name="椭圆 80">
                <a:extLst>
                  <a:ext uri="{FF2B5EF4-FFF2-40B4-BE49-F238E27FC236}">
                    <a16:creationId xmlns="" xmlns:a16="http://schemas.microsoft.com/office/drawing/2014/main" id="{D4DAFF52-91B0-442B-8CAE-B0FA7E5DE8FF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D00000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8" name="Group 23">
              <a:extLst>
                <a:ext uri="{FF2B5EF4-FFF2-40B4-BE49-F238E27FC236}">
                  <a16:creationId xmlns="" xmlns:a16="http://schemas.microsoft.com/office/drawing/2014/main" id="{97F35EEA-590F-46FA-92EC-9C912EDF25E7}"/>
                </a:ext>
              </a:extLst>
            </p:cNvPr>
            <p:cNvGrpSpPr/>
            <p:nvPr/>
          </p:nvGrpSpPr>
          <p:grpSpPr>
            <a:xfrm>
              <a:off x="9228931" y="4230883"/>
              <a:ext cx="265925" cy="231832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109" name="Freeform 110">
                <a:extLst>
                  <a:ext uri="{FF2B5EF4-FFF2-40B4-BE49-F238E27FC236}">
                    <a16:creationId xmlns="" xmlns:a16="http://schemas.microsoft.com/office/drawing/2014/main" id="{246DF7DD-4B03-480B-BFC1-09A4ECB55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0" name="Freeform 111">
                <a:extLst>
                  <a:ext uri="{FF2B5EF4-FFF2-40B4-BE49-F238E27FC236}">
                    <a16:creationId xmlns="" xmlns:a16="http://schemas.microsoft.com/office/drawing/2014/main" id="{EBAB1C8E-9A28-4728-AD2F-2D7C31669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1" name="Freeform 112">
                <a:extLst>
                  <a:ext uri="{FF2B5EF4-FFF2-40B4-BE49-F238E27FC236}">
                    <a16:creationId xmlns="" xmlns:a16="http://schemas.microsoft.com/office/drawing/2014/main" id="{A71F79A2-CC89-43DA-A60D-C4B74ACF2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2" name="Freeform 113">
                <a:extLst>
                  <a:ext uri="{FF2B5EF4-FFF2-40B4-BE49-F238E27FC236}">
                    <a16:creationId xmlns="" xmlns:a16="http://schemas.microsoft.com/office/drawing/2014/main" id="{C11F3DDB-CCC1-404C-AA99-BF96243C9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3" name="Freeform 114">
                <a:extLst>
                  <a:ext uri="{FF2B5EF4-FFF2-40B4-BE49-F238E27FC236}">
                    <a16:creationId xmlns="" xmlns:a16="http://schemas.microsoft.com/office/drawing/2014/main" id="{A16C0135-1694-4C46-8DC5-9972B61BE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4" name="Freeform 115">
                <a:extLst>
                  <a:ext uri="{FF2B5EF4-FFF2-40B4-BE49-F238E27FC236}">
                    <a16:creationId xmlns="" xmlns:a16="http://schemas.microsoft.com/office/drawing/2014/main" id="{F42CD856-EF1E-45E6-9195-05EB2CD93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5" name="Freeform 116">
                <a:extLst>
                  <a:ext uri="{FF2B5EF4-FFF2-40B4-BE49-F238E27FC236}">
                    <a16:creationId xmlns="" xmlns:a16="http://schemas.microsoft.com/office/drawing/2014/main" id="{A47AE405-835B-4142-965F-A4011D6E2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6" name="Rectangle 117">
                <a:extLst>
                  <a:ext uri="{FF2B5EF4-FFF2-40B4-BE49-F238E27FC236}">
                    <a16:creationId xmlns="" xmlns:a16="http://schemas.microsoft.com/office/drawing/2014/main" id="{2A80DE4F-D746-4F68-9496-96BEDC784D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7" name="Rectangle 118">
                <a:extLst>
                  <a:ext uri="{FF2B5EF4-FFF2-40B4-BE49-F238E27FC236}">
                    <a16:creationId xmlns="" xmlns:a16="http://schemas.microsoft.com/office/drawing/2014/main" id="{B2289644-8B6C-45FC-BE0B-33B5E72C7E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8" name="Rectangle 119">
                <a:extLst>
                  <a:ext uri="{FF2B5EF4-FFF2-40B4-BE49-F238E27FC236}">
                    <a16:creationId xmlns="" xmlns:a16="http://schemas.microsoft.com/office/drawing/2014/main" id="{15B71A91-8A22-42F1-A383-0454561028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9" name="Rectangle 120">
                <a:extLst>
                  <a:ext uri="{FF2B5EF4-FFF2-40B4-BE49-F238E27FC236}">
                    <a16:creationId xmlns="" xmlns:a16="http://schemas.microsoft.com/office/drawing/2014/main" id="{7F1A9D3D-FA1C-4476-8EFC-96E1402AAE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22" name="文本框 76">
            <a:extLst>
              <a:ext uri="{FF2B5EF4-FFF2-40B4-BE49-F238E27FC236}">
                <a16:creationId xmlns="" xmlns:a16="http://schemas.microsoft.com/office/drawing/2014/main" id="{CEA0A81D-2581-4A9A-B18B-A4BFF6A7566B}"/>
              </a:ext>
            </a:extLst>
          </p:cNvPr>
          <p:cNvSpPr txBox="1"/>
          <p:nvPr/>
        </p:nvSpPr>
        <p:spPr>
          <a:xfrm>
            <a:off x="1952969" y="4872634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3" name="文本框 77">
            <a:extLst>
              <a:ext uri="{FF2B5EF4-FFF2-40B4-BE49-F238E27FC236}">
                <a16:creationId xmlns="" xmlns:a16="http://schemas.microsoft.com/office/drawing/2014/main" id="{6325B2A5-30F4-4E7D-9D12-40EE6673282D}"/>
              </a:ext>
            </a:extLst>
          </p:cNvPr>
          <p:cNvSpPr txBox="1"/>
          <p:nvPr/>
        </p:nvSpPr>
        <p:spPr>
          <a:xfrm>
            <a:off x="1509216" y="5221491"/>
            <a:ext cx="240911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4" name="文本框 76">
            <a:extLst>
              <a:ext uri="{FF2B5EF4-FFF2-40B4-BE49-F238E27FC236}">
                <a16:creationId xmlns="" xmlns:a16="http://schemas.microsoft.com/office/drawing/2014/main" id="{AB04F99D-5EB9-4E2D-A0C2-0566C813D6DB}"/>
              </a:ext>
            </a:extLst>
          </p:cNvPr>
          <p:cNvSpPr txBox="1"/>
          <p:nvPr/>
        </p:nvSpPr>
        <p:spPr>
          <a:xfrm>
            <a:off x="5264474" y="4911436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5" name="文本框 77">
            <a:extLst>
              <a:ext uri="{FF2B5EF4-FFF2-40B4-BE49-F238E27FC236}">
                <a16:creationId xmlns="" xmlns:a16="http://schemas.microsoft.com/office/drawing/2014/main" id="{C773B284-2148-40FA-99C3-AE2912F2697D}"/>
              </a:ext>
            </a:extLst>
          </p:cNvPr>
          <p:cNvSpPr txBox="1"/>
          <p:nvPr/>
        </p:nvSpPr>
        <p:spPr>
          <a:xfrm>
            <a:off x="4890883" y="5256048"/>
            <a:ext cx="24091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6" name="文本框 76">
            <a:extLst>
              <a:ext uri="{FF2B5EF4-FFF2-40B4-BE49-F238E27FC236}">
                <a16:creationId xmlns="" xmlns:a16="http://schemas.microsoft.com/office/drawing/2014/main" id="{3045A1FE-E151-4903-952B-9179BB34A80A}"/>
              </a:ext>
            </a:extLst>
          </p:cNvPr>
          <p:cNvSpPr txBox="1"/>
          <p:nvPr/>
        </p:nvSpPr>
        <p:spPr>
          <a:xfrm>
            <a:off x="8529286" y="4923042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7" name="文本框 77">
            <a:extLst>
              <a:ext uri="{FF2B5EF4-FFF2-40B4-BE49-F238E27FC236}">
                <a16:creationId xmlns="" xmlns:a16="http://schemas.microsoft.com/office/drawing/2014/main" id="{FFCDAC36-BAB1-4403-9055-59F6E3642241}"/>
              </a:ext>
            </a:extLst>
          </p:cNvPr>
          <p:cNvSpPr txBox="1"/>
          <p:nvPr/>
        </p:nvSpPr>
        <p:spPr>
          <a:xfrm>
            <a:off x="8155694" y="5267654"/>
            <a:ext cx="24091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0D3061D-605D-4F51-B3D3-DCD5F8F8F6E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2426" y="1833119"/>
            <a:ext cx="2560234" cy="170148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31691"/>
      </p:ext>
    </p:extLst>
  </p:cSld>
  <p:clrMapOvr>
    <a:masterClrMapping/>
  </p:clrMapOvr>
  <p:transition spd="slow" advClick="0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2" grpId="0"/>
      <p:bldP spid="123" grpId="0"/>
      <p:bldP spid="124" grpId="0"/>
      <p:bldP spid="125" grpId="0"/>
      <p:bldP spid="126" grpId="0"/>
      <p:bldP spid="1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65" name="Freeform 6">
            <a:extLst>
              <a:ext uri="{FF2B5EF4-FFF2-40B4-BE49-F238E27FC236}">
                <a16:creationId xmlns="" xmlns:a16="http://schemas.microsoft.com/office/drawing/2014/main" id="{29F0942D-00DD-4409-BA11-9151838AAD7C}"/>
              </a:ext>
            </a:extLst>
          </p:cNvPr>
          <p:cNvSpPr/>
          <p:nvPr/>
        </p:nvSpPr>
        <p:spPr>
          <a:xfrm>
            <a:off x="3392646" y="2249551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6" name="Straight Connector 10">
            <a:extLst>
              <a:ext uri="{FF2B5EF4-FFF2-40B4-BE49-F238E27FC236}">
                <a16:creationId xmlns="" xmlns:a16="http://schemas.microsoft.com/office/drawing/2014/main" id="{1AC44655-64FE-464E-BF06-6247F8D20491}"/>
              </a:ext>
            </a:extLst>
          </p:cNvPr>
          <p:cNvSpPr/>
          <p:nvPr/>
        </p:nvSpPr>
        <p:spPr>
          <a:xfrm>
            <a:off x="1290546" y="2620899"/>
            <a:ext cx="892705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7" name="Group 3">
            <a:extLst>
              <a:ext uri="{FF2B5EF4-FFF2-40B4-BE49-F238E27FC236}">
                <a16:creationId xmlns="" xmlns:a16="http://schemas.microsoft.com/office/drawing/2014/main" id="{0896805B-3BD5-4F8A-A6F2-CC6D3416A737}"/>
              </a:ext>
            </a:extLst>
          </p:cNvPr>
          <p:cNvGrpSpPr/>
          <p:nvPr/>
        </p:nvGrpSpPr>
        <p:grpSpPr>
          <a:xfrm>
            <a:off x="1479869" y="2158863"/>
            <a:ext cx="914162" cy="914162"/>
            <a:chOff x="1071014" y="2141084"/>
            <a:chExt cx="914400" cy="914400"/>
          </a:xfrm>
        </p:grpSpPr>
        <p:sp>
          <p:nvSpPr>
            <p:cNvPr id="68" name="Teardrop 1">
              <a:extLst>
                <a:ext uri="{FF2B5EF4-FFF2-40B4-BE49-F238E27FC236}">
                  <a16:creationId xmlns="" xmlns:a16="http://schemas.microsoft.com/office/drawing/2014/main" id="{DF11DDE8-1DD9-4354-88D5-166BBCE645CC}"/>
                </a:ext>
              </a:extLst>
            </p:cNvPr>
            <p:cNvSpPr/>
            <p:nvPr/>
          </p:nvSpPr>
          <p:spPr>
            <a:xfrm rot="2714409">
              <a:off x="1071014" y="2141084"/>
              <a:ext cx="914400" cy="914400"/>
            </a:xfrm>
            <a:prstGeom prst="teardrop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9" name="Group 26">
              <a:extLst>
                <a:ext uri="{FF2B5EF4-FFF2-40B4-BE49-F238E27FC236}">
                  <a16:creationId xmlns="" xmlns:a16="http://schemas.microsoft.com/office/drawing/2014/main" id="{60BE3FFA-34B1-4B13-B6BF-52D7249E7A9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352010" y="2413086"/>
              <a:ext cx="352407" cy="359364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70" name="Freeform 36">
                <a:extLst>
                  <a:ext uri="{FF2B5EF4-FFF2-40B4-BE49-F238E27FC236}">
                    <a16:creationId xmlns="" xmlns:a16="http://schemas.microsoft.com/office/drawing/2014/main" id="{B341341C-DD15-45BF-B3D7-7F0C884EEE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Freeform 37">
                <a:extLst>
                  <a:ext uri="{FF2B5EF4-FFF2-40B4-BE49-F238E27FC236}">
                    <a16:creationId xmlns="" xmlns:a16="http://schemas.microsoft.com/office/drawing/2014/main" id="{AD6190E1-0DD3-4238-9BC7-B96F54245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38">
                <a:extLst>
                  <a:ext uri="{FF2B5EF4-FFF2-40B4-BE49-F238E27FC236}">
                    <a16:creationId xmlns="" xmlns:a16="http://schemas.microsoft.com/office/drawing/2014/main" id="{D480140F-8ACE-419A-81A9-7298D1C78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73" name="Content Placeholder 2">
            <a:extLst>
              <a:ext uri="{FF2B5EF4-FFF2-40B4-BE49-F238E27FC236}">
                <a16:creationId xmlns="" xmlns:a16="http://schemas.microsoft.com/office/drawing/2014/main" id="{E52671A2-86B6-4E4F-BFE0-2E55438AE903}"/>
              </a:ext>
            </a:extLst>
          </p:cNvPr>
          <p:cNvSpPr txBox="1">
            <a:spLocks/>
          </p:cNvSpPr>
          <p:nvPr/>
        </p:nvSpPr>
        <p:spPr>
          <a:xfrm>
            <a:off x="3519000" y="2370661"/>
            <a:ext cx="7562468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4" name="Content Placeholder 2">
            <a:extLst>
              <a:ext uri="{FF2B5EF4-FFF2-40B4-BE49-F238E27FC236}">
                <a16:creationId xmlns="" xmlns:a16="http://schemas.microsoft.com/office/drawing/2014/main" id="{664BE827-4E85-4C0B-8556-1BC3A04F5BF5}"/>
              </a:ext>
            </a:extLst>
          </p:cNvPr>
          <p:cNvSpPr txBox="1">
            <a:spLocks/>
          </p:cNvSpPr>
          <p:nvPr/>
        </p:nvSpPr>
        <p:spPr>
          <a:xfrm>
            <a:off x="2745307" y="2316550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5" name="Freeform 47">
            <a:extLst>
              <a:ext uri="{FF2B5EF4-FFF2-40B4-BE49-F238E27FC236}">
                <a16:creationId xmlns="" xmlns:a16="http://schemas.microsoft.com/office/drawing/2014/main" id="{5AA9FFA4-9053-4817-B07C-A76E9291DA0D}"/>
              </a:ext>
            </a:extLst>
          </p:cNvPr>
          <p:cNvSpPr/>
          <p:nvPr/>
        </p:nvSpPr>
        <p:spPr>
          <a:xfrm>
            <a:off x="4039051" y="3003097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6" name="Straight Connector 48">
            <a:extLst>
              <a:ext uri="{FF2B5EF4-FFF2-40B4-BE49-F238E27FC236}">
                <a16:creationId xmlns="" xmlns:a16="http://schemas.microsoft.com/office/drawing/2014/main" id="{DC069C2C-0062-4A39-8098-B516583A62C4}"/>
              </a:ext>
            </a:extLst>
          </p:cNvPr>
          <p:cNvSpPr/>
          <p:nvPr/>
        </p:nvSpPr>
        <p:spPr>
          <a:xfrm flipV="1">
            <a:off x="1954599" y="3371327"/>
            <a:ext cx="826299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7" name="Content Placeholder 2">
            <a:extLst>
              <a:ext uri="{FF2B5EF4-FFF2-40B4-BE49-F238E27FC236}">
                <a16:creationId xmlns="" xmlns:a16="http://schemas.microsoft.com/office/drawing/2014/main" id="{ACF684EB-3D9A-4CE3-A130-40E348D0F330}"/>
              </a:ext>
            </a:extLst>
          </p:cNvPr>
          <p:cNvSpPr txBox="1">
            <a:spLocks/>
          </p:cNvSpPr>
          <p:nvPr/>
        </p:nvSpPr>
        <p:spPr>
          <a:xfrm>
            <a:off x="4165405" y="3094884"/>
            <a:ext cx="7132031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8" name="Content Placeholder 2">
            <a:extLst>
              <a:ext uri="{FF2B5EF4-FFF2-40B4-BE49-F238E27FC236}">
                <a16:creationId xmlns="" xmlns:a16="http://schemas.microsoft.com/office/drawing/2014/main" id="{10535BDE-3BCA-46A7-B41D-8F4A759F0D6C}"/>
              </a:ext>
            </a:extLst>
          </p:cNvPr>
          <p:cNvSpPr txBox="1">
            <a:spLocks/>
          </p:cNvSpPr>
          <p:nvPr/>
        </p:nvSpPr>
        <p:spPr>
          <a:xfrm>
            <a:off x="3391712" y="3036443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9" name="Freeform 57">
            <a:extLst>
              <a:ext uri="{FF2B5EF4-FFF2-40B4-BE49-F238E27FC236}">
                <a16:creationId xmlns="" xmlns:a16="http://schemas.microsoft.com/office/drawing/2014/main" id="{190EA0F8-9CA9-4AA8-9AED-0650179CA8B3}"/>
              </a:ext>
            </a:extLst>
          </p:cNvPr>
          <p:cNvSpPr/>
          <p:nvPr/>
        </p:nvSpPr>
        <p:spPr>
          <a:xfrm>
            <a:off x="3392646" y="3753540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0" name="Straight Connector 58">
            <a:extLst>
              <a:ext uri="{FF2B5EF4-FFF2-40B4-BE49-F238E27FC236}">
                <a16:creationId xmlns="" xmlns:a16="http://schemas.microsoft.com/office/drawing/2014/main" id="{25D9C047-40DF-46E2-9A2F-14CD9E94E4A6}"/>
              </a:ext>
            </a:extLst>
          </p:cNvPr>
          <p:cNvSpPr/>
          <p:nvPr/>
        </p:nvSpPr>
        <p:spPr>
          <a:xfrm>
            <a:off x="1290546" y="4124888"/>
            <a:ext cx="892705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1" name="Content Placeholder 2">
            <a:extLst>
              <a:ext uri="{FF2B5EF4-FFF2-40B4-BE49-F238E27FC236}">
                <a16:creationId xmlns="" xmlns:a16="http://schemas.microsoft.com/office/drawing/2014/main" id="{F345F428-B7C9-40A7-BF23-556D682B9133}"/>
              </a:ext>
            </a:extLst>
          </p:cNvPr>
          <p:cNvSpPr txBox="1">
            <a:spLocks/>
          </p:cNvSpPr>
          <p:nvPr/>
        </p:nvSpPr>
        <p:spPr>
          <a:xfrm>
            <a:off x="3519000" y="3845328"/>
            <a:ext cx="7562467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2" name="Content Placeholder 2">
            <a:extLst>
              <a:ext uri="{FF2B5EF4-FFF2-40B4-BE49-F238E27FC236}">
                <a16:creationId xmlns="" xmlns:a16="http://schemas.microsoft.com/office/drawing/2014/main" id="{26C6EA2D-5397-4ABC-B273-8256946DC107}"/>
              </a:ext>
            </a:extLst>
          </p:cNvPr>
          <p:cNvSpPr txBox="1">
            <a:spLocks/>
          </p:cNvSpPr>
          <p:nvPr/>
        </p:nvSpPr>
        <p:spPr>
          <a:xfrm>
            <a:off x="2745307" y="3756335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3" name="Freeform 67">
            <a:extLst>
              <a:ext uri="{FF2B5EF4-FFF2-40B4-BE49-F238E27FC236}">
                <a16:creationId xmlns="" xmlns:a16="http://schemas.microsoft.com/office/drawing/2014/main" id="{93AA41EC-DCEA-4E00-828E-F88BFA1D0BD3}"/>
              </a:ext>
            </a:extLst>
          </p:cNvPr>
          <p:cNvSpPr/>
          <p:nvPr/>
        </p:nvSpPr>
        <p:spPr>
          <a:xfrm>
            <a:off x="4039051" y="4507086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4" name="Straight Connector 68">
            <a:extLst>
              <a:ext uri="{FF2B5EF4-FFF2-40B4-BE49-F238E27FC236}">
                <a16:creationId xmlns="" xmlns:a16="http://schemas.microsoft.com/office/drawing/2014/main" id="{05657701-5A1E-4B6D-AEF1-88B17005DABD}"/>
              </a:ext>
            </a:extLst>
          </p:cNvPr>
          <p:cNvSpPr/>
          <p:nvPr/>
        </p:nvSpPr>
        <p:spPr>
          <a:xfrm flipV="1">
            <a:off x="1985501" y="4875317"/>
            <a:ext cx="8232096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5" name="Freeform 69">
            <a:extLst>
              <a:ext uri="{FF2B5EF4-FFF2-40B4-BE49-F238E27FC236}">
                <a16:creationId xmlns="" xmlns:a16="http://schemas.microsoft.com/office/drawing/2014/main" id="{3682D199-1F88-43D0-B61A-3E775C9A7022}"/>
              </a:ext>
            </a:extLst>
          </p:cNvPr>
          <p:cNvSpPr/>
          <p:nvPr/>
        </p:nvSpPr>
        <p:spPr>
          <a:xfrm>
            <a:off x="4111602" y="4860589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6" name="Content Placeholder 2">
            <a:extLst>
              <a:ext uri="{FF2B5EF4-FFF2-40B4-BE49-F238E27FC236}">
                <a16:creationId xmlns="" xmlns:a16="http://schemas.microsoft.com/office/drawing/2014/main" id="{BAA3D7E3-D584-4CB2-B71B-84632E7AA8ED}"/>
              </a:ext>
            </a:extLst>
          </p:cNvPr>
          <p:cNvSpPr txBox="1">
            <a:spLocks/>
          </p:cNvSpPr>
          <p:nvPr/>
        </p:nvSpPr>
        <p:spPr>
          <a:xfrm>
            <a:off x="4165406" y="4598874"/>
            <a:ext cx="6916062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7" name="Content Placeholder 2">
            <a:extLst>
              <a:ext uri="{FF2B5EF4-FFF2-40B4-BE49-F238E27FC236}">
                <a16:creationId xmlns="" xmlns:a16="http://schemas.microsoft.com/office/drawing/2014/main" id="{120B64A5-2B53-4624-815E-5CA0B7D408CE}"/>
              </a:ext>
            </a:extLst>
          </p:cNvPr>
          <p:cNvSpPr txBox="1">
            <a:spLocks/>
          </p:cNvSpPr>
          <p:nvPr/>
        </p:nvSpPr>
        <p:spPr>
          <a:xfrm>
            <a:off x="3391712" y="4548217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88" name="Group 85">
            <a:extLst>
              <a:ext uri="{FF2B5EF4-FFF2-40B4-BE49-F238E27FC236}">
                <a16:creationId xmlns="" xmlns:a16="http://schemas.microsoft.com/office/drawing/2014/main" id="{D1041ABB-1047-4F41-9CC3-49410F8DA17F}"/>
              </a:ext>
            </a:extLst>
          </p:cNvPr>
          <p:cNvGrpSpPr/>
          <p:nvPr/>
        </p:nvGrpSpPr>
        <p:grpSpPr>
          <a:xfrm>
            <a:off x="1479869" y="3662852"/>
            <a:ext cx="914162" cy="914162"/>
            <a:chOff x="1071014" y="3645465"/>
            <a:chExt cx="914400" cy="914400"/>
          </a:xfrm>
        </p:grpSpPr>
        <p:sp>
          <p:nvSpPr>
            <p:cNvPr id="89" name="Teardrop 56">
              <a:extLst>
                <a:ext uri="{FF2B5EF4-FFF2-40B4-BE49-F238E27FC236}">
                  <a16:creationId xmlns="" xmlns:a16="http://schemas.microsoft.com/office/drawing/2014/main" id="{56A509F9-FA2C-4A5A-B9DF-1F2D123927FB}"/>
                </a:ext>
              </a:extLst>
            </p:cNvPr>
            <p:cNvSpPr/>
            <p:nvPr/>
          </p:nvSpPr>
          <p:spPr>
            <a:xfrm rot="2714409">
              <a:off x="1071014" y="3645465"/>
              <a:ext cx="914400" cy="914400"/>
            </a:xfrm>
            <a:prstGeom prst="teardrop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90" name="Group 76">
              <a:extLst>
                <a:ext uri="{FF2B5EF4-FFF2-40B4-BE49-F238E27FC236}">
                  <a16:creationId xmlns="" xmlns:a16="http://schemas.microsoft.com/office/drawing/2014/main" id="{57A9AC7F-8134-4FAD-9B7B-9C26566639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357162" y="3948046"/>
              <a:ext cx="339996" cy="299327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91" name="Freeform 84">
                <a:extLst>
                  <a:ext uri="{FF2B5EF4-FFF2-40B4-BE49-F238E27FC236}">
                    <a16:creationId xmlns="" xmlns:a16="http://schemas.microsoft.com/office/drawing/2014/main" id="{05AB4C7E-54CE-416A-8170-067DFCF986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2" name="Freeform 85">
                <a:extLst>
                  <a:ext uri="{FF2B5EF4-FFF2-40B4-BE49-F238E27FC236}">
                    <a16:creationId xmlns="" xmlns:a16="http://schemas.microsoft.com/office/drawing/2014/main" id="{8A5C6642-18CF-40C1-B3C3-61C655D82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3" name="Freeform 86">
                <a:extLst>
                  <a:ext uri="{FF2B5EF4-FFF2-40B4-BE49-F238E27FC236}">
                    <a16:creationId xmlns="" xmlns:a16="http://schemas.microsoft.com/office/drawing/2014/main" id="{2ED04D67-B617-44A9-B5D7-1F76CF13C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4" name="Freeform 87">
                <a:extLst>
                  <a:ext uri="{FF2B5EF4-FFF2-40B4-BE49-F238E27FC236}">
                    <a16:creationId xmlns="" xmlns:a16="http://schemas.microsoft.com/office/drawing/2014/main" id="{ACA0E6FF-D582-4E11-AA99-B05993D34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5" name="Freeform 88">
                <a:extLst>
                  <a:ext uri="{FF2B5EF4-FFF2-40B4-BE49-F238E27FC236}">
                    <a16:creationId xmlns="" xmlns:a16="http://schemas.microsoft.com/office/drawing/2014/main" id="{78679C2C-1E48-49BD-AD53-C6BDFF5EE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6" name="Group 86">
            <a:extLst>
              <a:ext uri="{FF2B5EF4-FFF2-40B4-BE49-F238E27FC236}">
                <a16:creationId xmlns="" xmlns:a16="http://schemas.microsoft.com/office/drawing/2014/main" id="{9D0FB9C5-B01C-48BB-A39E-51CC438D2E26}"/>
              </a:ext>
            </a:extLst>
          </p:cNvPr>
          <p:cNvGrpSpPr/>
          <p:nvPr/>
        </p:nvGrpSpPr>
        <p:grpSpPr>
          <a:xfrm>
            <a:off x="2126273" y="4416398"/>
            <a:ext cx="914162" cy="914162"/>
            <a:chOff x="1717587" y="4399207"/>
            <a:chExt cx="914400" cy="914400"/>
          </a:xfrm>
        </p:grpSpPr>
        <p:sp>
          <p:nvSpPr>
            <p:cNvPr id="97" name="Teardrop 66">
              <a:extLst>
                <a:ext uri="{FF2B5EF4-FFF2-40B4-BE49-F238E27FC236}">
                  <a16:creationId xmlns="" xmlns:a16="http://schemas.microsoft.com/office/drawing/2014/main" id="{C8018889-7F43-4B86-AA8B-04F935974B65}"/>
                </a:ext>
              </a:extLst>
            </p:cNvPr>
            <p:cNvSpPr/>
            <p:nvPr/>
          </p:nvSpPr>
          <p:spPr>
            <a:xfrm rot="2714409">
              <a:off x="1717587" y="4399207"/>
              <a:ext cx="914400" cy="914400"/>
            </a:xfrm>
            <a:prstGeom prst="teardrop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8" name="Freeform 16">
              <a:extLst>
                <a:ext uri="{FF2B5EF4-FFF2-40B4-BE49-F238E27FC236}">
                  <a16:creationId xmlns="" xmlns:a16="http://schemas.microsoft.com/office/drawing/2014/main" id="{5DD5FFDA-822A-4443-A052-28EA5143ECB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09712" y="4632711"/>
              <a:ext cx="335981" cy="389311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99" name="Group 84">
            <a:extLst>
              <a:ext uri="{FF2B5EF4-FFF2-40B4-BE49-F238E27FC236}">
                <a16:creationId xmlns="" xmlns:a16="http://schemas.microsoft.com/office/drawing/2014/main" id="{952A37F1-3F1F-4A6A-BD1D-AD061D008F1B}"/>
              </a:ext>
            </a:extLst>
          </p:cNvPr>
          <p:cNvGrpSpPr/>
          <p:nvPr/>
        </p:nvGrpSpPr>
        <p:grpSpPr>
          <a:xfrm>
            <a:off x="2126273" y="2912409"/>
            <a:ext cx="914162" cy="914162"/>
            <a:chOff x="1717587" y="2894826"/>
            <a:chExt cx="914400" cy="914400"/>
          </a:xfrm>
        </p:grpSpPr>
        <p:sp>
          <p:nvSpPr>
            <p:cNvPr id="100" name="Teardrop 46">
              <a:extLst>
                <a:ext uri="{FF2B5EF4-FFF2-40B4-BE49-F238E27FC236}">
                  <a16:creationId xmlns="" xmlns:a16="http://schemas.microsoft.com/office/drawing/2014/main" id="{3FBAD61B-03D1-4786-8682-E6B2DDA36754}"/>
                </a:ext>
              </a:extLst>
            </p:cNvPr>
            <p:cNvSpPr/>
            <p:nvPr/>
          </p:nvSpPr>
          <p:spPr>
            <a:xfrm rot="2714409">
              <a:off x="1717587" y="2894826"/>
              <a:ext cx="914400" cy="914400"/>
            </a:xfrm>
            <a:prstGeom prst="teardrop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1" name="Freeform 6">
              <a:extLst>
                <a:ext uri="{FF2B5EF4-FFF2-40B4-BE49-F238E27FC236}">
                  <a16:creationId xmlns="" xmlns:a16="http://schemas.microsoft.com/office/drawing/2014/main" id="{C2583A24-F1EF-4ED3-94F1-74366ED6273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33640" y="3176640"/>
              <a:ext cx="312053" cy="27411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2938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5" grpId="0"/>
      <p:bldP spid="73" grpId="0"/>
      <p:bldP spid="74" grpId="0"/>
      <p:bldP spid="75" grpId="0"/>
      <p:bldP spid="77" grpId="0"/>
      <p:bldP spid="78" grpId="0"/>
      <p:bldP spid="81" grpId="0"/>
      <p:bldP spid="82" grpId="0"/>
      <p:bldP spid="83" grpId="0"/>
      <p:bldP spid="85" grpId="0"/>
      <p:bldP spid="86" grpId="0"/>
      <p:bldP spid="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6" name="Oval 120">
            <a:extLst>
              <a:ext uri="{FF2B5EF4-FFF2-40B4-BE49-F238E27FC236}">
                <a16:creationId xmlns="" xmlns:a16="http://schemas.microsoft.com/office/drawing/2014/main" id="{9F2275F6-1E4A-4CFA-A951-138434FB2EE0}"/>
              </a:ext>
            </a:extLst>
          </p:cNvPr>
          <p:cNvSpPr>
            <a:spLocks noChangeAspect="1"/>
          </p:cNvSpPr>
          <p:nvPr/>
        </p:nvSpPr>
        <p:spPr>
          <a:xfrm>
            <a:off x="3450643" y="2599063"/>
            <a:ext cx="972657" cy="972657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" name="Oval 105">
            <a:extLst>
              <a:ext uri="{FF2B5EF4-FFF2-40B4-BE49-F238E27FC236}">
                <a16:creationId xmlns="" xmlns:a16="http://schemas.microsoft.com/office/drawing/2014/main" id="{52AE1855-4726-45E0-BF8F-BDA2389D3804}"/>
              </a:ext>
            </a:extLst>
          </p:cNvPr>
          <p:cNvSpPr>
            <a:spLocks noChangeAspect="1"/>
          </p:cNvSpPr>
          <p:nvPr/>
        </p:nvSpPr>
        <p:spPr>
          <a:xfrm>
            <a:off x="6973414" y="2707204"/>
            <a:ext cx="756512" cy="7565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" name="Oval 106">
            <a:extLst>
              <a:ext uri="{FF2B5EF4-FFF2-40B4-BE49-F238E27FC236}">
                <a16:creationId xmlns="" xmlns:a16="http://schemas.microsoft.com/office/drawing/2014/main" id="{B2EC225A-C9E0-4DAD-9F55-13CBB044D6CF}"/>
              </a:ext>
            </a:extLst>
          </p:cNvPr>
          <p:cNvSpPr>
            <a:spLocks noChangeAspect="1"/>
          </p:cNvSpPr>
          <p:nvPr/>
        </p:nvSpPr>
        <p:spPr>
          <a:xfrm>
            <a:off x="2506063" y="2545026"/>
            <a:ext cx="1080731" cy="10807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Oval 109">
            <a:extLst>
              <a:ext uri="{FF2B5EF4-FFF2-40B4-BE49-F238E27FC236}">
                <a16:creationId xmlns="" xmlns:a16="http://schemas.microsoft.com/office/drawing/2014/main" id="{B35C982F-80B4-4139-BD15-1484AB56330F}"/>
              </a:ext>
            </a:extLst>
          </p:cNvPr>
          <p:cNvSpPr>
            <a:spLocks noChangeAspect="1"/>
          </p:cNvSpPr>
          <p:nvPr/>
        </p:nvSpPr>
        <p:spPr>
          <a:xfrm>
            <a:off x="4838150" y="2427135"/>
            <a:ext cx="1296876" cy="129687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Oval 111">
            <a:extLst>
              <a:ext uri="{FF2B5EF4-FFF2-40B4-BE49-F238E27FC236}">
                <a16:creationId xmlns="" xmlns:a16="http://schemas.microsoft.com/office/drawing/2014/main" id="{16F89D3C-E898-418B-BAF2-17A279E29021}"/>
              </a:ext>
            </a:extLst>
          </p:cNvPr>
          <p:cNvSpPr>
            <a:spLocks noChangeAspect="1"/>
          </p:cNvSpPr>
          <p:nvPr/>
        </p:nvSpPr>
        <p:spPr>
          <a:xfrm>
            <a:off x="4273412" y="2690965"/>
            <a:ext cx="756512" cy="756512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1" name="Oval 112">
            <a:extLst>
              <a:ext uri="{FF2B5EF4-FFF2-40B4-BE49-F238E27FC236}">
                <a16:creationId xmlns="" xmlns:a16="http://schemas.microsoft.com/office/drawing/2014/main" id="{3CC5BBA2-3402-4262-B194-0BD9B930EBDA}"/>
              </a:ext>
            </a:extLst>
          </p:cNvPr>
          <p:cNvSpPr>
            <a:spLocks noChangeAspect="1"/>
          </p:cNvSpPr>
          <p:nvPr/>
        </p:nvSpPr>
        <p:spPr>
          <a:xfrm>
            <a:off x="5981886" y="2545026"/>
            <a:ext cx="1080731" cy="1080731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Oval 113">
            <a:extLst>
              <a:ext uri="{FF2B5EF4-FFF2-40B4-BE49-F238E27FC236}">
                <a16:creationId xmlns="" xmlns:a16="http://schemas.microsoft.com/office/drawing/2014/main" id="{88CB4235-3724-43BF-9DA8-A8DFF0222F76}"/>
              </a:ext>
            </a:extLst>
          </p:cNvPr>
          <p:cNvSpPr>
            <a:spLocks noChangeAspect="1"/>
          </p:cNvSpPr>
          <p:nvPr/>
        </p:nvSpPr>
        <p:spPr>
          <a:xfrm>
            <a:off x="7602117" y="2745001"/>
            <a:ext cx="648438" cy="648438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" name="Oval 114">
            <a:extLst>
              <a:ext uri="{FF2B5EF4-FFF2-40B4-BE49-F238E27FC236}">
                <a16:creationId xmlns="" xmlns:a16="http://schemas.microsoft.com/office/drawing/2014/main" id="{29DA4889-B699-444E-88F2-9BD0C1DFAC99}"/>
              </a:ext>
            </a:extLst>
          </p:cNvPr>
          <p:cNvSpPr>
            <a:spLocks noChangeAspect="1"/>
          </p:cNvSpPr>
          <p:nvPr/>
        </p:nvSpPr>
        <p:spPr>
          <a:xfrm>
            <a:off x="8133802" y="2319062"/>
            <a:ext cx="1513022" cy="151302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Oval 115">
            <a:extLst>
              <a:ext uri="{FF2B5EF4-FFF2-40B4-BE49-F238E27FC236}">
                <a16:creationId xmlns="" xmlns:a16="http://schemas.microsoft.com/office/drawing/2014/main" id="{D317EE6F-45C8-43AC-8389-B311FA6DA01D}"/>
              </a:ext>
            </a:extLst>
          </p:cNvPr>
          <p:cNvSpPr>
            <a:spLocks noChangeAspect="1"/>
          </p:cNvSpPr>
          <p:nvPr/>
        </p:nvSpPr>
        <p:spPr>
          <a:xfrm>
            <a:off x="9473406" y="2582891"/>
            <a:ext cx="972657" cy="972657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Oval 119">
            <a:extLst>
              <a:ext uri="{FF2B5EF4-FFF2-40B4-BE49-F238E27FC236}">
                <a16:creationId xmlns="" xmlns:a16="http://schemas.microsoft.com/office/drawing/2014/main" id="{A0A47D82-5477-4EE6-91C7-0D48D7F0A3C4}"/>
              </a:ext>
            </a:extLst>
          </p:cNvPr>
          <p:cNvSpPr>
            <a:spLocks noChangeAspect="1"/>
          </p:cNvSpPr>
          <p:nvPr/>
        </p:nvSpPr>
        <p:spPr>
          <a:xfrm>
            <a:off x="2005068" y="2751355"/>
            <a:ext cx="648438" cy="648438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6" name="Group 121">
            <a:extLst>
              <a:ext uri="{FF2B5EF4-FFF2-40B4-BE49-F238E27FC236}">
                <a16:creationId xmlns="" xmlns:a16="http://schemas.microsoft.com/office/drawing/2014/main" id="{F5B4BC6A-CC97-4632-9313-28CC1EBBF8C8}"/>
              </a:ext>
            </a:extLst>
          </p:cNvPr>
          <p:cNvGrpSpPr/>
          <p:nvPr/>
        </p:nvGrpSpPr>
        <p:grpSpPr>
          <a:xfrm>
            <a:off x="1979989" y="3553064"/>
            <a:ext cx="717958" cy="825657"/>
            <a:chOff x="1088727" y="2876550"/>
            <a:chExt cx="718145" cy="825872"/>
          </a:xfrm>
        </p:grpSpPr>
        <p:cxnSp>
          <p:nvCxnSpPr>
            <p:cNvPr id="30" name="Straight Connector 122">
              <a:extLst>
                <a:ext uri="{FF2B5EF4-FFF2-40B4-BE49-F238E27FC236}">
                  <a16:creationId xmlns="" xmlns:a16="http://schemas.microsoft.com/office/drawing/2014/main" id="{A1AFB28A-FF8D-4544-A706-F78769632B9B}"/>
                </a:ext>
              </a:extLst>
            </p:cNvPr>
            <p:cNvCxnSpPr/>
            <p:nvPr/>
          </p:nvCxnSpPr>
          <p:spPr>
            <a:xfrm>
              <a:off x="1447800" y="2876550"/>
              <a:ext cx="0" cy="6096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1436">
              <a:extLst>
                <a:ext uri="{FF2B5EF4-FFF2-40B4-BE49-F238E27FC236}">
                  <a16:creationId xmlns="" xmlns:a16="http://schemas.microsoft.com/office/drawing/2014/main" id="{29954485-431B-4B60-B0C7-D592F79AE0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727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32" name="Group 124">
            <a:extLst>
              <a:ext uri="{FF2B5EF4-FFF2-40B4-BE49-F238E27FC236}">
                <a16:creationId xmlns="" xmlns:a16="http://schemas.microsoft.com/office/drawing/2014/main" id="{C94E0E87-7199-48D0-92D4-D4E8B2542718}"/>
              </a:ext>
            </a:extLst>
          </p:cNvPr>
          <p:cNvGrpSpPr/>
          <p:nvPr/>
        </p:nvGrpSpPr>
        <p:grpSpPr>
          <a:xfrm>
            <a:off x="2698403" y="1654468"/>
            <a:ext cx="717958" cy="766776"/>
            <a:chOff x="1560584" y="1499974"/>
            <a:chExt cx="718145" cy="766976"/>
          </a:xfrm>
        </p:grpSpPr>
        <p:cxnSp>
          <p:nvCxnSpPr>
            <p:cNvPr id="33" name="Straight Connector 125">
              <a:extLst>
                <a:ext uri="{FF2B5EF4-FFF2-40B4-BE49-F238E27FC236}">
                  <a16:creationId xmlns="" xmlns:a16="http://schemas.microsoft.com/office/drawing/2014/main" id="{E7C5097B-91A9-4126-BA76-3F4C990592AD}"/>
                </a:ext>
              </a:extLst>
            </p:cNvPr>
            <p:cNvCxnSpPr/>
            <p:nvPr/>
          </p:nvCxnSpPr>
          <p:spPr>
            <a:xfrm flipV="1">
              <a:off x="1919654" y="1757797"/>
              <a:ext cx="0" cy="509153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1436">
              <a:extLst>
                <a:ext uri="{FF2B5EF4-FFF2-40B4-BE49-F238E27FC236}">
                  <a16:creationId xmlns="" xmlns:a16="http://schemas.microsoft.com/office/drawing/2014/main" id="{EF1BD092-B8F6-4F25-8286-E7B86783DF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0584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1" name="Group 127">
            <a:extLst>
              <a:ext uri="{FF2B5EF4-FFF2-40B4-BE49-F238E27FC236}">
                <a16:creationId xmlns="" xmlns:a16="http://schemas.microsoft.com/office/drawing/2014/main" id="{F12E2369-E662-4433-A767-6E9A7000908A}"/>
              </a:ext>
            </a:extLst>
          </p:cNvPr>
          <p:cNvGrpSpPr/>
          <p:nvPr/>
        </p:nvGrpSpPr>
        <p:grpSpPr>
          <a:xfrm>
            <a:off x="4293022" y="1654468"/>
            <a:ext cx="717958" cy="881047"/>
            <a:chOff x="2618590" y="1499974"/>
            <a:chExt cx="718145" cy="881276"/>
          </a:xfrm>
        </p:grpSpPr>
        <p:cxnSp>
          <p:nvCxnSpPr>
            <p:cNvPr id="42" name="Straight Connector 128">
              <a:extLst>
                <a:ext uri="{FF2B5EF4-FFF2-40B4-BE49-F238E27FC236}">
                  <a16:creationId xmlns="" xmlns:a16="http://schemas.microsoft.com/office/drawing/2014/main" id="{3AB2BF7C-B800-45F0-A95B-3C2836DF0BB8}"/>
                </a:ext>
              </a:extLst>
            </p:cNvPr>
            <p:cNvCxnSpPr/>
            <p:nvPr/>
          </p:nvCxnSpPr>
          <p:spPr>
            <a:xfrm flipV="1">
              <a:off x="2977662" y="1762991"/>
              <a:ext cx="0" cy="618259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1436">
              <a:extLst>
                <a:ext uri="{FF2B5EF4-FFF2-40B4-BE49-F238E27FC236}">
                  <a16:creationId xmlns="" xmlns:a16="http://schemas.microsoft.com/office/drawing/2014/main" id="{7688A1CA-4CF9-4771-B3BE-7F05F9EBE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8590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4" name="Group 130">
            <a:extLst>
              <a:ext uri="{FF2B5EF4-FFF2-40B4-BE49-F238E27FC236}">
                <a16:creationId xmlns="" xmlns:a16="http://schemas.microsoft.com/office/drawing/2014/main" id="{67E9693D-00EB-4AA9-A150-7BDC5F5672A9}"/>
              </a:ext>
            </a:extLst>
          </p:cNvPr>
          <p:cNvGrpSpPr/>
          <p:nvPr/>
        </p:nvGrpSpPr>
        <p:grpSpPr>
          <a:xfrm>
            <a:off x="6159716" y="1654468"/>
            <a:ext cx="717958" cy="766776"/>
            <a:chOff x="3905200" y="1499974"/>
            <a:chExt cx="718145" cy="766976"/>
          </a:xfrm>
        </p:grpSpPr>
        <p:cxnSp>
          <p:nvCxnSpPr>
            <p:cNvPr id="45" name="Straight Connector 131">
              <a:extLst>
                <a:ext uri="{FF2B5EF4-FFF2-40B4-BE49-F238E27FC236}">
                  <a16:creationId xmlns="" xmlns:a16="http://schemas.microsoft.com/office/drawing/2014/main" id="{DA14EAC1-E86E-42E5-9C87-C1CF5ED5C926}"/>
                </a:ext>
              </a:extLst>
            </p:cNvPr>
            <p:cNvCxnSpPr/>
            <p:nvPr/>
          </p:nvCxnSpPr>
          <p:spPr>
            <a:xfrm flipV="1">
              <a:off x="4264270" y="1757797"/>
              <a:ext cx="0" cy="509153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1436">
              <a:extLst>
                <a:ext uri="{FF2B5EF4-FFF2-40B4-BE49-F238E27FC236}">
                  <a16:creationId xmlns="" xmlns:a16="http://schemas.microsoft.com/office/drawing/2014/main" id="{A1B77BF0-B6A2-41D8-9E6D-7BDB133AD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200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7" name="Group 133">
            <a:extLst>
              <a:ext uri="{FF2B5EF4-FFF2-40B4-BE49-F238E27FC236}">
                <a16:creationId xmlns="" xmlns:a16="http://schemas.microsoft.com/office/drawing/2014/main" id="{E5E261BE-6FE8-4581-97AD-7930ADEB8CA6}"/>
              </a:ext>
            </a:extLst>
          </p:cNvPr>
          <p:cNvGrpSpPr/>
          <p:nvPr/>
        </p:nvGrpSpPr>
        <p:grpSpPr>
          <a:xfrm>
            <a:off x="7553140" y="1654468"/>
            <a:ext cx="717958" cy="919137"/>
            <a:chOff x="4863561" y="1499974"/>
            <a:chExt cx="718145" cy="919376"/>
          </a:xfrm>
        </p:grpSpPr>
        <p:cxnSp>
          <p:nvCxnSpPr>
            <p:cNvPr id="48" name="Straight Connector 134">
              <a:extLst>
                <a:ext uri="{FF2B5EF4-FFF2-40B4-BE49-F238E27FC236}">
                  <a16:creationId xmlns="" xmlns:a16="http://schemas.microsoft.com/office/drawing/2014/main" id="{DC3C4B8A-39FB-4D4E-97EB-C5ACA1F2B2A6}"/>
                </a:ext>
              </a:extLst>
            </p:cNvPr>
            <p:cNvCxnSpPr/>
            <p:nvPr/>
          </p:nvCxnSpPr>
          <p:spPr>
            <a:xfrm flipV="1">
              <a:off x="5222632" y="1761259"/>
              <a:ext cx="0" cy="658091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1436">
              <a:extLst>
                <a:ext uri="{FF2B5EF4-FFF2-40B4-BE49-F238E27FC236}">
                  <a16:creationId xmlns="" xmlns:a16="http://schemas.microsoft.com/office/drawing/2014/main" id="{DBD25377-3BC4-4D2B-8427-E4AD8EBA9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3561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0" name="Group 136">
            <a:extLst>
              <a:ext uri="{FF2B5EF4-FFF2-40B4-BE49-F238E27FC236}">
                <a16:creationId xmlns="" xmlns:a16="http://schemas.microsoft.com/office/drawing/2014/main" id="{A167CBA8-0F4B-48E3-9BE4-22F6848E10B5}"/>
              </a:ext>
            </a:extLst>
          </p:cNvPr>
          <p:cNvGrpSpPr/>
          <p:nvPr/>
        </p:nvGrpSpPr>
        <p:grpSpPr>
          <a:xfrm>
            <a:off x="9583073" y="1654468"/>
            <a:ext cx="717958" cy="804866"/>
            <a:chOff x="6226367" y="1499974"/>
            <a:chExt cx="718145" cy="805076"/>
          </a:xfrm>
        </p:grpSpPr>
        <p:cxnSp>
          <p:nvCxnSpPr>
            <p:cNvPr id="51" name="Straight Connector 137">
              <a:extLst>
                <a:ext uri="{FF2B5EF4-FFF2-40B4-BE49-F238E27FC236}">
                  <a16:creationId xmlns="" xmlns:a16="http://schemas.microsoft.com/office/drawing/2014/main" id="{865ED8A4-C7C8-44C8-AE57-E6B20030B0CC}"/>
                </a:ext>
              </a:extLst>
            </p:cNvPr>
            <p:cNvCxnSpPr/>
            <p:nvPr/>
          </p:nvCxnSpPr>
          <p:spPr>
            <a:xfrm flipV="1">
              <a:off x="6585440" y="1759529"/>
              <a:ext cx="0" cy="545521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1436">
              <a:extLst>
                <a:ext uri="{FF2B5EF4-FFF2-40B4-BE49-F238E27FC236}">
                  <a16:creationId xmlns="" xmlns:a16="http://schemas.microsoft.com/office/drawing/2014/main" id="{E348D12F-CD26-4168-9050-28909DED2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6367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3" name="Group 142">
            <a:extLst>
              <a:ext uri="{FF2B5EF4-FFF2-40B4-BE49-F238E27FC236}">
                <a16:creationId xmlns="" xmlns:a16="http://schemas.microsoft.com/office/drawing/2014/main" id="{09D65D6E-31AA-46AE-829B-B22D871673F1}"/>
              </a:ext>
            </a:extLst>
          </p:cNvPr>
          <p:cNvGrpSpPr/>
          <p:nvPr/>
        </p:nvGrpSpPr>
        <p:grpSpPr>
          <a:xfrm>
            <a:off x="3560098" y="3667335"/>
            <a:ext cx="717958" cy="711387"/>
            <a:chOff x="2146735" y="2990850"/>
            <a:chExt cx="718145" cy="711572"/>
          </a:xfrm>
        </p:grpSpPr>
        <p:cxnSp>
          <p:nvCxnSpPr>
            <p:cNvPr id="54" name="Straight Connector 143">
              <a:extLst>
                <a:ext uri="{FF2B5EF4-FFF2-40B4-BE49-F238E27FC236}">
                  <a16:creationId xmlns="" xmlns:a16="http://schemas.microsoft.com/office/drawing/2014/main" id="{859F5A1F-60D0-4A9B-BBF0-333D4B2433DC}"/>
                </a:ext>
              </a:extLst>
            </p:cNvPr>
            <p:cNvCxnSpPr/>
            <p:nvPr/>
          </p:nvCxnSpPr>
          <p:spPr>
            <a:xfrm>
              <a:off x="2505808" y="2990850"/>
              <a:ext cx="0" cy="4953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1436">
              <a:extLst>
                <a:ext uri="{FF2B5EF4-FFF2-40B4-BE49-F238E27FC236}">
                  <a16:creationId xmlns="" xmlns:a16="http://schemas.microsoft.com/office/drawing/2014/main" id="{1BD03E05-6D80-4923-BC02-B62B09504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73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6" name="Group 145">
            <a:extLst>
              <a:ext uri="{FF2B5EF4-FFF2-40B4-BE49-F238E27FC236}">
                <a16:creationId xmlns="" xmlns:a16="http://schemas.microsoft.com/office/drawing/2014/main" id="{29D752CF-5FF9-4F18-8DFD-28E49408CDD4}"/>
              </a:ext>
            </a:extLst>
          </p:cNvPr>
          <p:cNvGrpSpPr/>
          <p:nvPr/>
        </p:nvGrpSpPr>
        <p:grpSpPr>
          <a:xfrm>
            <a:off x="5111188" y="3781605"/>
            <a:ext cx="717958" cy="597117"/>
            <a:chOff x="3204745" y="3105150"/>
            <a:chExt cx="718145" cy="597272"/>
          </a:xfrm>
        </p:grpSpPr>
        <p:cxnSp>
          <p:nvCxnSpPr>
            <p:cNvPr id="57" name="Straight Connector 146">
              <a:extLst>
                <a:ext uri="{FF2B5EF4-FFF2-40B4-BE49-F238E27FC236}">
                  <a16:creationId xmlns="" xmlns:a16="http://schemas.microsoft.com/office/drawing/2014/main" id="{E5D20764-7AA7-4703-B77D-AE4D88089D12}"/>
                </a:ext>
              </a:extLst>
            </p:cNvPr>
            <p:cNvCxnSpPr/>
            <p:nvPr/>
          </p:nvCxnSpPr>
          <p:spPr>
            <a:xfrm>
              <a:off x="3563816" y="3105150"/>
              <a:ext cx="0" cy="381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1436">
              <a:extLst>
                <a:ext uri="{FF2B5EF4-FFF2-40B4-BE49-F238E27FC236}">
                  <a16:creationId xmlns="" xmlns:a16="http://schemas.microsoft.com/office/drawing/2014/main" id="{F1CBA390-A0E7-4DC1-B73B-17ED6E8F3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474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9" name="Group 148">
            <a:extLst>
              <a:ext uri="{FF2B5EF4-FFF2-40B4-BE49-F238E27FC236}">
                <a16:creationId xmlns="" xmlns:a16="http://schemas.microsoft.com/office/drawing/2014/main" id="{DB810253-D94D-4D1F-8C63-83CEDCC73B8A}"/>
              </a:ext>
            </a:extLst>
          </p:cNvPr>
          <p:cNvGrpSpPr/>
          <p:nvPr/>
        </p:nvGrpSpPr>
        <p:grpSpPr>
          <a:xfrm>
            <a:off x="6978019" y="3591155"/>
            <a:ext cx="717958" cy="787567"/>
            <a:chOff x="4506006" y="2914650"/>
            <a:chExt cx="718145" cy="787772"/>
          </a:xfrm>
        </p:grpSpPr>
        <p:cxnSp>
          <p:nvCxnSpPr>
            <p:cNvPr id="60" name="Straight Connector 149">
              <a:extLst>
                <a:ext uri="{FF2B5EF4-FFF2-40B4-BE49-F238E27FC236}">
                  <a16:creationId xmlns="" xmlns:a16="http://schemas.microsoft.com/office/drawing/2014/main" id="{67A91A0B-D706-4C74-94EB-0CEF5AAB297C}"/>
                </a:ext>
              </a:extLst>
            </p:cNvPr>
            <p:cNvCxnSpPr/>
            <p:nvPr/>
          </p:nvCxnSpPr>
          <p:spPr>
            <a:xfrm>
              <a:off x="4865078" y="2914650"/>
              <a:ext cx="0" cy="5715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ectangle 1436">
              <a:extLst>
                <a:ext uri="{FF2B5EF4-FFF2-40B4-BE49-F238E27FC236}">
                  <a16:creationId xmlns="" xmlns:a16="http://schemas.microsoft.com/office/drawing/2014/main" id="{B8703DA1-FDDE-479D-A591-D18FDD0F1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6006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62" name="Group 151">
            <a:extLst>
              <a:ext uri="{FF2B5EF4-FFF2-40B4-BE49-F238E27FC236}">
                <a16:creationId xmlns="" xmlns:a16="http://schemas.microsoft.com/office/drawing/2014/main" id="{4CE34A09-1BBD-4247-BC86-406D9FA4AE12}"/>
              </a:ext>
            </a:extLst>
          </p:cNvPr>
          <p:cNvGrpSpPr/>
          <p:nvPr/>
        </p:nvGrpSpPr>
        <p:grpSpPr>
          <a:xfrm>
            <a:off x="8554503" y="3857785"/>
            <a:ext cx="717958" cy="520936"/>
            <a:chOff x="5487815" y="3181350"/>
            <a:chExt cx="718145" cy="521072"/>
          </a:xfrm>
        </p:grpSpPr>
        <p:cxnSp>
          <p:nvCxnSpPr>
            <p:cNvPr id="63" name="Straight Connector 152">
              <a:extLst>
                <a:ext uri="{FF2B5EF4-FFF2-40B4-BE49-F238E27FC236}">
                  <a16:creationId xmlns="" xmlns:a16="http://schemas.microsoft.com/office/drawing/2014/main" id="{8A270590-2851-4146-B780-54EB6669CDD8}"/>
                </a:ext>
              </a:extLst>
            </p:cNvPr>
            <p:cNvCxnSpPr/>
            <p:nvPr/>
          </p:nvCxnSpPr>
          <p:spPr>
            <a:xfrm>
              <a:off x="5846886" y="3181350"/>
              <a:ext cx="0" cy="3048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1436">
              <a:extLst>
                <a:ext uri="{FF2B5EF4-FFF2-40B4-BE49-F238E27FC236}">
                  <a16:creationId xmlns="" xmlns:a16="http://schemas.microsoft.com/office/drawing/2014/main" id="{F3D7220B-3F89-47F3-AE50-7B18CFB6B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781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sp>
        <p:nvSpPr>
          <p:cNvPr id="65" name="Freeform 36">
            <a:extLst>
              <a:ext uri="{FF2B5EF4-FFF2-40B4-BE49-F238E27FC236}">
                <a16:creationId xmlns="" xmlns:a16="http://schemas.microsoft.com/office/drawing/2014/main" id="{77361BB8-E8D4-4F06-B2E0-422A7DA1E16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126459" y="2944658"/>
            <a:ext cx="411814" cy="230773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6" name="Freeform 6">
            <a:extLst>
              <a:ext uri="{FF2B5EF4-FFF2-40B4-BE49-F238E27FC236}">
                <a16:creationId xmlns="" xmlns:a16="http://schemas.microsoft.com/office/drawing/2014/main" id="{45F37ADF-67C4-4D92-8FA1-487200185042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869810" y="2901745"/>
            <a:ext cx="342401" cy="300777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7" name="Freeform 26">
            <a:extLst>
              <a:ext uri="{FF2B5EF4-FFF2-40B4-BE49-F238E27FC236}">
                <a16:creationId xmlns="" xmlns:a16="http://schemas.microsoft.com/office/drawing/2014/main" id="{C256CE01-C05F-4224-979B-9B0AC9DAC7EB}"/>
              </a:ext>
            </a:extLst>
          </p:cNvPr>
          <p:cNvSpPr>
            <a:spLocks noEditPoints="1"/>
          </p:cNvSpPr>
          <p:nvPr/>
        </p:nvSpPr>
        <p:spPr bwMode="auto">
          <a:xfrm>
            <a:off x="5320026" y="2907459"/>
            <a:ext cx="343296" cy="30559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8" name="Freeform 16">
            <a:extLst>
              <a:ext uri="{FF2B5EF4-FFF2-40B4-BE49-F238E27FC236}">
                <a16:creationId xmlns="" xmlns:a16="http://schemas.microsoft.com/office/drawing/2014/main" id="{3181283F-C053-4E95-A044-9317570554FE}"/>
              </a:ext>
            </a:extLst>
          </p:cNvPr>
          <p:cNvSpPr>
            <a:spLocks noEditPoints="1"/>
          </p:cNvSpPr>
          <p:nvPr/>
        </p:nvSpPr>
        <p:spPr bwMode="auto">
          <a:xfrm>
            <a:off x="8749380" y="2923790"/>
            <a:ext cx="325624" cy="326390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9" name="TextBox 126">
            <a:extLst>
              <a:ext uri="{FF2B5EF4-FFF2-40B4-BE49-F238E27FC236}">
                <a16:creationId xmlns="" xmlns:a16="http://schemas.microsoft.com/office/drawing/2014/main" id="{FD914C9C-C89F-4104-B5EB-C2F7F148FE24}"/>
              </a:ext>
            </a:extLst>
          </p:cNvPr>
          <p:cNvSpPr txBox="1"/>
          <p:nvPr/>
        </p:nvSpPr>
        <p:spPr>
          <a:xfrm>
            <a:off x="2197822" y="5399650"/>
            <a:ext cx="8170780" cy="7201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请在此处添加具体内容，请言简意赅，简单说明即可。请在此处添加具体内容。简单说明即可。请在此处添加具体内容，请言简意赅，简单说明即可。请在此处添加具体内容。请言简意赅，简单说明即可。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0" name="TextBox 127">
            <a:extLst>
              <a:ext uri="{FF2B5EF4-FFF2-40B4-BE49-F238E27FC236}">
                <a16:creationId xmlns="" xmlns:a16="http://schemas.microsoft.com/office/drawing/2014/main" id="{42C73FBF-F12A-452E-B0DC-84D712CC3EEA}"/>
              </a:ext>
            </a:extLst>
          </p:cNvPr>
          <p:cNvSpPr txBox="1"/>
          <p:nvPr/>
        </p:nvSpPr>
        <p:spPr>
          <a:xfrm>
            <a:off x="5286248" y="4964813"/>
            <a:ext cx="2058807" cy="3076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点击输入标题文本</a:t>
            </a:r>
          </a:p>
        </p:txBody>
      </p:sp>
    </p:spTree>
    <p:extLst>
      <p:ext uri="{BB962C8B-B14F-4D97-AF65-F5344CB8AC3E}">
        <p14:creationId xmlns:p14="http://schemas.microsoft.com/office/powerpoint/2010/main" val="141868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4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9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9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4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9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4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9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400"/>
                            </p:stCondLst>
                            <p:childTnLst>
                              <p:par>
                                <p:cTn id="1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900"/>
                            </p:stCondLst>
                            <p:childTnLst>
                              <p:par>
                                <p:cTn id="1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400"/>
                            </p:stCondLst>
                            <p:childTnLst>
                              <p:par>
                                <p:cTn id="1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900"/>
                            </p:stCondLst>
                            <p:childTnLst>
                              <p:par>
                                <p:cTn id="1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200"/>
                            </p:stCondLst>
                            <p:childTnLst>
                              <p:par>
                                <p:cTn id="1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CD9BA9E-E395-47B0-8FDE-8E9819AD79D5}"/>
              </a:ext>
            </a:extLst>
          </p:cNvPr>
          <p:cNvGrpSpPr/>
          <p:nvPr/>
        </p:nvGrpSpPr>
        <p:grpSpPr>
          <a:xfrm>
            <a:off x="3501138" y="2034443"/>
            <a:ext cx="2877122" cy="363146"/>
            <a:chOff x="3249264" y="1751685"/>
            <a:chExt cx="2994025" cy="363240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5FD24254-3E2B-4B6B-A0D9-B35E332910E8}"/>
                </a:ext>
              </a:extLst>
            </p:cNvPr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19" name="圆角矩形 22">
                <a:extLst>
                  <a:ext uri="{FF2B5EF4-FFF2-40B4-BE49-F238E27FC236}">
                    <a16:creationId xmlns="" xmlns:a16="http://schemas.microsoft.com/office/drawing/2014/main" id="{C5EB2A2F-42B7-424D-8CD9-82509EEB7734}"/>
                  </a:ext>
                </a:extLst>
              </p:cNvPr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圆角矩形 23">
                <a:extLst>
                  <a:ext uri="{FF2B5EF4-FFF2-40B4-BE49-F238E27FC236}">
                    <a16:creationId xmlns="" xmlns:a16="http://schemas.microsoft.com/office/drawing/2014/main" id="{5D03B201-651F-4C03-B642-D6E308EA5506}"/>
                  </a:ext>
                </a:extLst>
              </p:cNvPr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E6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文本框 4">
              <a:extLst>
                <a:ext uri="{FF2B5EF4-FFF2-40B4-BE49-F238E27FC236}">
                  <a16:creationId xmlns="" xmlns:a16="http://schemas.microsoft.com/office/drawing/2014/main" id="{52CDCBC3-2143-48CC-A004-068ADF56E3F4}"/>
                </a:ext>
              </a:extLst>
            </p:cNvPr>
            <p:cNvSpPr txBox="1"/>
            <p:nvPr/>
          </p:nvSpPr>
          <p:spPr>
            <a:xfrm>
              <a:off x="5335260" y="1751685"/>
              <a:ext cx="67375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70%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2434932-020F-4281-BF6F-2CBCECCC628D}"/>
              </a:ext>
            </a:extLst>
          </p:cNvPr>
          <p:cNvGrpSpPr/>
          <p:nvPr/>
        </p:nvGrpSpPr>
        <p:grpSpPr>
          <a:xfrm>
            <a:off x="3496145" y="2445402"/>
            <a:ext cx="2877122" cy="363146"/>
            <a:chOff x="3249264" y="2162753"/>
            <a:chExt cx="2994025" cy="363241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061771EE-A39F-484B-93CB-AF93C23E432C}"/>
                </a:ext>
              </a:extLst>
            </p:cNvPr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4" name="圆角矩形 27">
                <a:extLst>
                  <a:ext uri="{FF2B5EF4-FFF2-40B4-BE49-F238E27FC236}">
                    <a16:creationId xmlns="" xmlns:a16="http://schemas.microsoft.com/office/drawing/2014/main" id="{B9034C5E-409E-4497-B493-ACCBF7E70B18}"/>
                  </a:ext>
                </a:extLst>
              </p:cNvPr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圆角矩形 28">
                <a:extLst>
                  <a:ext uri="{FF2B5EF4-FFF2-40B4-BE49-F238E27FC236}">
                    <a16:creationId xmlns="" xmlns:a16="http://schemas.microsoft.com/office/drawing/2014/main" id="{191A6393-44E4-4BBE-8FCD-509E9FEC9691}"/>
                  </a:ext>
                </a:extLst>
              </p:cNvPr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E6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3" name="文本框 9">
              <a:extLst>
                <a:ext uri="{FF2B5EF4-FFF2-40B4-BE49-F238E27FC236}">
                  <a16:creationId xmlns="" xmlns:a16="http://schemas.microsoft.com/office/drawing/2014/main" id="{84E925D2-DC22-4D9E-A624-1A83AF7AE1E2}"/>
                </a:ext>
              </a:extLst>
            </p:cNvPr>
            <p:cNvSpPr txBox="1"/>
            <p:nvPr/>
          </p:nvSpPr>
          <p:spPr>
            <a:xfrm>
              <a:off x="4118871" y="2162753"/>
              <a:ext cx="673754" cy="363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30%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F2EB67C5-3703-491B-B8B6-A99516910801}"/>
              </a:ext>
            </a:extLst>
          </p:cNvPr>
          <p:cNvGrpSpPr/>
          <p:nvPr/>
        </p:nvGrpSpPr>
        <p:grpSpPr>
          <a:xfrm>
            <a:off x="3496145" y="4215129"/>
            <a:ext cx="2893971" cy="363146"/>
            <a:chOff x="3244272" y="3932941"/>
            <a:chExt cx="3011560" cy="363240"/>
          </a:xfrm>
        </p:grpSpPr>
        <p:sp>
          <p:nvSpPr>
            <p:cNvPr id="30" name="圆角矩形 40">
              <a:extLst>
                <a:ext uri="{FF2B5EF4-FFF2-40B4-BE49-F238E27FC236}">
                  <a16:creationId xmlns="" xmlns:a16="http://schemas.microsoft.com/office/drawing/2014/main" id="{D2289DDC-085F-4198-9D65-EEDB88817155}"/>
                </a:ext>
              </a:extLst>
            </p:cNvPr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1" name="圆角矩形 43">
              <a:extLst>
                <a:ext uri="{FF2B5EF4-FFF2-40B4-BE49-F238E27FC236}">
                  <a16:creationId xmlns="" xmlns:a16="http://schemas.microsoft.com/office/drawing/2014/main" id="{C0ED17CA-6E5D-491F-B920-E80DDF7C2EC3}"/>
                </a:ext>
              </a:extLst>
            </p:cNvPr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15">
              <a:extLst>
                <a:ext uri="{FF2B5EF4-FFF2-40B4-BE49-F238E27FC236}">
                  <a16:creationId xmlns="" xmlns:a16="http://schemas.microsoft.com/office/drawing/2014/main" id="{12DB9997-DF6B-4E80-9352-0894B9849944}"/>
                </a:ext>
              </a:extLst>
            </p:cNvPr>
            <p:cNvSpPr txBox="1"/>
            <p:nvPr/>
          </p:nvSpPr>
          <p:spPr>
            <a:xfrm>
              <a:off x="4418923" y="3932941"/>
              <a:ext cx="90769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40%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86BC67FF-6AAE-49D6-B035-EAD6E743742B}"/>
              </a:ext>
            </a:extLst>
          </p:cNvPr>
          <p:cNvGrpSpPr/>
          <p:nvPr/>
        </p:nvGrpSpPr>
        <p:grpSpPr>
          <a:xfrm>
            <a:off x="3496150" y="4607058"/>
            <a:ext cx="2891072" cy="363146"/>
            <a:chOff x="3244272" y="4324968"/>
            <a:chExt cx="3008542" cy="363239"/>
          </a:xfrm>
        </p:grpSpPr>
        <p:sp>
          <p:nvSpPr>
            <p:cNvPr id="34" name="圆角矩形 46">
              <a:extLst>
                <a:ext uri="{FF2B5EF4-FFF2-40B4-BE49-F238E27FC236}">
                  <a16:creationId xmlns="" xmlns:a16="http://schemas.microsoft.com/office/drawing/2014/main" id="{A2336AE6-86CB-43FF-9412-A80302532D73}"/>
                </a:ext>
              </a:extLst>
            </p:cNvPr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1" name="圆角矩形 47">
              <a:extLst>
                <a:ext uri="{FF2B5EF4-FFF2-40B4-BE49-F238E27FC236}">
                  <a16:creationId xmlns="" xmlns:a16="http://schemas.microsoft.com/office/drawing/2014/main" id="{616CEEC5-5D85-4DE6-A95B-7054A5091DAA}"/>
                </a:ext>
              </a:extLst>
            </p:cNvPr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19">
              <a:extLst>
                <a:ext uri="{FF2B5EF4-FFF2-40B4-BE49-F238E27FC236}">
                  <a16:creationId xmlns="" xmlns:a16="http://schemas.microsoft.com/office/drawing/2014/main" id="{24F39608-8BF0-4519-8715-87E78152C08A}"/>
                </a:ext>
              </a:extLst>
            </p:cNvPr>
            <p:cNvSpPr txBox="1"/>
            <p:nvPr/>
          </p:nvSpPr>
          <p:spPr>
            <a:xfrm>
              <a:off x="5326614" y="4324968"/>
              <a:ext cx="673754" cy="363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60%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1F377FC1-49CF-4C06-A362-2C0E01983304}"/>
              </a:ext>
            </a:extLst>
          </p:cNvPr>
          <p:cNvGrpSpPr/>
          <p:nvPr/>
        </p:nvGrpSpPr>
        <p:grpSpPr>
          <a:xfrm>
            <a:off x="1536317" y="1730513"/>
            <a:ext cx="2157893" cy="2195428"/>
            <a:chOff x="471707" y="1675770"/>
            <a:chExt cx="2158455" cy="2196000"/>
          </a:xfrm>
          <a:solidFill>
            <a:srgbClr val="E62A2A"/>
          </a:solidFill>
        </p:grpSpPr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F69CA89A-734B-487D-98A5-83BD8B2489C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48" name="Freeform 288">
                <a:extLst>
                  <a:ext uri="{FF2B5EF4-FFF2-40B4-BE49-F238E27FC236}">
                    <a16:creationId xmlns="" xmlns:a16="http://schemas.microsoft.com/office/drawing/2014/main" id="{54317F43-907E-43D3-A528-9B67ECB7DE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289">
                <a:extLst>
                  <a:ext uri="{FF2B5EF4-FFF2-40B4-BE49-F238E27FC236}">
                    <a16:creationId xmlns="" xmlns:a16="http://schemas.microsoft.com/office/drawing/2014/main" id="{B1178F1D-3CAA-4842-8E40-29BD0FC38C3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291">
                <a:extLst>
                  <a:ext uri="{FF2B5EF4-FFF2-40B4-BE49-F238E27FC236}">
                    <a16:creationId xmlns="" xmlns:a16="http://schemas.microsoft.com/office/drawing/2014/main" id="{885155CF-7199-4AB1-A4EC-C06A14967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FD45B7BB-6F39-4B74-B46C-BF39552BC28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46" name="Freeform 932">
                <a:extLst>
                  <a:ext uri="{FF2B5EF4-FFF2-40B4-BE49-F238E27FC236}">
                    <a16:creationId xmlns="" xmlns:a16="http://schemas.microsoft.com/office/drawing/2014/main" id="{DB5E8065-3D62-40CF-8CA5-BFAFDDDD8D7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933">
                <a:extLst>
                  <a:ext uri="{FF2B5EF4-FFF2-40B4-BE49-F238E27FC236}">
                    <a16:creationId xmlns="" xmlns:a16="http://schemas.microsoft.com/office/drawing/2014/main" id="{0B50D3E4-759A-4E2B-864A-47C0CEDE4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0C571BA0-7891-4E33-9C5E-AA134FBF3936}"/>
              </a:ext>
            </a:extLst>
          </p:cNvPr>
          <p:cNvGrpSpPr/>
          <p:nvPr/>
        </p:nvGrpSpPr>
        <p:grpSpPr>
          <a:xfrm>
            <a:off x="1546390" y="3943968"/>
            <a:ext cx="2157893" cy="2195428"/>
            <a:chOff x="478903" y="4355475"/>
            <a:chExt cx="2158455" cy="2196000"/>
          </a:xfrm>
          <a:solidFill>
            <a:srgbClr val="C00000"/>
          </a:solidFill>
        </p:grpSpPr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4D59566B-FFF8-46AF-8C99-5CC0F33CA96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57" name="Freeform 69">
                <a:extLst>
                  <a:ext uri="{FF2B5EF4-FFF2-40B4-BE49-F238E27FC236}">
                    <a16:creationId xmlns="" xmlns:a16="http://schemas.microsoft.com/office/drawing/2014/main" id="{2D166AD3-8023-460A-BB76-434E9E3A9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70">
                <a:extLst>
                  <a:ext uri="{FF2B5EF4-FFF2-40B4-BE49-F238E27FC236}">
                    <a16:creationId xmlns="" xmlns:a16="http://schemas.microsoft.com/office/drawing/2014/main" id="{B3FAD7CA-7A68-4824-BF56-F0966D5BF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8EF3486D-A9A7-48B1-955C-265BDD14C2E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4" name="Freeform 288">
                <a:extLst>
                  <a:ext uri="{FF2B5EF4-FFF2-40B4-BE49-F238E27FC236}">
                    <a16:creationId xmlns="" xmlns:a16="http://schemas.microsoft.com/office/drawing/2014/main" id="{A5BDE389-D396-4BF7-ACA1-D52FF33BEC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289">
                <a:extLst>
                  <a:ext uri="{FF2B5EF4-FFF2-40B4-BE49-F238E27FC236}">
                    <a16:creationId xmlns="" xmlns:a16="http://schemas.microsoft.com/office/drawing/2014/main" id="{CF416DA2-391F-4354-915C-3619EFDA27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91">
                <a:extLst>
                  <a:ext uri="{FF2B5EF4-FFF2-40B4-BE49-F238E27FC236}">
                    <a16:creationId xmlns="" xmlns:a16="http://schemas.microsoft.com/office/drawing/2014/main" id="{178317D0-A2CF-4D4C-B818-2552A674E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351F47BB-ACAB-48C7-BC10-240FCC15D7F3}"/>
              </a:ext>
            </a:extLst>
          </p:cNvPr>
          <p:cNvSpPr/>
          <p:nvPr/>
        </p:nvSpPr>
        <p:spPr>
          <a:xfrm>
            <a:off x="3593947" y="1632875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1999" b="1" dirty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0" name="矩形 47">
            <a:extLst>
              <a:ext uri="{FF2B5EF4-FFF2-40B4-BE49-F238E27FC236}">
                <a16:creationId xmlns="" xmlns:a16="http://schemas.microsoft.com/office/drawing/2014/main" id="{362DB2A6-9615-44B5-8A06-880174843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188" y="2814640"/>
            <a:ext cx="2811931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EF724DC1-C40D-4D4F-80EB-056CEDED0081}"/>
              </a:ext>
            </a:extLst>
          </p:cNvPr>
          <p:cNvSpPr/>
          <p:nvPr/>
        </p:nvSpPr>
        <p:spPr>
          <a:xfrm>
            <a:off x="3593947" y="3837682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1999" b="1" dirty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2" name="矩形 47">
            <a:extLst>
              <a:ext uri="{FF2B5EF4-FFF2-40B4-BE49-F238E27FC236}">
                <a16:creationId xmlns="" xmlns:a16="http://schemas.microsoft.com/office/drawing/2014/main" id="{2ED701BD-FBD8-4D17-B7B9-A472FBA01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188" y="5003688"/>
            <a:ext cx="2811931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2C86DD7D-CBFF-4914-B629-D65773D4024E}"/>
              </a:ext>
            </a:extLst>
          </p:cNvPr>
          <p:cNvSpPr/>
          <p:nvPr/>
        </p:nvSpPr>
        <p:spPr>
          <a:xfrm>
            <a:off x="6935511" y="1652899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A688CE93-99CE-499A-8BEC-0CC443EF7652}"/>
              </a:ext>
            </a:extLst>
          </p:cNvPr>
          <p:cNvSpPr/>
          <p:nvPr/>
        </p:nvSpPr>
        <p:spPr>
          <a:xfrm>
            <a:off x="7311397" y="1560885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5" name="矩形 47">
            <a:extLst>
              <a:ext uri="{FF2B5EF4-FFF2-40B4-BE49-F238E27FC236}">
                <a16:creationId xmlns="" xmlns:a16="http://schemas.microsoft.com/office/drawing/2014/main" id="{9663D9C8-6B6D-429A-BEC6-857BF4A03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1925736"/>
            <a:ext cx="3455484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="" xmlns:a16="http://schemas.microsoft.com/office/drawing/2014/main" id="{5D2A658D-DC4F-40D3-9C24-B0571952191D}"/>
              </a:ext>
            </a:extLst>
          </p:cNvPr>
          <p:cNvCxnSpPr/>
          <p:nvPr/>
        </p:nvCxnSpPr>
        <p:spPr>
          <a:xfrm>
            <a:off x="7043495" y="1868867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9AE4FE65-2C07-40F9-8F1D-7BD9DC3EC201}"/>
              </a:ext>
            </a:extLst>
          </p:cNvPr>
          <p:cNvSpPr/>
          <p:nvPr/>
        </p:nvSpPr>
        <p:spPr>
          <a:xfrm>
            <a:off x="6935511" y="2856691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B01C0CA0-BC03-4440-BEE6-7093C75F8422}"/>
              </a:ext>
            </a:extLst>
          </p:cNvPr>
          <p:cNvSpPr/>
          <p:nvPr/>
        </p:nvSpPr>
        <p:spPr>
          <a:xfrm>
            <a:off x="7311397" y="2746481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9" name="矩形 47">
            <a:extLst>
              <a:ext uri="{FF2B5EF4-FFF2-40B4-BE49-F238E27FC236}">
                <a16:creationId xmlns="" xmlns:a16="http://schemas.microsoft.com/office/drawing/2014/main" id="{02DB76A3-EA01-4714-AA68-8E21C1E9B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3111331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57E08603-8D0D-43A0-9E67-785A258C95E7}"/>
              </a:ext>
            </a:extLst>
          </p:cNvPr>
          <p:cNvCxnSpPr/>
          <p:nvPr/>
        </p:nvCxnSpPr>
        <p:spPr>
          <a:xfrm>
            <a:off x="7043495" y="3072659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C9B4856D-89B2-44CB-8C26-6DF037E30F28}"/>
              </a:ext>
            </a:extLst>
          </p:cNvPr>
          <p:cNvSpPr/>
          <p:nvPr/>
        </p:nvSpPr>
        <p:spPr>
          <a:xfrm>
            <a:off x="6935511" y="4060484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7EE23098-DDEB-4396-A42A-A3025736192F}"/>
              </a:ext>
            </a:extLst>
          </p:cNvPr>
          <p:cNvSpPr/>
          <p:nvPr/>
        </p:nvSpPr>
        <p:spPr>
          <a:xfrm>
            <a:off x="7311397" y="3970298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5DB8DD9D-3787-4028-8625-051C4A0C7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4335149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74" name="直接连接符 73">
            <a:extLst>
              <a:ext uri="{FF2B5EF4-FFF2-40B4-BE49-F238E27FC236}">
                <a16:creationId xmlns="" xmlns:a16="http://schemas.microsoft.com/office/drawing/2014/main" id="{5DD5AA2A-94D1-44CE-A401-454E8CC72B21}"/>
              </a:ext>
            </a:extLst>
          </p:cNvPr>
          <p:cNvCxnSpPr/>
          <p:nvPr/>
        </p:nvCxnSpPr>
        <p:spPr>
          <a:xfrm>
            <a:off x="7043495" y="4244512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86A2C07D-BA57-42B5-ACD8-24391A44F54C}"/>
              </a:ext>
            </a:extLst>
          </p:cNvPr>
          <p:cNvSpPr/>
          <p:nvPr/>
        </p:nvSpPr>
        <p:spPr>
          <a:xfrm>
            <a:off x="6935511" y="5170912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BD691769-D0E3-4645-BA8D-4CBAF0BAC724}"/>
              </a:ext>
            </a:extLst>
          </p:cNvPr>
          <p:cNvSpPr/>
          <p:nvPr/>
        </p:nvSpPr>
        <p:spPr>
          <a:xfrm>
            <a:off x="7311397" y="5050137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9CF2E7C3-2D4A-4BC9-9EB4-E1FB64DD3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5414987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55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5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5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450"/>
                            </p:stCondLst>
                            <p:childTnLst>
                              <p:par>
                                <p:cTn id="7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95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3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7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50"/>
                            </p:stCondLst>
                            <p:childTnLst>
                              <p:par>
                                <p:cTn id="8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7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1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5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050"/>
                            </p:stCondLst>
                            <p:childTnLst>
                              <p:par>
                                <p:cTn id="10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5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9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9" grpId="0"/>
      <p:bldP spid="60" grpId="0"/>
      <p:bldP spid="61" grpId="0"/>
      <p:bldP spid="62" grpId="0"/>
      <p:bldP spid="63" grpId="0" animBg="1"/>
      <p:bldP spid="64" grpId="0"/>
      <p:bldP spid="65" grpId="0"/>
      <p:bldP spid="67" grpId="0" animBg="1"/>
      <p:bldP spid="68" grpId="0"/>
      <p:bldP spid="69" grpId="0"/>
      <p:bldP spid="71" grpId="0" animBg="1"/>
      <p:bldP spid="72" grpId="0"/>
      <p:bldP spid="73" grpId="0"/>
      <p:bldP spid="75" grpId="0" animBg="1"/>
      <p:bldP spid="76" grpId="0"/>
      <p:bldP spid="7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69" name="组 4">
            <a:extLst>
              <a:ext uri="{FF2B5EF4-FFF2-40B4-BE49-F238E27FC236}">
                <a16:creationId xmlns="" xmlns:a16="http://schemas.microsoft.com/office/drawing/2014/main" id="{6ECE787D-19E3-4764-A6A4-53F8D473D077}"/>
              </a:ext>
            </a:extLst>
          </p:cNvPr>
          <p:cNvGrpSpPr/>
          <p:nvPr/>
        </p:nvGrpSpPr>
        <p:grpSpPr>
          <a:xfrm>
            <a:off x="724316" y="1801309"/>
            <a:ext cx="2468903" cy="2468903"/>
            <a:chOff x="1058387" y="1049424"/>
            <a:chExt cx="2663244" cy="2663244"/>
          </a:xfrm>
        </p:grpSpPr>
        <p:sp>
          <p:nvSpPr>
            <p:cNvPr id="70" name="空心弧 69">
              <a:extLst>
                <a:ext uri="{FF2B5EF4-FFF2-40B4-BE49-F238E27FC236}">
                  <a16:creationId xmlns="" xmlns:a16="http://schemas.microsoft.com/office/drawing/2014/main" id="{69F77875-D274-4BB7-BDAB-D1E0880921BA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8F9237C4-D31D-4CFA-819D-57D94C1F271F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rgbClr val="D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2" name="椭圆 71">
              <a:extLst>
                <a:ext uri="{FF2B5EF4-FFF2-40B4-BE49-F238E27FC236}">
                  <a16:creationId xmlns="" xmlns:a16="http://schemas.microsoft.com/office/drawing/2014/main" id="{31946ED7-FB4F-4A92-9AA2-3F8C79567826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1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73" name="组 5">
            <a:extLst>
              <a:ext uri="{FF2B5EF4-FFF2-40B4-BE49-F238E27FC236}">
                <a16:creationId xmlns="" xmlns:a16="http://schemas.microsoft.com/office/drawing/2014/main" id="{BDB99FA3-662D-48F8-A97F-4A5FA721F362}"/>
              </a:ext>
            </a:extLst>
          </p:cNvPr>
          <p:cNvGrpSpPr/>
          <p:nvPr/>
        </p:nvGrpSpPr>
        <p:grpSpPr>
          <a:xfrm>
            <a:off x="3490193" y="1801309"/>
            <a:ext cx="2468903" cy="2468903"/>
            <a:chOff x="1058387" y="1049424"/>
            <a:chExt cx="2663244" cy="2663244"/>
          </a:xfrm>
        </p:grpSpPr>
        <p:sp>
          <p:nvSpPr>
            <p:cNvPr id="74" name="空心弧 73">
              <a:extLst>
                <a:ext uri="{FF2B5EF4-FFF2-40B4-BE49-F238E27FC236}">
                  <a16:creationId xmlns="" xmlns:a16="http://schemas.microsoft.com/office/drawing/2014/main" id="{80617F94-5F9D-4AFE-82F3-4C548B57443C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椭圆 74">
              <a:extLst>
                <a:ext uri="{FF2B5EF4-FFF2-40B4-BE49-F238E27FC236}">
                  <a16:creationId xmlns="" xmlns:a16="http://schemas.microsoft.com/office/drawing/2014/main" id="{4C005139-BCEA-45B7-B501-0C2E0E9E14D4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chemeClr val="tx1">
                  <a:lumMod val="50000"/>
                  <a:lumOff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6" name="椭圆 75">
              <a:extLst>
                <a:ext uri="{FF2B5EF4-FFF2-40B4-BE49-F238E27FC236}">
                  <a16:creationId xmlns="" xmlns:a16="http://schemas.microsoft.com/office/drawing/2014/main" id="{BA4DAA86-DE6A-4388-88E7-A4252D824741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2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77" name="组 9">
            <a:extLst>
              <a:ext uri="{FF2B5EF4-FFF2-40B4-BE49-F238E27FC236}">
                <a16:creationId xmlns="" xmlns:a16="http://schemas.microsoft.com/office/drawing/2014/main" id="{C60F90C7-7020-4EFE-B0E1-332CF1DEF3D3}"/>
              </a:ext>
            </a:extLst>
          </p:cNvPr>
          <p:cNvGrpSpPr/>
          <p:nvPr/>
        </p:nvGrpSpPr>
        <p:grpSpPr>
          <a:xfrm>
            <a:off x="6256070" y="1801309"/>
            <a:ext cx="2468903" cy="2468903"/>
            <a:chOff x="1058387" y="1049424"/>
            <a:chExt cx="2663244" cy="2663244"/>
          </a:xfrm>
        </p:grpSpPr>
        <p:sp>
          <p:nvSpPr>
            <p:cNvPr id="78" name="空心弧 77">
              <a:extLst>
                <a:ext uri="{FF2B5EF4-FFF2-40B4-BE49-F238E27FC236}">
                  <a16:creationId xmlns="" xmlns:a16="http://schemas.microsoft.com/office/drawing/2014/main" id="{7A36DAAA-04EC-4DCA-971A-ADE8A1B78AE3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9" name="椭圆 78">
              <a:extLst>
                <a:ext uri="{FF2B5EF4-FFF2-40B4-BE49-F238E27FC236}">
                  <a16:creationId xmlns="" xmlns:a16="http://schemas.microsoft.com/office/drawing/2014/main" id="{5657085E-863D-4D6B-BDA5-F62A5EB783AC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rgbClr val="D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B1668B3F-2502-4DDB-AB9D-E3439700DB95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3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81" name="组 13">
            <a:extLst>
              <a:ext uri="{FF2B5EF4-FFF2-40B4-BE49-F238E27FC236}">
                <a16:creationId xmlns="" xmlns:a16="http://schemas.microsoft.com/office/drawing/2014/main" id="{F2C8DFA9-0ADE-46E8-AC33-E98584543109}"/>
              </a:ext>
            </a:extLst>
          </p:cNvPr>
          <p:cNvGrpSpPr/>
          <p:nvPr/>
        </p:nvGrpSpPr>
        <p:grpSpPr>
          <a:xfrm>
            <a:off x="9053557" y="1801309"/>
            <a:ext cx="2468903" cy="2468903"/>
            <a:chOff x="1058387" y="1049424"/>
            <a:chExt cx="2663244" cy="2663244"/>
          </a:xfrm>
        </p:grpSpPr>
        <p:sp>
          <p:nvSpPr>
            <p:cNvPr id="82" name="空心弧 81">
              <a:extLst>
                <a:ext uri="{FF2B5EF4-FFF2-40B4-BE49-F238E27FC236}">
                  <a16:creationId xmlns="" xmlns:a16="http://schemas.microsoft.com/office/drawing/2014/main" id="{374FA149-E019-4D3B-AB1C-67D55567CB1C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椭圆 82">
              <a:extLst>
                <a:ext uri="{FF2B5EF4-FFF2-40B4-BE49-F238E27FC236}">
                  <a16:creationId xmlns="" xmlns:a16="http://schemas.microsoft.com/office/drawing/2014/main" id="{0D044402-E3B3-4255-8223-E1DB51E218DB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chemeClr val="tx1">
                  <a:lumMod val="50000"/>
                  <a:lumOff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29DBB99E-FECD-44D0-9CFC-47A48F977680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4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4CD5F24C-1A91-4BF7-8143-0148BEB2BB68}"/>
              </a:ext>
            </a:extLst>
          </p:cNvPr>
          <p:cNvGrpSpPr/>
          <p:nvPr/>
        </p:nvGrpSpPr>
        <p:grpSpPr>
          <a:xfrm>
            <a:off x="869860" y="4595990"/>
            <a:ext cx="2479639" cy="1474361"/>
            <a:chOff x="869860" y="4595990"/>
            <a:chExt cx="2479639" cy="1474361"/>
          </a:xfrm>
        </p:grpSpPr>
        <p:sp>
          <p:nvSpPr>
            <p:cNvPr id="85" name="文本框 84">
              <a:extLst>
                <a:ext uri="{FF2B5EF4-FFF2-40B4-BE49-F238E27FC236}">
                  <a16:creationId xmlns="" xmlns:a16="http://schemas.microsoft.com/office/drawing/2014/main" id="{419C74A3-E818-4EDF-9017-1580C1C15F0E}"/>
                </a:ext>
              </a:extLst>
            </p:cNvPr>
            <p:cNvSpPr txBox="1"/>
            <p:nvPr/>
          </p:nvSpPr>
          <p:spPr>
            <a:xfrm>
              <a:off x="869860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91" name="文本框 90">
              <a:extLst>
                <a:ext uri="{FF2B5EF4-FFF2-40B4-BE49-F238E27FC236}">
                  <a16:creationId xmlns="" xmlns:a16="http://schemas.microsoft.com/office/drawing/2014/main" id="{9CCE835C-4EB7-4841-8E91-66B4E1DD1A4C}"/>
                </a:ext>
              </a:extLst>
            </p:cNvPr>
            <p:cNvSpPr txBox="1"/>
            <p:nvPr/>
          </p:nvSpPr>
          <p:spPr>
            <a:xfrm>
              <a:off x="883458" y="4967805"/>
              <a:ext cx="2466041" cy="1102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  <a:p>
              <a:pPr lvl="0" algn="ctr">
                <a:lnSpc>
                  <a:spcPct val="130000"/>
                </a:lnSpc>
              </a:pPr>
              <a:endPara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513521C-4049-4F18-831A-D29AC082B24C}"/>
              </a:ext>
            </a:extLst>
          </p:cNvPr>
          <p:cNvGrpSpPr/>
          <p:nvPr/>
        </p:nvGrpSpPr>
        <p:grpSpPr>
          <a:xfrm>
            <a:off x="3635737" y="4595990"/>
            <a:ext cx="2199210" cy="1233589"/>
            <a:chOff x="3635737" y="4595990"/>
            <a:chExt cx="2199210" cy="1233589"/>
          </a:xfrm>
        </p:grpSpPr>
        <p:sp>
          <p:nvSpPr>
            <p:cNvPr id="86" name="文本框 85">
              <a:extLst>
                <a:ext uri="{FF2B5EF4-FFF2-40B4-BE49-F238E27FC236}">
                  <a16:creationId xmlns="" xmlns:a16="http://schemas.microsoft.com/office/drawing/2014/main" id="{99FD9ED2-5C0A-4F78-B643-479581062831}"/>
                </a:ext>
              </a:extLst>
            </p:cNvPr>
            <p:cNvSpPr txBox="1"/>
            <p:nvPr/>
          </p:nvSpPr>
          <p:spPr>
            <a:xfrm>
              <a:off x="3635737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97" name="文本框 96">
              <a:extLst>
                <a:ext uri="{FF2B5EF4-FFF2-40B4-BE49-F238E27FC236}">
                  <a16:creationId xmlns="" xmlns:a16="http://schemas.microsoft.com/office/drawing/2014/main" id="{47260172-611F-4898-9118-25D043FAF3D6}"/>
                </a:ext>
              </a:extLst>
            </p:cNvPr>
            <p:cNvSpPr txBox="1"/>
            <p:nvPr/>
          </p:nvSpPr>
          <p:spPr>
            <a:xfrm>
              <a:off x="3683551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9064032-4B0B-4CCD-837D-9F296DCDDE39}"/>
              </a:ext>
            </a:extLst>
          </p:cNvPr>
          <p:cNvGrpSpPr/>
          <p:nvPr/>
        </p:nvGrpSpPr>
        <p:grpSpPr>
          <a:xfrm>
            <a:off x="6401614" y="4595990"/>
            <a:ext cx="2199210" cy="1233589"/>
            <a:chOff x="6401614" y="4595990"/>
            <a:chExt cx="2199210" cy="1233589"/>
          </a:xfrm>
        </p:grpSpPr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7BC2A0B8-A783-43A3-A00D-A5403A7DF037}"/>
                </a:ext>
              </a:extLst>
            </p:cNvPr>
            <p:cNvSpPr txBox="1"/>
            <p:nvPr/>
          </p:nvSpPr>
          <p:spPr>
            <a:xfrm>
              <a:off x="6401614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103" name="文本框 102">
              <a:extLst>
                <a:ext uri="{FF2B5EF4-FFF2-40B4-BE49-F238E27FC236}">
                  <a16:creationId xmlns="" xmlns:a16="http://schemas.microsoft.com/office/drawing/2014/main" id="{07F272FA-4617-493C-912E-75407A8B01AC}"/>
                </a:ext>
              </a:extLst>
            </p:cNvPr>
            <p:cNvSpPr txBox="1"/>
            <p:nvPr/>
          </p:nvSpPr>
          <p:spPr>
            <a:xfrm>
              <a:off x="6449428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B1866A8-75D1-4898-8384-DCF5A740FB5B}"/>
              </a:ext>
            </a:extLst>
          </p:cNvPr>
          <p:cNvGrpSpPr/>
          <p:nvPr/>
        </p:nvGrpSpPr>
        <p:grpSpPr>
          <a:xfrm>
            <a:off x="9199101" y="4595990"/>
            <a:ext cx="2199210" cy="1233589"/>
            <a:chOff x="9199101" y="4595990"/>
            <a:chExt cx="2199210" cy="1233589"/>
          </a:xfrm>
        </p:grpSpPr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40FFCB04-C19D-415D-BE8F-CBFA4F1EA313}"/>
                </a:ext>
              </a:extLst>
            </p:cNvPr>
            <p:cNvSpPr txBox="1"/>
            <p:nvPr/>
          </p:nvSpPr>
          <p:spPr>
            <a:xfrm>
              <a:off x="9199101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109" name="文本框 108">
              <a:extLst>
                <a:ext uri="{FF2B5EF4-FFF2-40B4-BE49-F238E27FC236}">
                  <a16:creationId xmlns="" xmlns:a16="http://schemas.microsoft.com/office/drawing/2014/main" id="{F6DAA5D5-79DF-405B-85AA-8A57E13206C3}"/>
                </a:ext>
              </a:extLst>
            </p:cNvPr>
            <p:cNvSpPr txBox="1"/>
            <p:nvPr/>
          </p:nvSpPr>
          <p:spPr>
            <a:xfrm>
              <a:off x="9246915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136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C9065AE-2934-4B9F-B3EF-BB07A0D52351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B3FFCBBF-638D-42B8-909D-4B0C2E89A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3" name="流程图: 过程 12">
              <a:extLst>
                <a:ext uri="{FF2B5EF4-FFF2-40B4-BE49-F238E27FC236}">
                  <a16:creationId xmlns="" xmlns:a16="http://schemas.microsoft.com/office/drawing/2014/main" id="{8F7E1945-D0CC-47D9-96B5-79080EB1D69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68322" y="-1"/>
            <a:ext cx="6123678" cy="6870701"/>
            <a:chOff x="6068322" y="-1"/>
            <a:chExt cx="6123678" cy="68707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flipH="1">
              <a:off x="6081406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flipH="1">
              <a:off x="6068322" y="4407192"/>
              <a:ext cx="1831869" cy="2463508"/>
            </a:xfrm>
            <a:custGeom>
              <a:avLst/>
              <a:gdLst>
                <a:gd name="T0" fmla="*/ 611 w 819"/>
                <a:gd name="T1" fmla="*/ 1103 h 1103"/>
                <a:gd name="T2" fmla="*/ 819 w 819"/>
                <a:gd name="T3" fmla="*/ 1103 h 1103"/>
                <a:gd name="T4" fmla="*/ 0 w 819"/>
                <a:gd name="T5" fmla="*/ 0 h 1103"/>
                <a:gd name="T6" fmla="*/ 611 w 819"/>
                <a:gd name="T7" fmla="*/ 1103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1103">
                  <a:moveTo>
                    <a:pt x="611" y="1103"/>
                  </a:moveTo>
                  <a:cubicBezTo>
                    <a:pt x="819" y="1103"/>
                    <a:pt x="819" y="1103"/>
                    <a:pt x="819" y="1103"/>
                  </a:cubicBezTo>
                  <a:cubicBezTo>
                    <a:pt x="430" y="846"/>
                    <a:pt x="136" y="457"/>
                    <a:pt x="0" y="0"/>
                  </a:cubicBezTo>
                  <a:cubicBezTo>
                    <a:pt x="81" y="432"/>
                    <a:pt x="301" y="816"/>
                    <a:pt x="611" y="1103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flipH="1">
              <a:off x="6190458" y="-1"/>
              <a:ext cx="1905620" cy="4407193"/>
            </a:xfrm>
            <a:custGeom>
              <a:avLst/>
              <a:gdLst>
                <a:gd name="T0" fmla="*/ 852 w 852"/>
                <a:gd name="T1" fmla="*/ 0 h 1973"/>
                <a:gd name="T2" fmla="*/ 575 w 852"/>
                <a:gd name="T3" fmla="*/ 0 h 1973"/>
                <a:gd name="T4" fmla="*/ 0 w 852"/>
                <a:gd name="T5" fmla="*/ 1404 h 1973"/>
                <a:gd name="T6" fmla="*/ 82 w 852"/>
                <a:gd name="T7" fmla="*/ 1973 h 1973"/>
                <a:gd name="T8" fmla="*/ 48 w 852"/>
                <a:gd name="T9" fmla="*/ 1604 h 1973"/>
                <a:gd name="T10" fmla="*/ 852 w 852"/>
                <a:gd name="T11" fmla="*/ 0 h 1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2" h="1973">
                  <a:moveTo>
                    <a:pt x="852" y="0"/>
                  </a:moveTo>
                  <a:cubicBezTo>
                    <a:pt x="575" y="0"/>
                    <a:pt x="575" y="0"/>
                    <a:pt x="575" y="0"/>
                  </a:cubicBezTo>
                  <a:cubicBezTo>
                    <a:pt x="220" y="361"/>
                    <a:pt x="0" y="857"/>
                    <a:pt x="0" y="1404"/>
                  </a:cubicBezTo>
                  <a:cubicBezTo>
                    <a:pt x="0" y="1602"/>
                    <a:pt x="29" y="1792"/>
                    <a:pt x="82" y="1973"/>
                  </a:cubicBezTo>
                  <a:cubicBezTo>
                    <a:pt x="60" y="1853"/>
                    <a:pt x="48" y="1730"/>
                    <a:pt x="48" y="1604"/>
                  </a:cubicBezTo>
                  <a:cubicBezTo>
                    <a:pt x="48" y="948"/>
                    <a:pt x="364" y="365"/>
                    <a:pt x="852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9" name="TextBox 4"/>
          <p:cNvSpPr txBox="1"/>
          <p:nvPr/>
        </p:nvSpPr>
        <p:spPr>
          <a:xfrm>
            <a:off x="1359292" y="2414928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谢谢观看！</a:t>
            </a:r>
            <a:endParaRPr lang="en-US" altLang="zh-CN" sz="6000" dirty="0">
              <a:solidFill>
                <a:schemeClr val="tx1">
                  <a:lumMod val="85000"/>
                  <a:lumOff val="1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72641" y="4190983"/>
            <a:ext cx="4540640" cy="581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F988418-71BE-4630-A4A4-32907B526804}"/>
              </a:ext>
            </a:extLst>
          </p:cNvPr>
          <p:cNvGrpSpPr/>
          <p:nvPr/>
        </p:nvGrpSpPr>
        <p:grpSpPr>
          <a:xfrm>
            <a:off x="147" y="835013"/>
            <a:ext cx="1777081" cy="459430"/>
            <a:chOff x="147" y="835013"/>
            <a:chExt cx="1777081" cy="459430"/>
          </a:xfrm>
        </p:grpSpPr>
        <p:sp>
          <p:nvSpPr>
            <p:cNvPr id="22" name="TextBox 74"/>
            <p:cNvSpPr txBox="1"/>
            <p:nvPr/>
          </p:nvSpPr>
          <p:spPr>
            <a:xfrm>
              <a:off x="604497" y="895451"/>
              <a:ext cx="117273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00000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LOGO</a:t>
              </a:r>
              <a:endParaRPr lang="zh-CN" altLang="en-US" sz="1600" b="1" dirty="0">
                <a:solidFill>
                  <a:srgbClr val="D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流程图: 摘录 22"/>
            <p:cNvSpPr/>
            <p:nvPr/>
          </p:nvSpPr>
          <p:spPr>
            <a:xfrm rot="5400000">
              <a:off x="-1158" y="836318"/>
              <a:ext cx="459430" cy="456820"/>
            </a:xfrm>
            <a:prstGeom prst="flowChartExtract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990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E8E91B-7BE9-435D-97BA-259945A18F8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黑人工作汇报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2482</Words>
  <Application>Microsoft Office PowerPoint</Application>
  <PresentationFormat>宽屏</PresentationFormat>
  <Paragraphs>242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AvantGarde Md BT</vt:lpstr>
      <vt:lpstr>等线</vt:lpstr>
      <vt:lpstr>等线 Light</vt:lpstr>
      <vt:lpstr>方正兰亭黑_GBK</vt:lpstr>
      <vt:lpstr>宋体</vt:lpstr>
      <vt:lpstr>微软雅黑</vt:lpstr>
      <vt:lpstr>字魂36号-正文宋楷</vt:lpstr>
      <vt:lpstr>Arial</vt:lpstr>
      <vt:lpstr>Calibri</vt:lpstr>
      <vt:lpstr>Impact</vt:lpstr>
      <vt:lpstr>Times New Roman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红黑人工作汇报</dc:title>
  <dc:creator>第一PPT</dc:creator>
  <cp:keywords>www.1ppt.com</cp:keywords>
  <dc:description>www.1ppt.com</dc:description>
  <cp:lastModifiedBy>faith123</cp:lastModifiedBy>
  <cp:revision>253</cp:revision>
  <dcterms:created xsi:type="dcterms:W3CDTF">2018-01-07T13:00:52Z</dcterms:created>
  <dcterms:modified xsi:type="dcterms:W3CDTF">2020-07-15T06:36:44Z</dcterms:modified>
</cp:coreProperties>
</file>