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notesSlides/notesSlide7.xml" ContentType="application/vnd.openxmlformats-officedocument.presentationml.notesSlide+xml"/>
  <Override PartName="/ppt/notesSlides/notesSlide8.xml" ContentType="application/vnd.openxmlformats-officedocument.presentationml.notesSlide+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notesSlides/notesSlide9.xml" ContentType="application/vnd.openxmlformats-officedocument.presentationml.notesSlide+xml"/>
  <Override PartName="/ppt/notesSlides/notesSlide10.xml" ContentType="application/vnd.openxmlformats-officedocument.presentationml.notesSlide+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notesSlides/notesSlide14.xml" ContentType="application/vnd.openxmlformats-officedocument.presentationml.notesSlide+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tags/tag28.xml" ContentType="application/vnd.openxmlformats-officedocument.presentationml.tags+xml"/>
  <Override PartName="/ppt/tags/tag29.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tags/tag34.xml" ContentType="application/vnd.openxmlformats-officedocument.presentationml.tags+xml"/>
  <Override PartName="/ppt/tags/tag35.xml" ContentType="application/vnd.openxmlformats-officedocument.presentationml.tags+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tags/tag36.xml" ContentType="application/vnd.openxmlformats-officedocument.presentationml.tags+xml"/>
  <Override PartName="/ppt/tags/tag37.xml" ContentType="application/vnd.openxmlformats-officedocument.presentationml.tags+xml"/>
  <Override PartName="/ppt/tags/tag38.xml" ContentType="application/vnd.openxmlformats-officedocument.presentationml.tags+xml"/>
  <Override PartName="/ppt/tags/tag39.xml" ContentType="application/vnd.openxmlformats-officedocument.presentationml.tags+xml"/>
  <Override PartName="/ppt/tags/tag40.xml" ContentType="application/vnd.openxmlformats-officedocument.presentationml.tags+xml"/>
  <Override PartName="/ppt/tags/tag41.xml" ContentType="application/vnd.openxmlformats-officedocument.presentationml.tags+xml"/>
  <Override PartName="/ppt/notesSlides/notesSlide21.xml" ContentType="application/vnd.openxmlformats-officedocument.presentationml.notesSlide+xml"/>
  <Override PartName="/ppt/tags/tag42.xml" ContentType="application/vnd.openxmlformats-officedocument.presentationml.tags+xml"/>
  <Override PartName="/ppt/tags/tag43.xml" ContentType="application/vnd.openxmlformats-officedocument.presentationml.tags+xml"/>
  <Override PartName="/ppt/tags/tag44.xml" ContentType="application/vnd.openxmlformats-officedocument.presentationml.tags+xml"/>
  <Override PartName="/ppt/tags/tag45.xml" ContentType="application/vnd.openxmlformats-officedocument.presentationml.tags+xml"/>
  <Override PartName="/ppt/notesSlides/notesSlide22.xml" ContentType="application/vnd.openxmlformats-officedocument.presentationml.notesSlide+xml"/>
  <Override PartName="/ppt/tags/tag46.xml" ContentType="application/vnd.openxmlformats-officedocument.presentationml.tags+xml"/>
  <Override PartName="/ppt/tags/tag47.xml" ContentType="application/vnd.openxmlformats-officedocument.presentationml.tags+xml"/>
  <Override PartName="/ppt/tags/tag48.xml" ContentType="application/vnd.openxmlformats-officedocument.presentationml.tags+xml"/>
  <Override PartName="/ppt/tags/tag49.xml" ContentType="application/vnd.openxmlformats-officedocument.presentationml.tags+xml"/>
  <Override PartName="/ppt/tags/tag50.xml" ContentType="application/vnd.openxmlformats-officedocument.presentationml.tags+xml"/>
  <Override PartName="/ppt/tags/tag51.xml" ContentType="application/vnd.openxmlformats-officedocument.presentationml.tags+xml"/>
  <Override PartName="/ppt/tags/tag52.xml" ContentType="application/vnd.openxmlformats-officedocument.presentationml.tags+xml"/>
  <Override PartName="/ppt/tags/tag53.xml" ContentType="application/vnd.openxmlformats-officedocument.presentationml.tags+xml"/>
  <Override PartName="/ppt/tags/tag54.xml" ContentType="application/vnd.openxmlformats-officedocument.presentationml.tags+xml"/>
  <Override PartName="/ppt/tags/tag55.xml" ContentType="application/vnd.openxmlformats-officedocument.presentationml.tags+xml"/>
  <Override PartName="/ppt/tags/tag56.xml" ContentType="application/vnd.openxmlformats-officedocument.presentationml.tags+xml"/>
  <Override PartName="/ppt/tags/tag57.xml" ContentType="application/vnd.openxmlformats-officedocument.presentationml.tags+xml"/>
  <Override PartName="/ppt/tags/tag58.xml" ContentType="application/vnd.openxmlformats-officedocument.presentationml.tags+xml"/>
  <Override PartName="/ppt/tags/tag59.xml" ContentType="application/vnd.openxmlformats-officedocument.presentationml.tags+xml"/>
  <Override PartName="/ppt/notesSlides/notesSlide23.xml" ContentType="application/vnd.openxmlformats-officedocument.presentationml.notesSlide+xml"/>
  <Override PartName="/ppt/tags/tag60.xml" ContentType="application/vnd.openxmlformats-officedocument.presentationml.tags+xml"/>
  <Override PartName="/ppt/tags/tag61.xml" ContentType="application/vnd.openxmlformats-officedocument.presentationml.tags+xml"/>
  <Override PartName="/ppt/tags/tag62.xml" ContentType="application/vnd.openxmlformats-officedocument.presentationml.tags+xml"/>
  <Override PartName="/ppt/tags/tag63.xml" ContentType="application/vnd.openxmlformats-officedocument.presentationml.tags+xml"/>
  <Override PartName="/ppt/tags/tag64.xml" ContentType="application/vnd.openxmlformats-officedocument.presentationml.tags+xml"/>
  <Override PartName="/ppt/notesSlides/notesSlide24.xml" ContentType="application/vnd.openxmlformats-officedocument.presentationml.notesSlide+xml"/>
  <Override PartName="/ppt/tags/tag65.xml" ContentType="application/vnd.openxmlformats-officedocument.presentationml.tags+xml"/>
  <Override PartName="/ppt/tags/tag66.xml" ContentType="application/vnd.openxmlformats-officedocument.presentationml.tags+xml"/>
  <Override PartName="/ppt/notesSlides/notesSlide25.xml" ContentType="application/vnd.openxmlformats-officedocument.presentationml.notesSlide+xml"/>
  <Override PartName="/ppt/notesSlides/notesSlide2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8"/>
  </p:notesMasterIdLst>
  <p:sldIdLst>
    <p:sldId id="256" r:id="rId2"/>
    <p:sldId id="11502" r:id="rId3"/>
    <p:sldId id="11503" r:id="rId4"/>
    <p:sldId id="11520" r:id="rId5"/>
    <p:sldId id="11505" r:id="rId6"/>
    <p:sldId id="11506" r:id="rId7"/>
    <p:sldId id="286" r:id="rId8"/>
    <p:sldId id="11507" r:id="rId9"/>
    <p:sldId id="271" r:id="rId10"/>
    <p:sldId id="11510" r:id="rId11"/>
    <p:sldId id="289" r:id="rId12"/>
    <p:sldId id="433" r:id="rId13"/>
    <p:sldId id="11508" r:id="rId14"/>
    <p:sldId id="291" r:id="rId15"/>
    <p:sldId id="274" r:id="rId16"/>
    <p:sldId id="11511" r:id="rId17"/>
    <p:sldId id="292" r:id="rId18"/>
    <p:sldId id="11509" r:id="rId19"/>
    <p:sldId id="11512" r:id="rId20"/>
    <p:sldId id="11513" r:id="rId21"/>
    <p:sldId id="11516" r:id="rId22"/>
    <p:sldId id="11515" r:id="rId23"/>
    <p:sldId id="11517" r:id="rId24"/>
    <p:sldId id="11518" r:id="rId25"/>
    <p:sldId id="11519" r:id="rId26"/>
    <p:sldId id="11514" r:id="rId27"/>
  </p:sldIdLst>
  <p:sldSz cx="12192000" cy="6858000"/>
  <p:notesSz cx="6858000" cy="9144000"/>
  <p:custDataLst>
    <p:tags r:id="rId29"/>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2F5597"/>
    <a:srgbClr val="1D1B5A"/>
    <a:srgbClr val="DE044A"/>
    <a:srgbClr val="641A1D"/>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0"/>
    <p:restoredTop sz="94660"/>
  </p:normalViewPr>
  <p:slideViewPr>
    <p:cSldViewPr snapToGrid="0">
      <p:cViewPr varScale="1">
        <p:scale>
          <a:sx n="92" d="100"/>
          <a:sy n="92" d="100"/>
        </p:scale>
        <p:origin x="468" y="84"/>
      </p:cViewPr>
      <p:guideLst>
        <p:guide orient="horz" pos="2160"/>
        <p:guide pos="3840"/>
      </p:guideLst>
    </p:cSldViewPr>
  </p:slideViewPr>
  <p:notesTextViewPr>
    <p:cViewPr>
      <p:scale>
        <a:sx n="1" d="1"/>
        <a:sy n="1" d="1"/>
      </p:scale>
      <p:origin x="0" y="0"/>
    </p:cViewPr>
  </p:notesTextViewPr>
  <p:sorterViewPr>
    <p:cViewPr>
      <p:scale>
        <a:sx n="139" d="100"/>
        <a:sy n="139"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gs" Target="tags/tag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presProps" Target="presProps.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BBB9654-6AA3-45F5-9C88-E2AAB5795FA9}" type="datetimeFigureOut">
              <a:rPr lang="zh-CN" altLang="en-US" smtClean="0"/>
              <a:t>2020/7/14</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8DEF7CA-566B-418B-A706-8D193AD0C8D1}" type="slidenum">
              <a:rPr lang="zh-CN" altLang="en-US" smtClean="0"/>
              <a:t>‹#›</a:t>
            </a:fld>
            <a:endParaRPr lang="zh-CN" altLang="en-US"/>
          </a:p>
        </p:txBody>
      </p:sp>
    </p:spTree>
    <p:extLst>
      <p:ext uri="{BB962C8B-B14F-4D97-AF65-F5344CB8AC3E}">
        <p14:creationId xmlns:p14="http://schemas.microsoft.com/office/powerpoint/2010/main" val="138204216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8" Type="http://schemas.openxmlformats.org/officeDocument/2006/relationships/hyperlink" Target="http://www.1ppt.com/tubiao/" TargetMode="External"/><Relationship Id="rId13" Type="http://schemas.openxmlformats.org/officeDocument/2006/relationships/hyperlink" Target="http://www.1ppt.com/jianli/" TargetMode="External"/><Relationship Id="rId18" Type="http://schemas.openxmlformats.org/officeDocument/2006/relationships/hyperlink" Target="http://www.1ppt.com/ziti/" TargetMode="External"/><Relationship Id="rId3" Type="http://schemas.openxmlformats.org/officeDocument/2006/relationships/hyperlink" Target="http://www.1ppt.com/moban/" TargetMode="External"/><Relationship Id="rId7" Type="http://schemas.openxmlformats.org/officeDocument/2006/relationships/hyperlink" Target="http://www.1ppt.com/beijing/" TargetMode="External"/><Relationship Id="rId12" Type="http://schemas.openxmlformats.org/officeDocument/2006/relationships/hyperlink" Target="http://www.1ppt.com/excel/" TargetMode="External"/><Relationship Id="rId17" Type="http://schemas.openxmlformats.org/officeDocument/2006/relationships/hyperlink" Target="http://www.1ppt.com/jiaoan/" TargetMode="External"/><Relationship Id="rId2" Type="http://schemas.openxmlformats.org/officeDocument/2006/relationships/slide" Target="../slides/slide13.xml"/><Relationship Id="rId16" Type="http://schemas.openxmlformats.org/officeDocument/2006/relationships/hyperlink" Target="http://www.1ppt.com/shiti/" TargetMode="External"/><Relationship Id="rId1" Type="http://schemas.openxmlformats.org/officeDocument/2006/relationships/notesMaster" Target="../notesMasters/notesMaster1.xml"/><Relationship Id="rId6" Type="http://schemas.openxmlformats.org/officeDocument/2006/relationships/hyperlink" Target="http://www.1ppt.com/sucai/" TargetMode="External"/><Relationship Id="rId11" Type="http://schemas.openxmlformats.org/officeDocument/2006/relationships/hyperlink" Target="http://www.1ppt.com/word/" TargetMode="External"/><Relationship Id="rId5" Type="http://schemas.openxmlformats.org/officeDocument/2006/relationships/hyperlink" Target="http://www.1ppt.com/jieri/" TargetMode="External"/><Relationship Id="rId15" Type="http://schemas.openxmlformats.org/officeDocument/2006/relationships/hyperlink" Target="http://www.1ppt.com/shouchaobao/" TargetMode="External"/><Relationship Id="rId10" Type="http://schemas.openxmlformats.org/officeDocument/2006/relationships/hyperlink" Target="http://www.1ppt.com/powerpoint/" TargetMode="External"/><Relationship Id="rId4" Type="http://schemas.openxmlformats.org/officeDocument/2006/relationships/hyperlink" Target="http://www.1ppt.com/hangye/" TargetMode="External"/><Relationship Id="rId9" Type="http://schemas.openxmlformats.org/officeDocument/2006/relationships/hyperlink" Target="http://www.1ppt.com/xiazai/" TargetMode="External"/><Relationship Id="rId14" Type="http://schemas.openxmlformats.org/officeDocument/2006/relationships/hyperlink" Target="http://www.1ppt.com/kejian/" TargetMode="Externa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A8DEF7CA-566B-418B-A706-8D193AD0C8D1}" type="slidenum">
              <a:rPr lang="zh-CN" altLang="en-US" smtClean="0"/>
              <a:t>1</a:t>
            </a:fld>
            <a:endParaRPr lang="zh-CN" altLang="en-US"/>
          </a:p>
        </p:txBody>
      </p:sp>
    </p:spTree>
    <p:extLst>
      <p:ext uri="{BB962C8B-B14F-4D97-AF65-F5344CB8AC3E}">
        <p14:creationId xmlns:p14="http://schemas.microsoft.com/office/powerpoint/2010/main" val="323283470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A8DEF7CA-566B-418B-A706-8D193AD0C8D1}" type="slidenum">
              <a:rPr lang="zh-CN" altLang="en-US" smtClean="0"/>
              <a:t>2</a:t>
            </a:fld>
            <a:endParaRPr lang="zh-CN" altLang="en-US"/>
          </a:p>
        </p:txBody>
      </p:sp>
    </p:spTree>
    <p:extLst>
      <p:ext uri="{BB962C8B-B14F-4D97-AF65-F5344CB8AC3E}">
        <p14:creationId xmlns:p14="http://schemas.microsoft.com/office/powerpoint/2010/main" val="5526793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A8DEF7CA-566B-418B-A706-8D193AD0C8D1}" type="slidenum">
              <a:rPr lang="zh-CN" altLang="en-US" smtClean="0"/>
              <a:t>3</a:t>
            </a:fld>
            <a:endParaRPr lang="zh-CN" altLang="en-US"/>
          </a:p>
        </p:txBody>
      </p:sp>
    </p:spTree>
    <p:extLst>
      <p:ext uri="{BB962C8B-B14F-4D97-AF65-F5344CB8AC3E}">
        <p14:creationId xmlns:p14="http://schemas.microsoft.com/office/powerpoint/2010/main" val="254200672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A8DEF7CA-566B-418B-A706-8D193AD0C8D1}" type="slidenum">
              <a:rPr lang="zh-CN" altLang="en-US" smtClean="0"/>
              <a:t>4</a:t>
            </a:fld>
            <a:endParaRPr lang="zh-CN" altLang="en-US"/>
          </a:p>
        </p:txBody>
      </p:sp>
    </p:spTree>
    <p:extLst>
      <p:ext uri="{BB962C8B-B14F-4D97-AF65-F5344CB8AC3E}">
        <p14:creationId xmlns:p14="http://schemas.microsoft.com/office/powerpoint/2010/main" val="100378786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A8DEF7CA-566B-418B-A706-8D193AD0C8D1}" type="slidenum">
              <a:rPr lang="zh-CN" altLang="en-US" smtClean="0"/>
              <a:t>5</a:t>
            </a:fld>
            <a:endParaRPr lang="zh-CN" altLang="en-US"/>
          </a:p>
        </p:txBody>
      </p:sp>
    </p:spTree>
    <p:extLst>
      <p:ext uri="{BB962C8B-B14F-4D97-AF65-F5344CB8AC3E}">
        <p14:creationId xmlns:p14="http://schemas.microsoft.com/office/powerpoint/2010/main" val="383007063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A8DEF7CA-566B-418B-A706-8D193AD0C8D1}" type="slidenum">
              <a:rPr lang="zh-CN" altLang="en-US" smtClean="0"/>
              <a:t>6</a:t>
            </a:fld>
            <a:endParaRPr lang="zh-CN" altLang="en-US"/>
          </a:p>
        </p:txBody>
      </p:sp>
    </p:spTree>
    <p:extLst>
      <p:ext uri="{BB962C8B-B14F-4D97-AF65-F5344CB8AC3E}">
        <p14:creationId xmlns:p14="http://schemas.microsoft.com/office/powerpoint/2010/main" val="242128643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F1CB8912-F0BA-4AD8-8415-DA1F26BCB09F}"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pPr marL="0" marR="0" lvl="0" indent="0" algn="r" defTabSz="457200" rtl="0" eaLnBrk="1" fontAlgn="auto" latinLnBrk="0" hangingPunct="1">
                <a:lnSpc>
                  <a:spcPct val="100000"/>
                </a:lnSpc>
                <a:spcBef>
                  <a:spcPts val="0"/>
                </a:spcBef>
                <a:spcAft>
                  <a:spcPts val="0"/>
                </a:spcAft>
                <a:buClrTx/>
                <a:buSzTx/>
                <a:buFontTx/>
                <a:buNone/>
                <a:tabLst/>
                <a:defRPr/>
              </a:pPr>
              <a:t>7</a:t>
            </a:fld>
            <a:endParaRPr kumimoji="0" lang="zh-CN" altLang="en-US" sz="1200" b="0" i="0" u="none" strike="noStrike" kern="1200" cap="none" spc="0" normalizeH="0" baseline="0" noProof="0">
              <a:ln>
                <a:noFill/>
              </a:ln>
              <a:solidFill>
                <a:prstClr val="black"/>
              </a:solidFill>
              <a:effectLst/>
              <a:uLnTx/>
              <a:uFillTx/>
              <a:latin typeface="等线" panose="020F0502020204030204"/>
              <a:ea typeface="等线" panose="02010600030101010101" pitchFamily="2" charset="-122"/>
              <a:cs typeface="+mn-cs"/>
            </a:endParaRPr>
          </a:p>
        </p:txBody>
      </p:sp>
    </p:spTree>
    <p:extLst>
      <p:ext uri="{BB962C8B-B14F-4D97-AF65-F5344CB8AC3E}">
        <p14:creationId xmlns:p14="http://schemas.microsoft.com/office/powerpoint/2010/main" val="349650821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A8DEF7CA-566B-418B-A706-8D193AD0C8D1}" type="slidenum">
              <a:rPr lang="zh-CN" altLang="en-US" smtClean="0"/>
              <a:t>8</a:t>
            </a:fld>
            <a:endParaRPr lang="zh-CN" altLang="en-US"/>
          </a:p>
        </p:txBody>
      </p:sp>
    </p:spTree>
    <p:extLst>
      <p:ext uri="{BB962C8B-B14F-4D97-AF65-F5344CB8AC3E}">
        <p14:creationId xmlns:p14="http://schemas.microsoft.com/office/powerpoint/2010/main" val="21064109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F1CB8912-F0BA-4AD8-8415-DA1F26BCB09F}"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pPr marL="0" marR="0" lvl="0" indent="0" algn="r" defTabSz="457200" rtl="0" eaLnBrk="1" fontAlgn="auto" latinLnBrk="0" hangingPunct="1">
                <a:lnSpc>
                  <a:spcPct val="100000"/>
                </a:lnSpc>
                <a:spcBef>
                  <a:spcPts val="0"/>
                </a:spcBef>
                <a:spcAft>
                  <a:spcPts val="0"/>
                </a:spcAft>
                <a:buClrTx/>
                <a:buSzTx/>
                <a:buFontTx/>
                <a:buNone/>
                <a:tabLst/>
                <a:defRPr/>
              </a:pPr>
              <a:t>9</a:t>
            </a:fld>
            <a:endParaRPr kumimoji="0" lang="zh-CN" altLang="en-US" sz="1200" b="0" i="0" u="none" strike="noStrike" kern="1200" cap="none" spc="0" normalizeH="0" baseline="0" noProof="0">
              <a:ln>
                <a:noFill/>
              </a:ln>
              <a:solidFill>
                <a:prstClr val="black"/>
              </a:solidFill>
              <a:effectLst/>
              <a:uLnTx/>
              <a:uFillTx/>
              <a:latin typeface="等线" panose="020F0502020204030204"/>
              <a:ea typeface="等线" panose="02010600030101010101" pitchFamily="2" charset="-122"/>
              <a:cs typeface="+mn-cs"/>
            </a:endParaRPr>
          </a:p>
        </p:txBody>
      </p:sp>
    </p:spTree>
    <p:extLst>
      <p:ext uri="{BB962C8B-B14F-4D97-AF65-F5344CB8AC3E}">
        <p14:creationId xmlns:p14="http://schemas.microsoft.com/office/powerpoint/2010/main" val="282250235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A8DEF7CA-566B-418B-A706-8D193AD0C8D1}" type="slidenum">
              <a:rPr lang="zh-CN" altLang="en-US" smtClean="0"/>
              <a:t>10</a:t>
            </a:fld>
            <a:endParaRPr lang="zh-CN" altLang="en-US"/>
          </a:p>
        </p:txBody>
      </p:sp>
    </p:spTree>
    <p:extLst>
      <p:ext uri="{BB962C8B-B14F-4D97-AF65-F5344CB8AC3E}">
        <p14:creationId xmlns:p14="http://schemas.microsoft.com/office/powerpoint/2010/main" val="58149457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F1CB8912-F0BA-4AD8-8415-DA1F26BCB09F}"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pPr marL="0" marR="0" lvl="0" indent="0" algn="r" defTabSz="457200" rtl="0" eaLnBrk="1" fontAlgn="auto" latinLnBrk="0" hangingPunct="1">
                <a:lnSpc>
                  <a:spcPct val="100000"/>
                </a:lnSpc>
                <a:spcBef>
                  <a:spcPts val="0"/>
                </a:spcBef>
                <a:spcAft>
                  <a:spcPts val="0"/>
                </a:spcAft>
                <a:buClrTx/>
                <a:buSzTx/>
                <a:buFontTx/>
                <a:buNone/>
                <a:tabLst/>
                <a:defRPr/>
              </a:pPr>
              <a:t>11</a:t>
            </a:fld>
            <a:endParaRPr kumimoji="0" lang="zh-CN" altLang="en-US" sz="1200" b="0" i="0" u="none" strike="noStrike" kern="1200" cap="none" spc="0" normalizeH="0" baseline="0" noProof="0">
              <a:ln>
                <a:noFill/>
              </a:ln>
              <a:solidFill>
                <a:prstClr val="black"/>
              </a:solidFill>
              <a:effectLst/>
              <a:uLnTx/>
              <a:uFillTx/>
              <a:latin typeface="等线" panose="020F0502020204030204"/>
              <a:ea typeface="等线" panose="02010600030101010101" pitchFamily="2" charset="-122"/>
              <a:cs typeface="+mn-cs"/>
            </a:endParaRPr>
          </a:p>
        </p:txBody>
      </p:sp>
    </p:spTree>
    <p:extLst>
      <p:ext uri="{BB962C8B-B14F-4D97-AF65-F5344CB8AC3E}">
        <p14:creationId xmlns:p14="http://schemas.microsoft.com/office/powerpoint/2010/main" val="221286043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C276A094-3D4D-44E0-8B50-793B169CED33}" type="slidenum">
              <a:rPr kumimoji="0" lang="zh-CN" altLang="en-US" sz="1200" b="0" i="0" u="none" strike="noStrike" kern="1200" cap="none" spc="0" normalizeH="0" baseline="0" noProof="0" smtClean="0">
                <a:ln>
                  <a:noFill/>
                </a:ln>
                <a:solidFill>
                  <a:prstClr val="black"/>
                </a:solidFill>
                <a:effectLst/>
                <a:uLnTx/>
                <a:uFillTx/>
                <a:latin typeface="Calibri" panose="020F0502020204030204"/>
                <a:ea typeface="宋体"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zh-CN" altLang="en-US" sz="12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Tree>
    <p:extLst>
      <p:ext uri="{BB962C8B-B14F-4D97-AF65-F5344CB8AC3E}">
        <p14:creationId xmlns:p14="http://schemas.microsoft.com/office/powerpoint/2010/main" val="131344297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r>
              <a:rPr lang="en-US" altLang="zh-CN" sz="1200" dirty="0" smtClean="0">
                <a:solidFill>
                  <a:srgbClr val="EEECE1">
                    <a:lumMod val="25000"/>
                  </a:srgbClr>
                </a:solidFill>
                <a:latin typeface="微软雅黑" panose="020B0503020204020204" pitchFamily="34" charset="-122"/>
                <a:ea typeface="微软雅黑" panose="020B0503020204020204" pitchFamily="34" charset="-122"/>
              </a:rPr>
              <a:t>PPT</a:t>
            </a:r>
            <a:r>
              <a:rPr lang="zh-CN" altLang="en-US" sz="1200" dirty="0" smtClean="0">
                <a:solidFill>
                  <a:srgbClr val="EEECE1">
                    <a:lumMod val="25000"/>
                  </a:srgbClr>
                </a:solidFill>
                <a:latin typeface="微软雅黑" panose="020B0503020204020204" pitchFamily="34" charset="-122"/>
                <a:ea typeface="微软雅黑" panose="020B0503020204020204" pitchFamily="34" charset="-122"/>
              </a:rPr>
              <a:t>模板：       </a:t>
            </a:r>
            <a:r>
              <a:rPr lang="en-US" altLang="zh-CN" sz="1200" dirty="0" smtClean="0">
                <a:solidFill>
                  <a:srgbClr val="EEECE1">
                    <a:lumMod val="25000"/>
                  </a:srgbClr>
                </a:solidFill>
                <a:latin typeface="微软雅黑" panose="020B0503020204020204" pitchFamily="34" charset="-122"/>
                <a:ea typeface="微软雅黑" panose="020B0503020204020204" pitchFamily="34" charset="-122"/>
                <a:hlinkClick r:id="rId3"/>
              </a:rPr>
              <a:t>www.1ppt.com/moban/</a:t>
            </a:r>
            <a:r>
              <a:rPr lang="en-US" altLang="zh-CN" sz="1200" dirty="0" smtClean="0">
                <a:solidFill>
                  <a:srgbClr val="EEECE1">
                    <a:lumMod val="25000"/>
                  </a:srgbClr>
                </a:solidFill>
                <a:latin typeface="微软雅黑" panose="020B0503020204020204" pitchFamily="34" charset="-122"/>
                <a:ea typeface="微软雅黑" panose="020B0503020204020204" pitchFamily="34" charset="-122"/>
              </a:rPr>
              <a:t>                    </a:t>
            </a:r>
            <a:r>
              <a:rPr lang="zh-CN" altLang="en-US" sz="1200" dirty="0" smtClean="0">
                <a:solidFill>
                  <a:srgbClr val="EEECE1">
                    <a:lumMod val="25000"/>
                  </a:srgbClr>
                </a:solidFill>
                <a:latin typeface="微软雅黑" panose="020B0503020204020204" pitchFamily="34" charset="-122"/>
                <a:ea typeface="微软雅黑" panose="020B0503020204020204" pitchFamily="34" charset="-122"/>
              </a:rPr>
              <a:t>行业</a:t>
            </a:r>
            <a:r>
              <a:rPr lang="en-US" altLang="zh-CN" sz="1200" dirty="0" smtClean="0">
                <a:solidFill>
                  <a:srgbClr val="EEECE1">
                    <a:lumMod val="25000"/>
                  </a:srgbClr>
                </a:solidFill>
                <a:latin typeface="微软雅黑" panose="020B0503020204020204" pitchFamily="34" charset="-122"/>
                <a:ea typeface="微软雅黑" panose="020B0503020204020204" pitchFamily="34" charset="-122"/>
              </a:rPr>
              <a:t>PPT</a:t>
            </a:r>
            <a:r>
              <a:rPr lang="zh-CN" altLang="en-US" sz="1200" dirty="0" smtClean="0">
                <a:solidFill>
                  <a:srgbClr val="EEECE1">
                    <a:lumMod val="25000"/>
                  </a:srgbClr>
                </a:solidFill>
                <a:latin typeface="微软雅黑" panose="020B0503020204020204" pitchFamily="34" charset="-122"/>
                <a:ea typeface="微软雅黑" panose="020B0503020204020204" pitchFamily="34" charset="-122"/>
              </a:rPr>
              <a:t>模板：</a:t>
            </a:r>
            <a:r>
              <a:rPr lang="en-US" altLang="zh-CN" sz="1200" dirty="0" smtClean="0">
                <a:solidFill>
                  <a:srgbClr val="EEECE1">
                    <a:lumMod val="25000"/>
                  </a:srgbClr>
                </a:solidFill>
                <a:latin typeface="微软雅黑" panose="020B0503020204020204" pitchFamily="34" charset="-122"/>
                <a:ea typeface="微软雅黑" panose="020B0503020204020204" pitchFamily="34" charset="-122"/>
                <a:hlinkClick r:id="rId4"/>
              </a:rPr>
              <a:t>www.1ppt.com/hangye/</a:t>
            </a:r>
            <a:r>
              <a:rPr lang="en-US" altLang="zh-CN" sz="1200" dirty="0" smtClean="0">
                <a:solidFill>
                  <a:srgbClr val="EEECE1">
                    <a:lumMod val="25000"/>
                  </a:srgbClr>
                </a:solidFill>
                <a:latin typeface="微软雅黑" panose="020B0503020204020204" pitchFamily="34" charset="-122"/>
                <a:ea typeface="微软雅黑" panose="020B0503020204020204" pitchFamily="34" charset="-122"/>
              </a:rPr>
              <a:t> </a:t>
            </a:r>
          </a:p>
          <a:p>
            <a:r>
              <a:rPr lang="zh-CN" altLang="en-US" sz="1200" dirty="0" smtClean="0">
                <a:solidFill>
                  <a:srgbClr val="EEECE1">
                    <a:lumMod val="25000"/>
                  </a:srgbClr>
                </a:solidFill>
                <a:latin typeface="微软雅黑" panose="020B0503020204020204" pitchFamily="34" charset="-122"/>
                <a:ea typeface="微软雅黑" panose="020B0503020204020204" pitchFamily="34" charset="-122"/>
              </a:rPr>
              <a:t>节日</a:t>
            </a:r>
            <a:r>
              <a:rPr lang="en-US" altLang="zh-CN" sz="1200" dirty="0" smtClean="0">
                <a:solidFill>
                  <a:srgbClr val="EEECE1">
                    <a:lumMod val="25000"/>
                  </a:srgbClr>
                </a:solidFill>
                <a:latin typeface="微软雅黑" panose="020B0503020204020204" pitchFamily="34" charset="-122"/>
                <a:ea typeface="微软雅黑" panose="020B0503020204020204" pitchFamily="34" charset="-122"/>
              </a:rPr>
              <a:t>PPT</a:t>
            </a:r>
            <a:r>
              <a:rPr lang="zh-CN" altLang="en-US" sz="1200" dirty="0" smtClean="0">
                <a:solidFill>
                  <a:srgbClr val="EEECE1">
                    <a:lumMod val="25000"/>
                  </a:srgbClr>
                </a:solidFill>
                <a:latin typeface="微软雅黑" panose="020B0503020204020204" pitchFamily="34" charset="-122"/>
                <a:ea typeface="微软雅黑" panose="020B0503020204020204" pitchFamily="34" charset="-122"/>
              </a:rPr>
              <a:t>模板：</a:t>
            </a:r>
            <a:r>
              <a:rPr lang="en-US" altLang="zh-CN" sz="1200" dirty="0" smtClean="0">
                <a:solidFill>
                  <a:srgbClr val="EEECE1">
                    <a:lumMod val="25000"/>
                  </a:srgbClr>
                </a:solidFill>
                <a:latin typeface="微软雅黑" panose="020B0503020204020204" pitchFamily="34" charset="-122"/>
                <a:ea typeface="微软雅黑" panose="020B0503020204020204" pitchFamily="34" charset="-122"/>
                <a:hlinkClick r:id="rId5"/>
              </a:rPr>
              <a:t>www.1ppt.com/jieri/</a:t>
            </a:r>
            <a:r>
              <a:rPr lang="en-US" altLang="zh-CN" sz="1200" dirty="0" smtClean="0">
                <a:solidFill>
                  <a:srgbClr val="EEECE1">
                    <a:lumMod val="25000"/>
                  </a:srgbClr>
                </a:solidFill>
                <a:latin typeface="微软雅黑" panose="020B0503020204020204" pitchFamily="34" charset="-122"/>
                <a:ea typeface="微软雅黑" panose="020B0503020204020204" pitchFamily="34" charset="-122"/>
              </a:rPr>
              <a:t>                          PPT</a:t>
            </a:r>
            <a:r>
              <a:rPr lang="zh-CN" altLang="en-US" sz="1200" dirty="0" smtClean="0">
                <a:solidFill>
                  <a:srgbClr val="EEECE1">
                    <a:lumMod val="25000"/>
                  </a:srgbClr>
                </a:solidFill>
                <a:latin typeface="微软雅黑" panose="020B0503020204020204" pitchFamily="34" charset="-122"/>
                <a:ea typeface="微软雅黑" panose="020B0503020204020204" pitchFamily="34" charset="-122"/>
              </a:rPr>
              <a:t>素材：       </a:t>
            </a:r>
            <a:r>
              <a:rPr lang="en-US" altLang="zh-CN" sz="1200" dirty="0" smtClean="0">
                <a:solidFill>
                  <a:srgbClr val="EEECE1">
                    <a:lumMod val="25000"/>
                  </a:srgbClr>
                </a:solidFill>
                <a:latin typeface="微软雅黑" panose="020B0503020204020204" pitchFamily="34" charset="-122"/>
                <a:ea typeface="微软雅黑" panose="020B0503020204020204" pitchFamily="34" charset="-122"/>
                <a:hlinkClick r:id="rId6"/>
              </a:rPr>
              <a:t>www.1ppt.com/sucai/</a:t>
            </a:r>
            <a:endParaRPr lang="en-US" altLang="zh-CN" sz="1200" dirty="0" smtClean="0">
              <a:solidFill>
                <a:srgbClr val="EEECE1">
                  <a:lumMod val="25000"/>
                </a:srgbClr>
              </a:solidFill>
              <a:latin typeface="微软雅黑" panose="020B0503020204020204" pitchFamily="34" charset="-122"/>
              <a:ea typeface="微软雅黑" panose="020B0503020204020204" pitchFamily="34" charset="-122"/>
            </a:endParaRPr>
          </a:p>
          <a:p>
            <a:r>
              <a:rPr lang="en-US" altLang="zh-CN" sz="1200" dirty="0" smtClean="0">
                <a:solidFill>
                  <a:srgbClr val="EEECE1">
                    <a:lumMod val="25000"/>
                  </a:srgbClr>
                </a:solidFill>
                <a:latin typeface="微软雅黑" panose="020B0503020204020204" pitchFamily="34" charset="-122"/>
                <a:ea typeface="微软雅黑" panose="020B0503020204020204" pitchFamily="34" charset="-122"/>
              </a:rPr>
              <a:t>PPT</a:t>
            </a:r>
            <a:r>
              <a:rPr lang="zh-CN" altLang="en-US" sz="1200" dirty="0" smtClean="0">
                <a:solidFill>
                  <a:srgbClr val="EEECE1">
                    <a:lumMod val="25000"/>
                  </a:srgbClr>
                </a:solidFill>
                <a:latin typeface="微软雅黑" panose="020B0503020204020204" pitchFamily="34" charset="-122"/>
                <a:ea typeface="微软雅黑" panose="020B0503020204020204" pitchFamily="34" charset="-122"/>
              </a:rPr>
              <a:t>背景图片：</a:t>
            </a:r>
            <a:r>
              <a:rPr lang="en-US" altLang="zh-CN" sz="1200" dirty="0" smtClean="0">
                <a:solidFill>
                  <a:srgbClr val="EEECE1">
                    <a:lumMod val="25000"/>
                  </a:srgbClr>
                </a:solidFill>
                <a:latin typeface="微软雅黑" panose="020B0503020204020204" pitchFamily="34" charset="-122"/>
                <a:ea typeface="微软雅黑" panose="020B0503020204020204" pitchFamily="34" charset="-122"/>
                <a:hlinkClick r:id="rId7"/>
              </a:rPr>
              <a:t>www.1ppt.com/beijing/</a:t>
            </a:r>
            <a:r>
              <a:rPr lang="en-US" altLang="zh-CN" sz="1200" dirty="0" smtClean="0">
                <a:solidFill>
                  <a:srgbClr val="EEECE1">
                    <a:lumMod val="25000"/>
                  </a:srgbClr>
                </a:solidFill>
                <a:latin typeface="微软雅黑" panose="020B0503020204020204" pitchFamily="34" charset="-122"/>
                <a:ea typeface="微软雅黑" panose="020B0503020204020204" pitchFamily="34" charset="-122"/>
              </a:rPr>
              <a:t>                     PPT</a:t>
            </a:r>
            <a:r>
              <a:rPr lang="zh-CN" altLang="en-US" sz="1200" dirty="0" smtClean="0">
                <a:solidFill>
                  <a:srgbClr val="EEECE1">
                    <a:lumMod val="25000"/>
                  </a:srgbClr>
                </a:solidFill>
                <a:latin typeface="微软雅黑" panose="020B0503020204020204" pitchFamily="34" charset="-122"/>
                <a:ea typeface="微软雅黑" panose="020B0503020204020204" pitchFamily="34" charset="-122"/>
              </a:rPr>
              <a:t>图表：       </a:t>
            </a:r>
            <a:r>
              <a:rPr lang="en-US" altLang="zh-CN" sz="1200" dirty="0" smtClean="0">
                <a:solidFill>
                  <a:srgbClr val="EEECE1">
                    <a:lumMod val="25000"/>
                  </a:srgbClr>
                </a:solidFill>
                <a:latin typeface="微软雅黑" panose="020B0503020204020204" pitchFamily="34" charset="-122"/>
                <a:ea typeface="微软雅黑" panose="020B0503020204020204" pitchFamily="34" charset="-122"/>
                <a:hlinkClick r:id="rId8"/>
              </a:rPr>
              <a:t>www.1ppt.com/tubiao/</a:t>
            </a:r>
            <a:r>
              <a:rPr lang="en-US" altLang="zh-CN" sz="1200" dirty="0" smtClean="0">
                <a:solidFill>
                  <a:srgbClr val="EEECE1">
                    <a:lumMod val="25000"/>
                  </a:srgbClr>
                </a:solidFill>
                <a:latin typeface="微软雅黑" panose="020B0503020204020204" pitchFamily="34" charset="-122"/>
                <a:ea typeface="微软雅黑" panose="020B0503020204020204" pitchFamily="34" charset="-122"/>
              </a:rPr>
              <a:t>      </a:t>
            </a:r>
          </a:p>
          <a:p>
            <a:r>
              <a:rPr lang="zh-CN" altLang="en-US" sz="1200" dirty="0" smtClean="0">
                <a:solidFill>
                  <a:srgbClr val="EEECE1">
                    <a:lumMod val="25000"/>
                  </a:srgbClr>
                </a:solidFill>
                <a:latin typeface="微软雅黑" panose="020B0503020204020204" pitchFamily="34" charset="-122"/>
                <a:ea typeface="微软雅黑" panose="020B0503020204020204" pitchFamily="34" charset="-122"/>
              </a:rPr>
              <a:t>优秀</a:t>
            </a:r>
            <a:r>
              <a:rPr lang="en-US" altLang="zh-CN" sz="1200" dirty="0" smtClean="0">
                <a:solidFill>
                  <a:srgbClr val="EEECE1">
                    <a:lumMod val="25000"/>
                  </a:srgbClr>
                </a:solidFill>
                <a:latin typeface="微软雅黑" panose="020B0503020204020204" pitchFamily="34" charset="-122"/>
                <a:ea typeface="微软雅黑" panose="020B0503020204020204" pitchFamily="34" charset="-122"/>
              </a:rPr>
              <a:t>PPT</a:t>
            </a:r>
            <a:r>
              <a:rPr lang="zh-CN" altLang="en-US" sz="1200" dirty="0" smtClean="0">
                <a:solidFill>
                  <a:srgbClr val="EEECE1">
                    <a:lumMod val="25000"/>
                  </a:srgbClr>
                </a:solidFill>
                <a:latin typeface="微软雅黑" panose="020B0503020204020204" pitchFamily="34" charset="-122"/>
                <a:ea typeface="微软雅黑" panose="020B0503020204020204" pitchFamily="34" charset="-122"/>
              </a:rPr>
              <a:t>下载：</a:t>
            </a:r>
            <a:r>
              <a:rPr lang="en-US" altLang="zh-CN" sz="1200" dirty="0" smtClean="0">
                <a:solidFill>
                  <a:srgbClr val="EEECE1">
                    <a:lumMod val="25000"/>
                  </a:srgbClr>
                </a:solidFill>
                <a:latin typeface="微软雅黑" panose="020B0503020204020204" pitchFamily="34" charset="-122"/>
                <a:ea typeface="微软雅黑" panose="020B0503020204020204" pitchFamily="34" charset="-122"/>
                <a:hlinkClick r:id="rId9"/>
              </a:rPr>
              <a:t>www.1ppt.com/xiazai/</a:t>
            </a:r>
            <a:r>
              <a:rPr lang="en-US" altLang="zh-CN" sz="1200" dirty="0" smtClean="0">
                <a:solidFill>
                  <a:srgbClr val="EEECE1">
                    <a:lumMod val="25000"/>
                  </a:srgbClr>
                </a:solidFill>
                <a:latin typeface="微软雅黑" panose="020B0503020204020204" pitchFamily="34" charset="-122"/>
                <a:ea typeface="微软雅黑" panose="020B0503020204020204" pitchFamily="34" charset="-122"/>
              </a:rPr>
              <a:t>                       PPT</a:t>
            </a:r>
            <a:r>
              <a:rPr lang="zh-CN" altLang="en-US" sz="1200" dirty="0" smtClean="0">
                <a:solidFill>
                  <a:srgbClr val="EEECE1">
                    <a:lumMod val="25000"/>
                  </a:srgbClr>
                </a:solidFill>
                <a:latin typeface="微软雅黑" panose="020B0503020204020204" pitchFamily="34" charset="-122"/>
                <a:ea typeface="微软雅黑" panose="020B0503020204020204" pitchFamily="34" charset="-122"/>
              </a:rPr>
              <a:t>教程：       </a:t>
            </a:r>
            <a:r>
              <a:rPr lang="en-US" altLang="zh-CN" sz="1200" dirty="0" smtClean="0">
                <a:solidFill>
                  <a:srgbClr val="EEECE1">
                    <a:lumMod val="25000"/>
                  </a:srgbClr>
                </a:solidFill>
                <a:latin typeface="微软雅黑" panose="020B0503020204020204" pitchFamily="34" charset="-122"/>
                <a:ea typeface="微软雅黑" panose="020B0503020204020204" pitchFamily="34" charset="-122"/>
                <a:hlinkClick r:id="rId10"/>
              </a:rPr>
              <a:t>www.1ppt.com/powerpoint/</a:t>
            </a:r>
            <a:r>
              <a:rPr lang="en-US" altLang="zh-CN" sz="1200" dirty="0" smtClean="0">
                <a:solidFill>
                  <a:srgbClr val="EEECE1">
                    <a:lumMod val="25000"/>
                  </a:srgbClr>
                </a:solidFill>
                <a:latin typeface="微软雅黑" panose="020B0503020204020204" pitchFamily="34" charset="-122"/>
                <a:ea typeface="微软雅黑" panose="020B0503020204020204" pitchFamily="34" charset="-122"/>
              </a:rPr>
              <a:t>      </a:t>
            </a:r>
          </a:p>
          <a:p>
            <a:r>
              <a:rPr lang="en-US" altLang="zh-CN" sz="1200" dirty="0" smtClean="0">
                <a:solidFill>
                  <a:srgbClr val="EEECE1">
                    <a:lumMod val="25000"/>
                  </a:srgbClr>
                </a:solidFill>
                <a:latin typeface="微软雅黑" panose="020B0503020204020204" pitchFamily="34" charset="-122"/>
                <a:ea typeface="微软雅黑" panose="020B0503020204020204" pitchFamily="34" charset="-122"/>
              </a:rPr>
              <a:t>Word</a:t>
            </a:r>
            <a:r>
              <a:rPr lang="zh-CN" altLang="en-US" sz="1200" dirty="0" smtClean="0">
                <a:solidFill>
                  <a:srgbClr val="EEECE1">
                    <a:lumMod val="25000"/>
                  </a:srgbClr>
                </a:solidFill>
                <a:latin typeface="微软雅黑" panose="020B0503020204020204" pitchFamily="34" charset="-122"/>
                <a:ea typeface="微软雅黑" panose="020B0503020204020204" pitchFamily="34" charset="-122"/>
              </a:rPr>
              <a:t>教程：    </a:t>
            </a:r>
            <a:r>
              <a:rPr lang="en-US" altLang="zh-CN" sz="1200" dirty="0" smtClean="0">
                <a:solidFill>
                  <a:srgbClr val="EEECE1">
                    <a:lumMod val="25000"/>
                  </a:srgbClr>
                </a:solidFill>
                <a:latin typeface="微软雅黑" panose="020B0503020204020204" pitchFamily="34" charset="-122"/>
                <a:ea typeface="微软雅黑" panose="020B0503020204020204" pitchFamily="34" charset="-122"/>
                <a:hlinkClick r:id="rId11"/>
              </a:rPr>
              <a:t>www.1ppt.com/word/</a:t>
            </a:r>
            <a:r>
              <a:rPr lang="en-US" altLang="zh-CN" sz="1200" dirty="0" smtClean="0">
                <a:solidFill>
                  <a:srgbClr val="EEECE1">
                    <a:lumMod val="25000"/>
                  </a:srgbClr>
                </a:solidFill>
                <a:latin typeface="微软雅黑" panose="020B0503020204020204" pitchFamily="34" charset="-122"/>
                <a:ea typeface="微软雅黑" panose="020B0503020204020204" pitchFamily="34" charset="-122"/>
              </a:rPr>
              <a:t>                        Excel</a:t>
            </a:r>
            <a:r>
              <a:rPr lang="zh-CN" altLang="en-US" sz="1200" dirty="0" smtClean="0">
                <a:solidFill>
                  <a:srgbClr val="EEECE1">
                    <a:lumMod val="25000"/>
                  </a:srgbClr>
                </a:solidFill>
                <a:latin typeface="微软雅黑" panose="020B0503020204020204" pitchFamily="34" charset="-122"/>
                <a:ea typeface="微软雅黑" panose="020B0503020204020204" pitchFamily="34" charset="-122"/>
              </a:rPr>
              <a:t>教程：     </a:t>
            </a:r>
            <a:r>
              <a:rPr lang="en-US" altLang="zh-CN" sz="1200" dirty="0" smtClean="0">
                <a:solidFill>
                  <a:srgbClr val="EEECE1">
                    <a:lumMod val="25000"/>
                  </a:srgbClr>
                </a:solidFill>
                <a:latin typeface="微软雅黑" panose="020B0503020204020204" pitchFamily="34" charset="-122"/>
                <a:ea typeface="微软雅黑" panose="020B0503020204020204" pitchFamily="34" charset="-122"/>
                <a:hlinkClick r:id="rId12"/>
              </a:rPr>
              <a:t>www.1ppt.com/excel/</a:t>
            </a:r>
            <a:r>
              <a:rPr lang="en-US" altLang="zh-CN" sz="1200" dirty="0" smtClean="0">
                <a:solidFill>
                  <a:srgbClr val="EEECE1">
                    <a:lumMod val="25000"/>
                  </a:srgbClr>
                </a:solidFill>
                <a:latin typeface="微软雅黑" panose="020B0503020204020204" pitchFamily="34" charset="-122"/>
                <a:ea typeface="微软雅黑" panose="020B0503020204020204" pitchFamily="34" charset="-122"/>
              </a:rPr>
              <a:t>  </a:t>
            </a:r>
          </a:p>
          <a:p>
            <a:r>
              <a:rPr lang="zh-CN" altLang="en-US" sz="1200" dirty="0" smtClean="0">
                <a:solidFill>
                  <a:srgbClr val="EEECE1">
                    <a:lumMod val="25000"/>
                  </a:srgbClr>
                </a:solidFill>
                <a:latin typeface="微软雅黑" panose="020B0503020204020204" pitchFamily="34" charset="-122"/>
                <a:ea typeface="微软雅黑" panose="020B0503020204020204" pitchFamily="34" charset="-122"/>
              </a:rPr>
              <a:t>个人简历：      </a:t>
            </a:r>
            <a:r>
              <a:rPr lang="en-US" altLang="zh-CN" sz="1200" dirty="0" smtClean="0">
                <a:solidFill>
                  <a:srgbClr val="EEECE1">
                    <a:lumMod val="25000"/>
                  </a:srgbClr>
                </a:solidFill>
                <a:latin typeface="微软雅黑" panose="020B0503020204020204" pitchFamily="34" charset="-122"/>
                <a:ea typeface="微软雅黑" panose="020B0503020204020204" pitchFamily="34" charset="-122"/>
                <a:hlinkClick r:id="rId13"/>
              </a:rPr>
              <a:t>www.1ppt.com/jianli/</a:t>
            </a:r>
            <a:r>
              <a:rPr lang="en-US" altLang="zh-CN" sz="1200" dirty="0" smtClean="0">
                <a:solidFill>
                  <a:srgbClr val="EEECE1">
                    <a:lumMod val="25000"/>
                  </a:srgbClr>
                </a:solidFill>
                <a:latin typeface="微软雅黑" panose="020B0503020204020204" pitchFamily="34" charset="-122"/>
                <a:ea typeface="微软雅黑" panose="020B0503020204020204" pitchFamily="34" charset="-122"/>
              </a:rPr>
              <a:t>                         PPT</a:t>
            </a:r>
            <a:r>
              <a:rPr lang="zh-CN" altLang="en-US" sz="1200" dirty="0" smtClean="0">
                <a:solidFill>
                  <a:srgbClr val="EEECE1">
                    <a:lumMod val="25000"/>
                  </a:srgbClr>
                </a:solidFill>
                <a:latin typeface="微软雅黑" panose="020B0503020204020204" pitchFamily="34" charset="-122"/>
                <a:ea typeface="微软雅黑" panose="020B0503020204020204" pitchFamily="34" charset="-122"/>
              </a:rPr>
              <a:t>课件：       </a:t>
            </a:r>
            <a:r>
              <a:rPr lang="en-US" altLang="zh-CN" sz="1200" dirty="0" smtClean="0">
                <a:solidFill>
                  <a:srgbClr val="EEECE1">
                    <a:lumMod val="25000"/>
                  </a:srgbClr>
                </a:solidFill>
                <a:latin typeface="微软雅黑" panose="020B0503020204020204" pitchFamily="34" charset="-122"/>
                <a:ea typeface="微软雅黑" panose="020B0503020204020204" pitchFamily="34" charset="-122"/>
                <a:hlinkClick r:id="rId14"/>
              </a:rPr>
              <a:t>www.1ppt.com/kejian/</a:t>
            </a:r>
            <a:r>
              <a:rPr lang="en-US" altLang="zh-CN" sz="1200" dirty="0" smtClean="0">
                <a:solidFill>
                  <a:srgbClr val="EEECE1">
                    <a:lumMod val="25000"/>
                  </a:srgbClr>
                </a:solidFill>
                <a:latin typeface="微软雅黑" panose="020B0503020204020204" pitchFamily="34" charset="-122"/>
                <a:ea typeface="微软雅黑" panose="020B0503020204020204" pitchFamily="34" charset="-122"/>
              </a:rPr>
              <a:t> </a:t>
            </a:r>
          </a:p>
          <a:p>
            <a:r>
              <a:rPr lang="zh-CN" altLang="en-US" sz="1200" dirty="0" smtClean="0">
                <a:solidFill>
                  <a:srgbClr val="EEECE1">
                    <a:lumMod val="25000"/>
                  </a:srgbClr>
                </a:solidFill>
                <a:latin typeface="微软雅黑" panose="020B0503020204020204" pitchFamily="34" charset="-122"/>
                <a:ea typeface="微软雅黑" panose="020B0503020204020204" pitchFamily="34" charset="-122"/>
              </a:rPr>
              <a:t>手抄报：          </a:t>
            </a:r>
            <a:r>
              <a:rPr lang="en-US" altLang="zh-CN" sz="1200" dirty="0" smtClean="0">
                <a:solidFill>
                  <a:srgbClr val="EEECE1">
                    <a:lumMod val="25000"/>
                  </a:srgbClr>
                </a:solidFill>
                <a:latin typeface="微软雅黑" panose="020B0503020204020204" pitchFamily="34" charset="-122"/>
                <a:ea typeface="微软雅黑" panose="020B0503020204020204" pitchFamily="34" charset="-122"/>
                <a:hlinkClick r:id="rId15"/>
              </a:rPr>
              <a:t>www.1ppt.com/shouchaobao/</a:t>
            </a:r>
            <a:r>
              <a:rPr lang="en-US" altLang="zh-CN" sz="1200" dirty="0" smtClean="0">
                <a:solidFill>
                  <a:srgbClr val="EEECE1">
                    <a:lumMod val="25000"/>
                  </a:srgbClr>
                </a:solidFill>
                <a:latin typeface="微软雅黑" panose="020B0503020204020204" pitchFamily="34" charset="-122"/>
                <a:ea typeface="微软雅黑" panose="020B0503020204020204" pitchFamily="34" charset="-122"/>
              </a:rPr>
              <a:t>          </a:t>
            </a:r>
            <a:r>
              <a:rPr lang="zh-CN" altLang="en-US" sz="1200" dirty="0" smtClean="0">
                <a:solidFill>
                  <a:srgbClr val="EEECE1">
                    <a:lumMod val="25000"/>
                  </a:srgbClr>
                </a:solidFill>
                <a:latin typeface="微软雅黑" panose="020B0503020204020204" pitchFamily="34" charset="-122"/>
                <a:ea typeface="微软雅黑" panose="020B0503020204020204" pitchFamily="34" charset="-122"/>
              </a:rPr>
              <a:t>试题下载：      </a:t>
            </a:r>
            <a:r>
              <a:rPr lang="en-US" altLang="zh-CN" sz="1200" dirty="0" smtClean="0">
                <a:solidFill>
                  <a:srgbClr val="EEECE1">
                    <a:lumMod val="25000"/>
                  </a:srgbClr>
                </a:solidFill>
                <a:latin typeface="微软雅黑" panose="020B0503020204020204" pitchFamily="34" charset="-122"/>
                <a:ea typeface="微软雅黑" panose="020B0503020204020204" pitchFamily="34" charset="-122"/>
                <a:hlinkClick r:id="rId16"/>
              </a:rPr>
              <a:t>www.1ppt.com/shiti/</a:t>
            </a:r>
            <a:r>
              <a:rPr lang="en-US" altLang="zh-CN" sz="1200" dirty="0" smtClean="0">
                <a:solidFill>
                  <a:srgbClr val="EEECE1">
                    <a:lumMod val="25000"/>
                  </a:srgbClr>
                </a:solidFill>
                <a:latin typeface="微软雅黑" panose="020B0503020204020204" pitchFamily="34" charset="-122"/>
                <a:ea typeface="微软雅黑" panose="020B0503020204020204" pitchFamily="34" charset="-122"/>
              </a:rPr>
              <a:t>  </a:t>
            </a:r>
          </a:p>
          <a:p>
            <a:r>
              <a:rPr lang="zh-CN" altLang="en-US" sz="1200" dirty="0" smtClean="0">
                <a:solidFill>
                  <a:srgbClr val="EEECE1">
                    <a:lumMod val="25000"/>
                  </a:srgbClr>
                </a:solidFill>
                <a:latin typeface="微软雅黑" panose="020B0503020204020204" pitchFamily="34" charset="-122"/>
                <a:ea typeface="微软雅黑" panose="020B0503020204020204" pitchFamily="34" charset="-122"/>
              </a:rPr>
              <a:t>教案下载：      </a:t>
            </a:r>
            <a:r>
              <a:rPr lang="en-US" altLang="zh-CN" sz="1200" dirty="0" smtClean="0">
                <a:solidFill>
                  <a:srgbClr val="EEECE1">
                    <a:lumMod val="25000"/>
                  </a:srgbClr>
                </a:solidFill>
                <a:latin typeface="微软雅黑" panose="020B0503020204020204" pitchFamily="34" charset="-122"/>
                <a:ea typeface="微软雅黑" panose="020B0503020204020204" pitchFamily="34" charset="-122"/>
                <a:hlinkClick r:id="rId17"/>
              </a:rPr>
              <a:t>www.1ppt.com/jiaoan/</a:t>
            </a:r>
            <a:r>
              <a:rPr lang="en-US" altLang="zh-CN" sz="1200" dirty="0" smtClean="0">
                <a:solidFill>
                  <a:srgbClr val="EEECE1">
                    <a:lumMod val="25000"/>
                  </a:srgbClr>
                </a:solidFill>
                <a:latin typeface="微软雅黑" panose="020B0503020204020204" pitchFamily="34" charset="-122"/>
                <a:ea typeface="微软雅黑" panose="020B0503020204020204" pitchFamily="34" charset="-122"/>
              </a:rPr>
              <a:t>                       </a:t>
            </a:r>
            <a:r>
              <a:rPr lang="zh-CN" altLang="en-US" sz="1200" dirty="0" smtClean="0">
                <a:solidFill>
                  <a:srgbClr val="EEECE1">
                    <a:lumMod val="25000"/>
                  </a:srgbClr>
                </a:solidFill>
                <a:latin typeface="微软雅黑" panose="020B0503020204020204" pitchFamily="34" charset="-122"/>
                <a:ea typeface="微软雅黑" panose="020B0503020204020204" pitchFamily="34" charset="-122"/>
              </a:rPr>
              <a:t>字体下载：      </a:t>
            </a:r>
            <a:r>
              <a:rPr lang="en-US" altLang="zh-CN" sz="1200" dirty="0" smtClean="0">
                <a:solidFill>
                  <a:srgbClr val="EEECE1">
                    <a:lumMod val="25000"/>
                  </a:srgbClr>
                </a:solidFill>
                <a:latin typeface="微软雅黑" panose="020B0503020204020204" pitchFamily="34" charset="-122"/>
                <a:ea typeface="微软雅黑" panose="020B0503020204020204" pitchFamily="34" charset="-122"/>
                <a:hlinkClick r:id="rId18"/>
              </a:rPr>
              <a:t>www.1ppt.com/ziti/</a:t>
            </a:r>
            <a:r>
              <a:rPr lang="en-US" altLang="zh-CN" sz="1200" dirty="0" smtClean="0">
                <a:solidFill>
                  <a:srgbClr val="EEECE1">
                    <a:lumMod val="25000"/>
                  </a:srgbClr>
                </a:solidFill>
                <a:latin typeface="微软雅黑" panose="020B0503020204020204" pitchFamily="34" charset="-122"/>
                <a:ea typeface="微软雅黑" panose="020B0503020204020204" pitchFamily="34" charset="-122"/>
              </a:rPr>
              <a:t>              </a:t>
            </a:r>
            <a:endParaRPr lang="zh-CN" altLang="en-US" sz="1200" dirty="0" smtClean="0">
              <a:solidFill>
                <a:srgbClr val="EEECE1">
                  <a:lumMod val="25000"/>
                </a:srgbClr>
              </a:solidFill>
              <a:latin typeface="微软雅黑" panose="020B0503020204020204" pitchFamily="34" charset="-122"/>
              <a:ea typeface="微软雅黑" panose="020B0503020204020204" pitchFamily="34" charset="-122"/>
            </a:endParaRPr>
          </a:p>
          <a:p>
            <a:endParaRPr lang="zh-CN" altLang="en-US" dirty="0"/>
          </a:p>
        </p:txBody>
      </p:sp>
      <p:sp>
        <p:nvSpPr>
          <p:cNvPr id="4" name="灯片编号占位符 3"/>
          <p:cNvSpPr>
            <a:spLocks noGrp="1"/>
          </p:cNvSpPr>
          <p:nvPr>
            <p:ph type="sldNum" sz="quarter" idx="5"/>
          </p:nvPr>
        </p:nvSpPr>
        <p:spPr/>
        <p:txBody>
          <a:bodyPr/>
          <a:lstStyle/>
          <a:p>
            <a:fld id="{A8DEF7CA-566B-418B-A706-8D193AD0C8D1}" type="slidenum">
              <a:rPr lang="zh-CN" altLang="en-US" smtClean="0"/>
              <a:t>13</a:t>
            </a:fld>
            <a:endParaRPr lang="zh-CN" altLang="en-US"/>
          </a:p>
        </p:txBody>
      </p:sp>
    </p:spTree>
    <p:extLst>
      <p:ext uri="{BB962C8B-B14F-4D97-AF65-F5344CB8AC3E}">
        <p14:creationId xmlns:p14="http://schemas.microsoft.com/office/powerpoint/2010/main" val="57029008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F1CB8912-F0BA-4AD8-8415-DA1F26BCB09F}"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pPr marL="0" marR="0" lvl="0" indent="0" algn="r" defTabSz="457200" rtl="0" eaLnBrk="1" fontAlgn="auto" latinLnBrk="0" hangingPunct="1">
                <a:lnSpc>
                  <a:spcPct val="100000"/>
                </a:lnSpc>
                <a:spcBef>
                  <a:spcPts val="0"/>
                </a:spcBef>
                <a:spcAft>
                  <a:spcPts val="0"/>
                </a:spcAft>
                <a:buClrTx/>
                <a:buSzTx/>
                <a:buFontTx/>
                <a:buNone/>
                <a:tabLst/>
                <a:defRPr/>
              </a:pPr>
              <a:t>14</a:t>
            </a:fld>
            <a:endParaRPr kumimoji="0" lang="zh-CN" altLang="en-US" sz="1200" b="0" i="0" u="none" strike="noStrike" kern="1200" cap="none" spc="0" normalizeH="0" baseline="0" noProof="0">
              <a:ln>
                <a:noFill/>
              </a:ln>
              <a:solidFill>
                <a:prstClr val="black"/>
              </a:solidFill>
              <a:effectLst/>
              <a:uLnTx/>
              <a:uFillTx/>
              <a:latin typeface="等线" panose="020F0502020204030204"/>
              <a:ea typeface="等线" panose="02010600030101010101" pitchFamily="2" charset="-122"/>
              <a:cs typeface="+mn-cs"/>
            </a:endParaRPr>
          </a:p>
        </p:txBody>
      </p:sp>
    </p:spTree>
    <p:extLst>
      <p:ext uri="{BB962C8B-B14F-4D97-AF65-F5344CB8AC3E}">
        <p14:creationId xmlns:p14="http://schemas.microsoft.com/office/powerpoint/2010/main" val="161905673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F1CB8912-F0BA-4AD8-8415-DA1F26BCB09F}"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pPr marL="0" marR="0" lvl="0" indent="0" algn="r" defTabSz="457200" rtl="0" eaLnBrk="1" fontAlgn="auto" latinLnBrk="0" hangingPunct="1">
                <a:lnSpc>
                  <a:spcPct val="100000"/>
                </a:lnSpc>
                <a:spcBef>
                  <a:spcPts val="0"/>
                </a:spcBef>
                <a:spcAft>
                  <a:spcPts val="0"/>
                </a:spcAft>
                <a:buClrTx/>
                <a:buSzTx/>
                <a:buFontTx/>
                <a:buNone/>
                <a:tabLst/>
                <a:defRPr/>
              </a:pPr>
              <a:t>15</a:t>
            </a:fld>
            <a:endParaRPr kumimoji="0" lang="zh-CN" altLang="en-US" sz="1200" b="0" i="0" u="none" strike="noStrike" kern="1200" cap="none" spc="0" normalizeH="0" baseline="0" noProof="0">
              <a:ln>
                <a:noFill/>
              </a:ln>
              <a:solidFill>
                <a:prstClr val="black"/>
              </a:solidFill>
              <a:effectLst/>
              <a:uLnTx/>
              <a:uFillTx/>
              <a:latin typeface="等线" panose="020F0502020204030204"/>
              <a:ea typeface="等线" panose="02010600030101010101" pitchFamily="2" charset="-122"/>
              <a:cs typeface="+mn-cs"/>
            </a:endParaRPr>
          </a:p>
        </p:txBody>
      </p:sp>
    </p:spTree>
    <p:extLst>
      <p:ext uri="{BB962C8B-B14F-4D97-AF65-F5344CB8AC3E}">
        <p14:creationId xmlns:p14="http://schemas.microsoft.com/office/powerpoint/2010/main" val="377901309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A8DEF7CA-566B-418B-A706-8D193AD0C8D1}" type="slidenum">
              <a:rPr lang="zh-CN" altLang="en-US" smtClean="0"/>
              <a:t>16</a:t>
            </a:fld>
            <a:endParaRPr lang="zh-CN" altLang="en-US"/>
          </a:p>
        </p:txBody>
      </p:sp>
    </p:spTree>
    <p:extLst>
      <p:ext uri="{BB962C8B-B14F-4D97-AF65-F5344CB8AC3E}">
        <p14:creationId xmlns:p14="http://schemas.microsoft.com/office/powerpoint/2010/main" val="193749329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F1CB8912-F0BA-4AD8-8415-DA1F26BCB09F}"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pPr marL="0" marR="0" lvl="0" indent="0" algn="r" defTabSz="457200" rtl="0" eaLnBrk="1" fontAlgn="auto" latinLnBrk="0" hangingPunct="1">
                <a:lnSpc>
                  <a:spcPct val="100000"/>
                </a:lnSpc>
                <a:spcBef>
                  <a:spcPts val="0"/>
                </a:spcBef>
                <a:spcAft>
                  <a:spcPts val="0"/>
                </a:spcAft>
                <a:buClrTx/>
                <a:buSzTx/>
                <a:buFontTx/>
                <a:buNone/>
                <a:tabLst/>
                <a:defRPr/>
              </a:pPr>
              <a:t>17</a:t>
            </a:fld>
            <a:endParaRPr kumimoji="0" lang="zh-CN" altLang="en-US" sz="1200" b="0" i="0" u="none" strike="noStrike" kern="1200" cap="none" spc="0" normalizeH="0" baseline="0" noProof="0">
              <a:ln>
                <a:noFill/>
              </a:ln>
              <a:solidFill>
                <a:prstClr val="black"/>
              </a:solidFill>
              <a:effectLst/>
              <a:uLnTx/>
              <a:uFillTx/>
              <a:latin typeface="等线" panose="020F0502020204030204"/>
              <a:ea typeface="等线" panose="02010600030101010101" pitchFamily="2" charset="-122"/>
              <a:cs typeface="+mn-cs"/>
            </a:endParaRPr>
          </a:p>
        </p:txBody>
      </p:sp>
    </p:spTree>
    <p:extLst>
      <p:ext uri="{BB962C8B-B14F-4D97-AF65-F5344CB8AC3E}">
        <p14:creationId xmlns:p14="http://schemas.microsoft.com/office/powerpoint/2010/main" val="230150699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A8DEF7CA-566B-418B-A706-8D193AD0C8D1}" type="slidenum">
              <a:rPr lang="zh-CN" altLang="en-US" smtClean="0"/>
              <a:t>18</a:t>
            </a:fld>
            <a:endParaRPr lang="zh-CN" altLang="en-US"/>
          </a:p>
        </p:txBody>
      </p:sp>
    </p:spTree>
    <p:extLst>
      <p:ext uri="{BB962C8B-B14F-4D97-AF65-F5344CB8AC3E}">
        <p14:creationId xmlns:p14="http://schemas.microsoft.com/office/powerpoint/2010/main" val="94612153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A8DEF7CA-566B-418B-A706-8D193AD0C8D1}" type="slidenum">
              <a:rPr lang="zh-CN" altLang="en-US" smtClean="0"/>
              <a:t>19</a:t>
            </a:fld>
            <a:endParaRPr lang="zh-CN" altLang="en-US"/>
          </a:p>
        </p:txBody>
      </p:sp>
    </p:spTree>
    <p:extLst>
      <p:ext uri="{BB962C8B-B14F-4D97-AF65-F5344CB8AC3E}">
        <p14:creationId xmlns:p14="http://schemas.microsoft.com/office/powerpoint/2010/main" val="266680624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A8DEF7CA-566B-418B-A706-8D193AD0C8D1}" type="slidenum">
              <a:rPr lang="zh-CN" altLang="en-US" smtClean="0"/>
              <a:t>20</a:t>
            </a:fld>
            <a:endParaRPr lang="zh-CN" altLang="en-US"/>
          </a:p>
        </p:txBody>
      </p:sp>
    </p:spTree>
    <p:extLst>
      <p:ext uri="{BB962C8B-B14F-4D97-AF65-F5344CB8AC3E}">
        <p14:creationId xmlns:p14="http://schemas.microsoft.com/office/powerpoint/2010/main" val="389219284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A8DEF7CA-566B-418B-A706-8D193AD0C8D1}" type="slidenum">
              <a:rPr lang="zh-CN" altLang="en-US" smtClean="0"/>
              <a:t>21</a:t>
            </a:fld>
            <a:endParaRPr lang="zh-CN" altLang="en-US"/>
          </a:p>
        </p:txBody>
      </p:sp>
    </p:spTree>
    <p:extLst>
      <p:ext uri="{BB962C8B-B14F-4D97-AF65-F5344CB8AC3E}">
        <p14:creationId xmlns:p14="http://schemas.microsoft.com/office/powerpoint/2010/main" val="424322395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A8DEF7CA-566B-418B-A706-8D193AD0C8D1}" type="slidenum">
              <a:rPr lang="zh-CN" altLang="en-US" smtClean="0"/>
              <a:t>22</a:t>
            </a:fld>
            <a:endParaRPr lang="zh-CN" altLang="en-US"/>
          </a:p>
        </p:txBody>
      </p:sp>
    </p:spTree>
    <p:extLst>
      <p:ext uri="{BB962C8B-B14F-4D97-AF65-F5344CB8AC3E}">
        <p14:creationId xmlns:p14="http://schemas.microsoft.com/office/powerpoint/2010/main" val="426148623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A8DEF7CA-566B-418B-A706-8D193AD0C8D1}" type="slidenum">
              <a:rPr lang="zh-CN" altLang="en-US" smtClean="0"/>
              <a:t>23</a:t>
            </a:fld>
            <a:endParaRPr lang="zh-CN" altLang="en-US"/>
          </a:p>
        </p:txBody>
      </p:sp>
    </p:spTree>
    <p:extLst>
      <p:ext uri="{BB962C8B-B14F-4D97-AF65-F5344CB8AC3E}">
        <p14:creationId xmlns:p14="http://schemas.microsoft.com/office/powerpoint/2010/main" val="273936687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A8DEF7CA-566B-418B-A706-8D193AD0C8D1}" type="slidenum">
              <a:rPr lang="zh-CN" altLang="en-US" smtClean="0"/>
              <a:t>24</a:t>
            </a:fld>
            <a:endParaRPr lang="zh-CN" altLang="en-US"/>
          </a:p>
        </p:txBody>
      </p:sp>
    </p:spTree>
    <p:extLst>
      <p:ext uri="{BB962C8B-B14F-4D97-AF65-F5344CB8AC3E}">
        <p14:creationId xmlns:p14="http://schemas.microsoft.com/office/powerpoint/2010/main" val="3318891549"/>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A8DEF7CA-566B-418B-A706-8D193AD0C8D1}" type="slidenum">
              <a:rPr lang="zh-CN" altLang="en-US" smtClean="0"/>
              <a:t>25</a:t>
            </a:fld>
            <a:endParaRPr lang="zh-CN" altLang="en-US"/>
          </a:p>
        </p:txBody>
      </p:sp>
    </p:spTree>
    <p:extLst>
      <p:ext uri="{BB962C8B-B14F-4D97-AF65-F5344CB8AC3E}">
        <p14:creationId xmlns:p14="http://schemas.microsoft.com/office/powerpoint/2010/main" val="3991852004"/>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A8DEF7CA-566B-418B-A706-8D193AD0C8D1}" type="slidenum">
              <a:rPr lang="zh-CN" altLang="en-US" smtClean="0"/>
              <a:t>26</a:t>
            </a:fld>
            <a:endParaRPr lang="zh-CN" altLang="en-US"/>
          </a:p>
        </p:txBody>
      </p:sp>
    </p:spTree>
    <p:extLst>
      <p:ext uri="{BB962C8B-B14F-4D97-AF65-F5344CB8AC3E}">
        <p14:creationId xmlns:p14="http://schemas.microsoft.com/office/powerpoint/2010/main" val="120950484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a:extLst>
              <a:ext uri="{FF2B5EF4-FFF2-40B4-BE49-F238E27FC236}">
                <a16:creationId xmlns="" xmlns:p14="http://schemas.microsoft.com/office/powerpoint/2010/main" xmlns:mc="http://schemas.openxmlformats.org/markup-compatibility/2006" xmlns:a16="http://schemas.microsoft.com/office/drawing/2014/main" id="{E9E8B558-8203-4244-8F1A-503F1099A8F1}"/>
              </a:ext>
            </a:extLst>
          </p:cNvPr>
          <p:cNvSpPr>
            <a:spLocks noGrp="1"/>
          </p:cNvSpPr>
          <p:nvPr>
            <p:ph type="ctrTitle"/>
          </p:nvPr>
        </p:nvSpPr>
        <p:spPr>
          <a:xfrm>
            <a:off x="1524000" y="1122363"/>
            <a:ext cx="9144000" cy="2387600"/>
          </a:xfrm>
        </p:spPr>
        <p:txBody>
          <a:bodyPr anchor="b"/>
          <a:lstStyle>
            <a:lvl1pPr algn="ctr">
              <a:defRPr sz="6000"/>
            </a:lvl1pPr>
          </a:lstStyle>
          <a:p>
            <a:r>
              <a:rPr lang="zh-CN" altLang="en-US"/>
              <a:t>单击此处编辑母版标题样式</a:t>
            </a:r>
          </a:p>
        </p:txBody>
      </p:sp>
      <p:sp>
        <p:nvSpPr>
          <p:cNvPr id="3" name="副标题 2">
            <a:extLst>
              <a:ext uri="{FF2B5EF4-FFF2-40B4-BE49-F238E27FC236}">
                <a16:creationId xmlns="" xmlns:p14="http://schemas.microsoft.com/office/powerpoint/2010/main" xmlns:mc="http://schemas.openxmlformats.org/markup-compatibility/2006" xmlns:a16="http://schemas.microsoft.com/office/drawing/2014/main" id="{FE0AD9A7-3F6B-474B-A859-877D31251EC8}"/>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单击此处编辑母版副标题样式</a:t>
            </a:r>
          </a:p>
        </p:txBody>
      </p:sp>
      <p:sp>
        <p:nvSpPr>
          <p:cNvPr id="4" name="日期占位符 3">
            <a:extLst>
              <a:ext uri="{FF2B5EF4-FFF2-40B4-BE49-F238E27FC236}">
                <a16:creationId xmlns="" xmlns:p14="http://schemas.microsoft.com/office/powerpoint/2010/main" xmlns:mc="http://schemas.openxmlformats.org/markup-compatibility/2006" xmlns:a16="http://schemas.microsoft.com/office/drawing/2014/main" id="{FB667263-7ABB-4C48-AED3-ED2222900C7E}"/>
              </a:ext>
            </a:extLst>
          </p:cNvPr>
          <p:cNvSpPr>
            <a:spLocks noGrp="1"/>
          </p:cNvSpPr>
          <p:nvPr>
            <p:ph type="dt" sz="half" idx="10"/>
          </p:nvPr>
        </p:nvSpPr>
        <p:spPr/>
        <p:txBody>
          <a:bodyPr/>
          <a:lstStyle/>
          <a:p>
            <a:fld id="{5947DA64-A4BC-47A4-BFFD-38844B9DD4F1}" type="datetimeFigureOut">
              <a:rPr lang="zh-CN" altLang="en-US" smtClean="0"/>
              <a:t>2020/7/14</a:t>
            </a:fld>
            <a:endParaRPr lang="zh-CN" altLang="en-US"/>
          </a:p>
        </p:txBody>
      </p:sp>
      <p:sp>
        <p:nvSpPr>
          <p:cNvPr id="5" name="页脚占位符 4">
            <a:extLst>
              <a:ext uri="{FF2B5EF4-FFF2-40B4-BE49-F238E27FC236}">
                <a16:creationId xmlns="" xmlns:p14="http://schemas.microsoft.com/office/powerpoint/2010/main" xmlns:mc="http://schemas.openxmlformats.org/markup-compatibility/2006" xmlns:a16="http://schemas.microsoft.com/office/drawing/2014/main" id="{5AEF6A53-26F9-4B44-AF89-1CF7AEB8653B}"/>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 xmlns:p14="http://schemas.microsoft.com/office/powerpoint/2010/main" xmlns:mc="http://schemas.openxmlformats.org/markup-compatibility/2006" xmlns:a16="http://schemas.microsoft.com/office/drawing/2014/main" id="{827B3FF1-A285-436A-8658-CFD87DB96FAD}"/>
              </a:ext>
            </a:extLst>
          </p:cNvPr>
          <p:cNvSpPr>
            <a:spLocks noGrp="1"/>
          </p:cNvSpPr>
          <p:nvPr>
            <p:ph type="sldNum" sz="quarter" idx="12"/>
          </p:nvPr>
        </p:nvSpPr>
        <p:spPr/>
        <p:txBody>
          <a:bodyPr/>
          <a:lstStyle/>
          <a:p>
            <a:fld id="{38BDACA0-BA15-432D-A2F1-13F0AB7F0960}" type="slidenum">
              <a:rPr lang="zh-CN" altLang="en-US" smtClean="0"/>
              <a:t>‹#›</a:t>
            </a:fld>
            <a:endParaRPr lang="zh-CN" altLang="en-US"/>
          </a:p>
        </p:txBody>
      </p:sp>
    </p:spTree>
    <p:extLst>
      <p:ext uri="{BB962C8B-B14F-4D97-AF65-F5344CB8AC3E}">
        <p14:creationId xmlns:p14="http://schemas.microsoft.com/office/powerpoint/2010/main" val="319754411"/>
      </p:ext>
    </p:extLst>
  </p:cSld>
  <p:clrMapOvr>
    <a:masterClrMapping/>
  </p:clrMapOvr>
  <mc:AlternateContent xmlns:mc="http://schemas.openxmlformats.org/markup-compatibility/2006" xmlns:p14="http://schemas.microsoft.com/office/powerpoint/2010/main">
    <mc:Choice Requires="p14">
      <p:transition p14:dur="250" advClick="0" advTm="5000">
        <p:random/>
      </p:transition>
    </mc:Choice>
    <mc:Fallback xmlns="" xmlns:a16="http://schemas.microsoft.com/office/drawing/2014/main">
      <p:transition advClick="0" advTm="5000">
        <p:random/>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a:extLst>
              <a:ext uri="{FF2B5EF4-FFF2-40B4-BE49-F238E27FC236}">
                <a16:creationId xmlns="" xmlns:p14="http://schemas.microsoft.com/office/powerpoint/2010/main" xmlns:mc="http://schemas.openxmlformats.org/markup-compatibility/2006" xmlns:a16="http://schemas.microsoft.com/office/drawing/2014/main" id="{226203A5-C76F-4FB2-B9F3-654289138AD2}"/>
              </a:ext>
            </a:extLst>
          </p:cNvPr>
          <p:cNvSpPr>
            <a:spLocks noGrp="1"/>
          </p:cNvSpPr>
          <p:nvPr>
            <p:ph type="title"/>
          </p:nvPr>
        </p:nvSpPr>
        <p:spPr/>
        <p:txBody>
          <a:bodyPr/>
          <a:lstStyle/>
          <a:p>
            <a:r>
              <a:rPr lang="zh-CN" altLang="en-US"/>
              <a:t>单击此处编辑母版标题样式</a:t>
            </a:r>
          </a:p>
        </p:txBody>
      </p:sp>
      <p:sp>
        <p:nvSpPr>
          <p:cNvPr id="3" name="内容占位符 2">
            <a:extLst>
              <a:ext uri="{FF2B5EF4-FFF2-40B4-BE49-F238E27FC236}">
                <a16:creationId xmlns="" xmlns:p14="http://schemas.microsoft.com/office/powerpoint/2010/main" xmlns:mc="http://schemas.openxmlformats.org/markup-compatibility/2006" xmlns:a16="http://schemas.microsoft.com/office/drawing/2014/main" id="{5B583106-C2EF-4152-B0F9-FEE731025146}"/>
              </a:ext>
            </a:extLst>
          </p:cNvPr>
          <p:cNvSpPr>
            <a:spLocks noGrp="1"/>
          </p:cNvSpPr>
          <p:nvPr>
            <p:ph idx="1"/>
          </p:nvPr>
        </p:nvSpPr>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 xmlns:p14="http://schemas.microsoft.com/office/powerpoint/2010/main" xmlns:mc="http://schemas.openxmlformats.org/markup-compatibility/2006" xmlns:a16="http://schemas.microsoft.com/office/drawing/2014/main" id="{0C005256-3732-41B8-84A9-803F4E586033}"/>
              </a:ext>
            </a:extLst>
          </p:cNvPr>
          <p:cNvSpPr>
            <a:spLocks noGrp="1"/>
          </p:cNvSpPr>
          <p:nvPr>
            <p:ph type="dt" sz="half" idx="10"/>
          </p:nvPr>
        </p:nvSpPr>
        <p:spPr/>
        <p:txBody>
          <a:bodyPr/>
          <a:lstStyle/>
          <a:p>
            <a:fld id="{5947DA64-A4BC-47A4-BFFD-38844B9DD4F1}" type="datetimeFigureOut">
              <a:rPr lang="zh-CN" altLang="en-US" smtClean="0"/>
              <a:t>2020/7/14</a:t>
            </a:fld>
            <a:endParaRPr lang="zh-CN" altLang="en-US"/>
          </a:p>
        </p:txBody>
      </p:sp>
      <p:sp>
        <p:nvSpPr>
          <p:cNvPr id="5" name="页脚占位符 4">
            <a:extLst>
              <a:ext uri="{FF2B5EF4-FFF2-40B4-BE49-F238E27FC236}">
                <a16:creationId xmlns="" xmlns:p14="http://schemas.microsoft.com/office/powerpoint/2010/main" xmlns:mc="http://schemas.openxmlformats.org/markup-compatibility/2006" xmlns:a16="http://schemas.microsoft.com/office/drawing/2014/main" id="{2ECFE010-2077-4954-819A-4A460089064F}"/>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 xmlns:p14="http://schemas.microsoft.com/office/powerpoint/2010/main" xmlns:mc="http://schemas.openxmlformats.org/markup-compatibility/2006" xmlns:a16="http://schemas.microsoft.com/office/drawing/2014/main" id="{BDA6CB40-F668-4BD9-8BDB-D3D0C4583480}"/>
              </a:ext>
            </a:extLst>
          </p:cNvPr>
          <p:cNvSpPr>
            <a:spLocks noGrp="1"/>
          </p:cNvSpPr>
          <p:nvPr>
            <p:ph type="sldNum" sz="quarter" idx="12"/>
          </p:nvPr>
        </p:nvSpPr>
        <p:spPr/>
        <p:txBody>
          <a:bodyPr/>
          <a:lstStyle/>
          <a:p>
            <a:fld id="{38BDACA0-BA15-432D-A2F1-13F0AB7F0960}" type="slidenum">
              <a:rPr lang="zh-CN" altLang="en-US" smtClean="0"/>
              <a:t>‹#›</a:t>
            </a:fld>
            <a:endParaRPr lang="zh-CN" altLang="en-US"/>
          </a:p>
        </p:txBody>
      </p:sp>
    </p:spTree>
    <p:extLst>
      <p:ext uri="{BB962C8B-B14F-4D97-AF65-F5344CB8AC3E}">
        <p14:creationId xmlns:p14="http://schemas.microsoft.com/office/powerpoint/2010/main" val="497158621"/>
      </p:ext>
    </p:extLst>
  </p:cSld>
  <p:clrMapOvr>
    <a:masterClrMapping/>
  </p:clrMapOvr>
  <mc:AlternateContent xmlns:mc="http://schemas.openxmlformats.org/markup-compatibility/2006" xmlns:p14="http://schemas.microsoft.com/office/powerpoint/2010/main">
    <mc:Choice Requires="p14">
      <p:transition p14:dur="250" advClick="0" advTm="5000">
        <p:random/>
      </p:transition>
    </mc:Choice>
    <mc:Fallback xmlns="" xmlns:a16="http://schemas.microsoft.com/office/drawing/2014/main">
      <p:transition advClick="0" advTm="5000">
        <p:random/>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a:extLst>
              <a:ext uri="{FF2B5EF4-FFF2-40B4-BE49-F238E27FC236}">
                <a16:creationId xmlns="" xmlns:p14="http://schemas.microsoft.com/office/powerpoint/2010/main" xmlns:mc="http://schemas.openxmlformats.org/markup-compatibility/2006" xmlns:a16="http://schemas.microsoft.com/office/drawing/2014/main" id="{6658C762-555E-4337-AE81-2514AD684C4E}"/>
              </a:ext>
            </a:extLst>
          </p:cNvPr>
          <p:cNvSpPr>
            <a:spLocks noGrp="1"/>
          </p:cNvSpPr>
          <p:nvPr>
            <p:ph type="title"/>
          </p:nvPr>
        </p:nvSpPr>
        <p:spPr>
          <a:xfrm>
            <a:off x="831851" y="1709742"/>
            <a:ext cx="10515600" cy="2852737"/>
          </a:xfrm>
        </p:spPr>
        <p:txBody>
          <a:bodyPr anchor="b"/>
          <a:lstStyle>
            <a:lvl1pPr>
              <a:defRPr sz="6000"/>
            </a:lvl1pPr>
          </a:lstStyle>
          <a:p>
            <a:r>
              <a:rPr lang="zh-CN" altLang="en-US"/>
              <a:t>单击此处编辑母版标题样式</a:t>
            </a:r>
          </a:p>
        </p:txBody>
      </p:sp>
      <p:sp>
        <p:nvSpPr>
          <p:cNvPr id="3" name="文本占位符 2">
            <a:extLst>
              <a:ext uri="{FF2B5EF4-FFF2-40B4-BE49-F238E27FC236}">
                <a16:creationId xmlns="" xmlns:p14="http://schemas.microsoft.com/office/powerpoint/2010/main" xmlns:mc="http://schemas.openxmlformats.org/markup-compatibility/2006" xmlns:a16="http://schemas.microsoft.com/office/drawing/2014/main" id="{2E1FB314-514E-4A1B-8032-3E6A3F7BC6FE}"/>
              </a:ext>
            </a:extLst>
          </p:cNvPr>
          <p:cNvSpPr>
            <a:spLocks noGrp="1"/>
          </p:cNvSpPr>
          <p:nvPr>
            <p:ph type="body" idx="1"/>
          </p:nvPr>
        </p:nvSpPr>
        <p:spPr>
          <a:xfrm>
            <a:off x="831851" y="4589467"/>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编辑母版文本样式</a:t>
            </a:r>
          </a:p>
        </p:txBody>
      </p:sp>
      <p:sp>
        <p:nvSpPr>
          <p:cNvPr id="4" name="日期占位符 3">
            <a:extLst>
              <a:ext uri="{FF2B5EF4-FFF2-40B4-BE49-F238E27FC236}">
                <a16:creationId xmlns="" xmlns:p14="http://schemas.microsoft.com/office/powerpoint/2010/main" xmlns:mc="http://schemas.openxmlformats.org/markup-compatibility/2006" xmlns:a16="http://schemas.microsoft.com/office/drawing/2014/main" id="{F4D7BB3A-1D9D-460F-885E-7BFE470AEF2E}"/>
              </a:ext>
            </a:extLst>
          </p:cNvPr>
          <p:cNvSpPr>
            <a:spLocks noGrp="1"/>
          </p:cNvSpPr>
          <p:nvPr>
            <p:ph type="dt" sz="half" idx="10"/>
          </p:nvPr>
        </p:nvSpPr>
        <p:spPr/>
        <p:txBody>
          <a:bodyPr/>
          <a:lstStyle/>
          <a:p>
            <a:fld id="{5947DA64-A4BC-47A4-BFFD-38844B9DD4F1}" type="datetimeFigureOut">
              <a:rPr lang="zh-CN" altLang="en-US" smtClean="0"/>
              <a:t>2020/7/14</a:t>
            </a:fld>
            <a:endParaRPr lang="zh-CN" altLang="en-US"/>
          </a:p>
        </p:txBody>
      </p:sp>
      <p:sp>
        <p:nvSpPr>
          <p:cNvPr id="5" name="页脚占位符 4">
            <a:extLst>
              <a:ext uri="{FF2B5EF4-FFF2-40B4-BE49-F238E27FC236}">
                <a16:creationId xmlns="" xmlns:p14="http://schemas.microsoft.com/office/powerpoint/2010/main" xmlns:mc="http://schemas.openxmlformats.org/markup-compatibility/2006" xmlns:a16="http://schemas.microsoft.com/office/drawing/2014/main" id="{6A1AF198-2055-433C-B782-986F143F1E00}"/>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 xmlns:p14="http://schemas.microsoft.com/office/powerpoint/2010/main" xmlns:mc="http://schemas.openxmlformats.org/markup-compatibility/2006" xmlns:a16="http://schemas.microsoft.com/office/drawing/2014/main" id="{F755CACE-A306-41CB-B949-9E5BB186AD14}"/>
              </a:ext>
            </a:extLst>
          </p:cNvPr>
          <p:cNvSpPr>
            <a:spLocks noGrp="1"/>
          </p:cNvSpPr>
          <p:nvPr>
            <p:ph type="sldNum" sz="quarter" idx="12"/>
          </p:nvPr>
        </p:nvSpPr>
        <p:spPr/>
        <p:txBody>
          <a:bodyPr/>
          <a:lstStyle/>
          <a:p>
            <a:fld id="{38BDACA0-BA15-432D-A2F1-13F0AB7F0960}" type="slidenum">
              <a:rPr lang="zh-CN" altLang="en-US" smtClean="0"/>
              <a:t>‹#›</a:t>
            </a:fld>
            <a:endParaRPr lang="zh-CN" altLang="en-US"/>
          </a:p>
        </p:txBody>
      </p:sp>
    </p:spTree>
    <p:extLst>
      <p:ext uri="{BB962C8B-B14F-4D97-AF65-F5344CB8AC3E}">
        <p14:creationId xmlns:p14="http://schemas.microsoft.com/office/powerpoint/2010/main" val="404715143"/>
      </p:ext>
    </p:extLst>
  </p:cSld>
  <p:clrMapOvr>
    <a:masterClrMapping/>
  </p:clrMapOvr>
  <mc:AlternateContent xmlns:mc="http://schemas.openxmlformats.org/markup-compatibility/2006" xmlns:p14="http://schemas.microsoft.com/office/powerpoint/2010/main">
    <mc:Choice Requires="p14">
      <p:transition p14:dur="250" advClick="0" advTm="5000">
        <p:random/>
      </p:transition>
    </mc:Choice>
    <mc:Fallback xmlns="" xmlns:a16="http://schemas.microsoft.com/office/drawing/2014/main">
      <p:transition advClick="0" advTm="5000">
        <p:random/>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a:extLst>
              <a:ext uri="{FF2B5EF4-FFF2-40B4-BE49-F238E27FC236}">
                <a16:creationId xmlns="" xmlns:p14="http://schemas.microsoft.com/office/powerpoint/2010/main" xmlns:mc="http://schemas.openxmlformats.org/markup-compatibility/2006" xmlns:a16="http://schemas.microsoft.com/office/drawing/2014/main" id="{6AC4D594-62A1-490B-8512-43156209F13E}"/>
              </a:ext>
            </a:extLst>
          </p:cNvPr>
          <p:cNvSpPr>
            <a:spLocks noGrp="1"/>
          </p:cNvSpPr>
          <p:nvPr>
            <p:ph type="title"/>
          </p:nvPr>
        </p:nvSpPr>
        <p:spPr/>
        <p:txBody>
          <a:bodyPr/>
          <a:lstStyle/>
          <a:p>
            <a:r>
              <a:rPr lang="zh-CN" altLang="en-US"/>
              <a:t>单击此处编辑母版标题样式</a:t>
            </a:r>
          </a:p>
        </p:txBody>
      </p:sp>
      <p:sp>
        <p:nvSpPr>
          <p:cNvPr id="3" name="内容占位符 2">
            <a:extLst>
              <a:ext uri="{FF2B5EF4-FFF2-40B4-BE49-F238E27FC236}">
                <a16:creationId xmlns="" xmlns:p14="http://schemas.microsoft.com/office/powerpoint/2010/main" xmlns:mc="http://schemas.openxmlformats.org/markup-compatibility/2006" xmlns:a16="http://schemas.microsoft.com/office/drawing/2014/main" id="{DF80D837-8E05-4C67-909F-81AEBEA91DFE}"/>
              </a:ext>
            </a:extLst>
          </p:cNvPr>
          <p:cNvSpPr>
            <a:spLocks noGrp="1"/>
          </p:cNvSpPr>
          <p:nvPr>
            <p:ph sz="half" idx="1"/>
          </p:nvPr>
        </p:nvSpPr>
        <p:spPr>
          <a:xfrm>
            <a:off x="838200" y="1825625"/>
            <a:ext cx="5181600" cy="435133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a:extLst>
              <a:ext uri="{FF2B5EF4-FFF2-40B4-BE49-F238E27FC236}">
                <a16:creationId xmlns="" xmlns:p14="http://schemas.microsoft.com/office/powerpoint/2010/main" xmlns:mc="http://schemas.openxmlformats.org/markup-compatibility/2006" xmlns:a16="http://schemas.microsoft.com/office/drawing/2014/main" id="{C2DD1DB0-7EA5-456F-AA0B-0413B0F2A6C9}"/>
              </a:ext>
            </a:extLst>
          </p:cNvPr>
          <p:cNvSpPr>
            <a:spLocks noGrp="1"/>
          </p:cNvSpPr>
          <p:nvPr>
            <p:ph sz="half" idx="2"/>
          </p:nvPr>
        </p:nvSpPr>
        <p:spPr>
          <a:xfrm>
            <a:off x="6172200" y="1825625"/>
            <a:ext cx="5181600" cy="435133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a:extLst>
              <a:ext uri="{FF2B5EF4-FFF2-40B4-BE49-F238E27FC236}">
                <a16:creationId xmlns="" xmlns:p14="http://schemas.microsoft.com/office/powerpoint/2010/main" xmlns:mc="http://schemas.openxmlformats.org/markup-compatibility/2006" xmlns:a16="http://schemas.microsoft.com/office/drawing/2014/main" id="{E24A993E-C986-4E1F-9307-26914C2F4C14}"/>
              </a:ext>
            </a:extLst>
          </p:cNvPr>
          <p:cNvSpPr>
            <a:spLocks noGrp="1"/>
          </p:cNvSpPr>
          <p:nvPr>
            <p:ph type="dt" sz="half" idx="10"/>
          </p:nvPr>
        </p:nvSpPr>
        <p:spPr/>
        <p:txBody>
          <a:bodyPr/>
          <a:lstStyle/>
          <a:p>
            <a:fld id="{5947DA64-A4BC-47A4-BFFD-38844B9DD4F1}" type="datetimeFigureOut">
              <a:rPr lang="zh-CN" altLang="en-US" smtClean="0"/>
              <a:t>2020/7/14</a:t>
            </a:fld>
            <a:endParaRPr lang="zh-CN" altLang="en-US"/>
          </a:p>
        </p:txBody>
      </p:sp>
      <p:sp>
        <p:nvSpPr>
          <p:cNvPr id="6" name="页脚占位符 5">
            <a:extLst>
              <a:ext uri="{FF2B5EF4-FFF2-40B4-BE49-F238E27FC236}">
                <a16:creationId xmlns="" xmlns:p14="http://schemas.microsoft.com/office/powerpoint/2010/main" xmlns:mc="http://schemas.openxmlformats.org/markup-compatibility/2006" xmlns:a16="http://schemas.microsoft.com/office/drawing/2014/main" id="{CFDF144A-8520-4D3C-B93F-E315B64689E1}"/>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 xmlns:p14="http://schemas.microsoft.com/office/powerpoint/2010/main" xmlns:mc="http://schemas.openxmlformats.org/markup-compatibility/2006" xmlns:a16="http://schemas.microsoft.com/office/drawing/2014/main" id="{F25BDA6E-641A-4A38-A272-8193C7942B3B}"/>
              </a:ext>
            </a:extLst>
          </p:cNvPr>
          <p:cNvSpPr>
            <a:spLocks noGrp="1"/>
          </p:cNvSpPr>
          <p:nvPr>
            <p:ph type="sldNum" sz="quarter" idx="12"/>
          </p:nvPr>
        </p:nvSpPr>
        <p:spPr/>
        <p:txBody>
          <a:bodyPr/>
          <a:lstStyle/>
          <a:p>
            <a:fld id="{38BDACA0-BA15-432D-A2F1-13F0AB7F0960}" type="slidenum">
              <a:rPr lang="zh-CN" altLang="en-US" smtClean="0"/>
              <a:t>‹#›</a:t>
            </a:fld>
            <a:endParaRPr lang="zh-CN" altLang="en-US"/>
          </a:p>
        </p:txBody>
      </p:sp>
    </p:spTree>
    <p:extLst>
      <p:ext uri="{BB962C8B-B14F-4D97-AF65-F5344CB8AC3E}">
        <p14:creationId xmlns:p14="http://schemas.microsoft.com/office/powerpoint/2010/main" val="993392642"/>
      </p:ext>
    </p:extLst>
  </p:cSld>
  <p:clrMapOvr>
    <a:masterClrMapping/>
  </p:clrMapOvr>
  <mc:AlternateContent xmlns:mc="http://schemas.openxmlformats.org/markup-compatibility/2006" xmlns:p14="http://schemas.microsoft.com/office/powerpoint/2010/main">
    <mc:Choice Requires="p14">
      <p:transition p14:dur="250" advClick="0" advTm="5000">
        <p:random/>
      </p:transition>
    </mc:Choice>
    <mc:Fallback xmlns="" xmlns:a16="http://schemas.microsoft.com/office/drawing/2014/main">
      <p:transition advClick="0" advTm="5000">
        <p:random/>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a:extLst>
              <a:ext uri="{FF2B5EF4-FFF2-40B4-BE49-F238E27FC236}">
                <a16:creationId xmlns="" xmlns:p14="http://schemas.microsoft.com/office/powerpoint/2010/main" xmlns:mc="http://schemas.openxmlformats.org/markup-compatibility/2006" xmlns:a16="http://schemas.microsoft.com/office/drawing/2014/main" id="{489507D6-4930-464F-B2DB-8EAF0DF86F4E}"/>
              </a:ext>
            </a:extLst>
          </p:cNvPr>
          <p:cNvSpPr>
            <a:spLocks noGrp="1"/>
          </p:cNvSpPr>
          <p:nvPr>
            <p:ph type="title"/>
          </p:nvPr>
        </p:nvSpPr>
        <p:spPr>
          <a:xfrm>
            <a:off x="839788" y="365129"/>
            <a:ext cx="10515600" cy="1325563"/>
          </a:xfrm>
        </p:spPr>
        <p:txBody>
          <a:bodyPr/>
          <a:lstStyle/>
          <a:p>
            <a:r>
              <a:rPr lang="zh-CN" altLang="en-US"/>
              <a:t>单击此处编辑母版标题样式</a:t>
            </a:r>
          </a:p>
        </p:txBody>
      </p:sp>
      <p:sp>
        <p:nvSpPr>
          <p:cNvPr id="3" name="文本占位符 2">
            <a:extLst>
              <a:ext uri="{FF2B5EF4-FFF2-40B4-BE49-F238E27FC236}">
                <a16:creationId xmlns="" xmlns:p14="http://schemas.microsoft.com/office/powerpoint/2010/main" xmlns:mc="http://schemas.openxmlformats.org/markup-compatibility/2006" xmlns:a16="http://schemas.microsoft.com/office/drawing/2014/main" id="{091C0CCA-6066-45D0-947C-42E2C9644C30}"/>
              </a:ext>
            </a:extLst>
          </p:cNvPr>
          <p:cNvSpPr>
            <a:spLocks noGrp="1"/>
          </p:cNvSpPr>
          <p:nvPr>
            <p:ph type="body" idx="1"/>
          </p:nvPr>
        </p:nvSpPr>
        <p:spPr>
          <a:xfrm>
            <a:off x="839789"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4" name="内容占位符 3">
            <a:extLst>
              <a:ext uri="{FF2B5EF4-FFF2-40B4-BE49-F238E27FC236}">
                <a16:creationId xmlns="" xmlns:p14="http://schemas.microsoft.com/office/powerpoint/2010/main" xmlns:mc="http://schemas.openxmlformats.org/markup-compatibility/2006" xmlns:a16="http://schemas.microsoft.com/office/drawing/2014/main" id="{D29F628C-AE99-4B4A-8B63-EB13DC9169B7}"/>
              </a:ext>
            </a:extLst>
          </p:cNvPr>
          <p:cNvSpPr>
            <a:spLocks noGrp="1"/>
          </p:cNvSpPr>
          <p:nvPr>
            <p:ph sz="half" idx="2"/>
          </p:nvPr>
        </p:nvSpPr>
        <p:spPr>
          <a:xfrm>
            <a:off x="839789" y="2505075"/>
            <a:ext cx="5157787" cy="368458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a:extLst>
              <a:ext uri="{FF2B5EF4-FFF2-40B4-BE49-F238E27FC236}">
                <a16:creationId xmlns="" xmlns:p14="http://schemas.microsoft.com/office/powerpoint/2010/main" xmlns:mc="http://schemas.openxmlformats.org/markup-compatibility/2006" xmlns:a16="http://schemas.microsoft.com/office/drawing/2014/main" id="{63CD3C6C-52C7-426A-98D7-1E32BA0AAAED}"/>
              </a:ext>
            </a:extLst>
          </p:cNvPr>
          <p:cNvSpPr>
            <a:spLocks noGrp="1"/>
          </p:cNvSpPr>
          <p:nvPr>
            <p:ph type="body" sz="quarter" idx="3"/>
          </p:nvPr>
        </p:nvSpPr>
        <p:spPr>
          <a:xfrm>
            <a:off x="6172202"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6" name="内容占位符 5">
            <a:extLst>
              <a:ext uri="{FF2B5EF4-FFF2-40B4-BE49-F238E27FC236}">
                <a16:creationId xmlns="" xmlns:p14="http://schemas.microsoft.com/office/powerpoint/2010/main" xmlns:mc="http://schemas.openxmlformats.org/markup-compatibility/2006" xmlns:a16="http://schemas.microsoft.com/office/drawing/2014/main" id="{396F73BD-844D-4581-AC12-E258B29775F1}"/>
              </a:ext>
            </a:extLst>
          </p:cNvPr>
          <p:cNvSpPr>
            <a:spLocks noGrp="1"/>
          </p:cNvSpPr>
          <p:nvPr>
            <p:ph sz="quarter" idx="4"/>
          </p:nvPr>
        </p:nvSpPr>
        <p:spPr>
          <a:xfrm>
            <a:off x="6172202" y="2505075"/>
            <a:ext cx="5183188" cy="368458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a:extLst>
              <a:ext uri="{FF2B5EF4-FFF2-40B4-BE49-F238E27FC236}">
                <a16:creationId xmlns="" xmlns:p14="http://schemas.microsoft.com/office/powerpoint/2010/main" xmlns:mc="http://schemas.openxmlformats.org/markup-compatibility/2006" xmlns:a16="http://schemas.microsoft.com/office/drawing/2014/main" id="{34B555FB-ED03-4FE0-9778-D4E54A947713}"/>
              </a:ext>
            </a:extLst>
          </p:cNvPr>
          <p:cNvSpPr>
            <a:spLocks noGrp="1"/>
          </p:cNvSpPr>
          <p:nvPr>
            <p:ph type="dt" sz="half" idx="10"/>
          </p:nvPr>
        </p:nvSpPr>
        <p:spPr/>
        <p:txBody>
          <a:bodyPr/>
          <a:lstStyle/>
          <a:p>
            <a:fld id="{5947DA64-A4BC-47A4-BFFD-38844B9DD4F1}" type="datetimeFigureOut">
              <a:rPr lang="zh-CN" altLang="en-US" smtClean="0"/>
              <a:t>2020/7/14</a:t>
            </a:fld>
            <a:endParaRPr lang="zh-CN" altLang="en-US"/>
          </a:p>
        </p:txBody>
      </p:sp>
      <p:sp>
        <p:nvSpPr>
          <p:cNvPr id="8" name="页脚占位符 7">
            <a:extLst>
              <a:ext uri="{FF2B5EF4-FFF2-40B4-BE49-F238E27FC236}">
                <a16:creationId xmlns="" xmlns:p14="http://schemas.microsoft.com/office/powerpoint/2010/main" xmlns:mc="http://schemas.openxmlformats.org/markup-compatibility/2006" xmlns:a16="http://schemas.microsoft.com/office/drawing/2014/main" id="{F35AAE17-8DDB-4EA2-8E5B-77662B9E63DF}"/>
              </a:ext>
            </a:extLst>
          </p:cNvPr>
          <p:cNvSpPr>
            <a:spLocks noGrp="1"/>
          </p:cNvSpPr>
          <p:nvPr>
            <p:ph type="ftr" sz="quarter" idx="11"/>
          </p:nvPr>
        </p:nvSpPr>
        <p:spPr/>
        <p:txBody>
          <a:bodyPr/>
          <a:lstStyle/>
          <a:p>
            <a:endParaRPr lang="zh-CN" altLang="en-US"/>
          </a:p>
        </p:txBody>
      </p:sp>
      <p:sp>
        <p:nvSpPr>
          <p:cNvPr id="9" name="灯片编号占位符 8">
            <a:extLst>
              <a:ext uri="{FF2B5EF4-FFF2-40B4-BE49-F238E27FC236}">
                <a16:creationId xmlns="" xmlns:p14="http://schemas.microsoft.com/office/powerpoint/2010/main" xmlns:mc="http://schemas.openxmlformats.org/markup-compatibility/2006" xmlns:a16="http://schemas.microsoft.com/office/drawing/2014/main" id="{65455664-F138-42C1-9E96-0A7AE3EF5EBE}"/>
              </a:ext>
            </a:extLst>
          </p:cNvPr>
          <p:cNvSpPr>
            <a:spLocks noGrp="1"/>
          </p:cNvSpPr>
          <p:nvPr>
            <p:ph type="sldNum" sz="quarter" idx="12"/>
          </p:nvPr>
        </p:nvSpPr>
        <p:spPr/>
        <p:txBody>
          <a:bodyPr/>
          <a:lstStyle/>
          <a:p>
            <a:fld id="{38BDACA0-BA15-432D-A2F1-13F0AB7F0960}" type="slidenum">
              <a:rPr lang="zh-CN" altLang="en-US" smtClean="0"/>
              <a:t>‹#›</a:t>
            </a:fld>
            <a:endParaRPr lang="zh-CN" altLang="en-US"/>
          </a:p>
        </p:txBody>
      </p:sp>
      <p:sp>
        <p:nvSpPr>
          <p:cNvPr id="11" name="矩形 10"/>
          <p:cNvSpPr/>
          <p:nvPr userDrawn="1"/>
        </p:nvSpPr>
        <p:spPr>
          <a:xfrm>
            <a:off x="8325228" y="4488027"/>
            <a:ext cx="775136" cy="230832"/>
          </a:xfrm>
          <a:prstGeom prst="rect">
            <a:avLst/>
          </a:prstGeom>
        </p:spPr>
        <p:txBody>
          <a:bodyPr wrap="square">
            <a:spAutoFit/>
          </a:bodyPr>
          <a:lstStyle/>
          <a:p>
            <a:r>
              <a:rPr lang="en-US" altLang="zh-CN" sz="100" dirty="0">
                <a:solidFill>
                  <a:prstClr val="white"/>
                </a:solidFill>
                <a:latin typeface="Calibri"/>
                <a:ea typeface="宋体"/>
              </a:rPr>
              <a:t>PPT</a:t>
            </a:r>
            <a:r>
              <a:rPr lang="zh-CN" altLang="en-US" sz="100" dirty="0">
                <a:solidFill>
                  <a:prstClr val="white"/>
                </a:solidFill>
                <a:latin typeface="Calibri"/>
                <a:ea typeface="宋体"/>
              </a:rPr>
              <a:t>模板下载：</a:t>
            </a:r>
            <a:r>
              <a:rPr lang="en-US" altLang="zh-CN" sz="100" dirty="0">
                <a:solidFill>
                  <a:prstClr val="white"/>
                </a:solidFill>
                <a:latin typeface="Calibri"/>
                <a:ea typeface="宋体"/>
              </a:rPr>
              <a:t>www.1ppt.com/moban/          </a:t>
            </a:r>
            <a:r>
              <a:rPr lang="zh-CN" altLang="en-US" sz="100" dirty="0">
                <a:solidFill>
                  <a:prstClr val="white"/>
                </a:solidFill>
                <a:latin typeface="Calibri"/>
                <a:ea typeface="宋体"/>
              </a:rPr>
              <a:t>行业</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www.1ppt.com/hangye/ </a:t>
            </a:r>
          </a:p>
          <a:p>
            <a:r>
              <a:rPr lang="zh-CN" altLang="en-US" sz="100" dirty="0">
                <a:solidFill>
                  <a:prstClr val="white"/>
                </a:solidFill>
                <a:latin typeface="Calibri"/>
                <a:ea typeface="宋体"/>
              </a:rPr>
              <a:t>节日</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www.1ppt.com/jieri/          PPT</a:t>
            </a:r>
            <a:r>
              <a:rPr lang="zh-CN" altLang="en-US" sz="100" dirty="0">
                <a:solidFill>
                  <a:prstClr val="white"/>
                </a:solidFill>
                <a:latin typeface="Calibri"/>
                <a:ea typeface="宋体"/>
              </a:rPr>
              <a:t>素材：</a:t>
            </a:r>
            <a:r>
              <a:rPr lang="en-US" altLang="zh-CN" sz="100" dirty="0">
                <a:solidFill>
                  <a:prstClr val="white"/>
                </a:solidFill>
                <a:latin typeface="Calibri"/>
                <a:ea typeface="宋体"/>
              </a:rPr>
              <a:t>www.1ppt.com/sucai/</a:t>
            </a:r>
          </a:p>
          <a:p>
            <a:r>
              <a:rPr lang="en-US" altLang="zh-CN" sz="100" dirty="0">
                <a:solidFill>
                  <a:prstClr val="white"/>
                </a:solidFill>
                <a:latin typeface="Calibri"/>
                <a:ea typeface="宋体"/>
              </a:rPr>
              <a:t>PPT</a:t>
            </a:r>
            <a:r>
              <a:rPr lang="zh-CN" altLang="en-US" sz="100" dirty="0">
                <a:solidFill>
                  <a:prstClr val="white"/>
                </a:solidFill>
                <a:latin typeface="Calibri"/>
                <a:ea typeface="宋体"/>
              </a:rPr>
              <a:t>背景图片：</a:t>
            </a:r>
            <a:r>
              <a:rPr lang="en-US" altLang="zh-CN" sz="100" dirty="0">
                <a:solidFill>
                  <a:prstClr val="white"/>
                </a:solidFill>
                <a:latin typeface="Calibri"/>
                <a:ea typeface="宋体"/>
              </a:rPr>
              <a:t>www.1ppt.com/beijing/        PPT</a:t>
            </a:r>
            <a:r>
              <a:rPr lang="zh-CN" altLang="en-US" sz="100" dirty="0">
                <a:solidFill>
                  <a:prstClr val="white"/>
                </a:solidFill>
                <a:latin typeface="Calibri"/>
                <a:ea typeface="宋体"/>
              </a:rPr>
              <a:t>图表：</a:t>
            </a:r>
            <a:r>
              <a:rPr lang="en-US" altLang="zh-CN" sz="100" dirty="0">
                <a:solidFill>
                  <a:prstClr val="white"/>
                </a:solidFill>
                <a:latin typeface="Calibri"/>
                <a:ea typeface="宋体"/>
              </a:rPr>
              <a:t>www.1ppt.com/tubiao/      </a:t>
            </a:r>
          </a:p>
          <a:p>
            <a:r>
              <a:rPr lang="zh-CN" altLang="en-US" sz="100" dirty="0">
                <a:solidFill>
                  <a:prstClr val="white"/>
                </a:solidFill>
                <a:latin typeface="Calibri"/>
                <a:ea typeface="宋体"/>
              </a:rPr>
              <a:t>精美</a:t>
            </a:r>
            <a:r>
              <a:rPr lang="en-US" altLang="zh-CN" sz="100" dirty="0">
                <a:solidFill>
                  <a:prstClr val="white"/>
                </a:solidFill>
                <a:latin typeface="Calibri"/>
                <a:ea typeface="宋体"/>
              </a:rPr>
              <a:t>PPT</a:t>
            </a:r>
            <a:r>
              <a:rPr lang="zh-CN" altLang="en-US" sz="100" dirty="0">
                <a:solidFill>
                  <a:prstClr val="white"/>
                </a:solidFill>
                <a:latin typeface="Calibri"/>
                <a:ea typeface="宋体"/>
              </a:rPr>
              <a:t>下载：</a:t>
            </a:r>
            <a:r>
              <a:rPr lang="en-US" altLang="zh-CN" sz="100" dirty="0">
                <a:solidFill>
                  <a:prstClr val="white"/>
                </a:solidFill>
                <a:latin typeface="Calibri"/>
                <a:ea typeface="宋体"/>
              </a:rPr>
              <a:t>www.1ppt.com/xiazai/         PPT</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www.1ppt.com/powerpoint/      </a:t>
            </a:r>
          </a:p>
          <a:p>
            <a:r>
              <a:rPr lang="en-US" altLang="zh-CN" sz="100" dirty="0">
                <a:solidFill>
                  <a:prstClr val="white"/>
                </a:solidFill>
                <a:latin typeface="Calibri"/>
                <a:ea typeface="宋体"/>
              </a:rPr>
              <a:t>PPT</a:t>
            </a:r>
            <a:r>
              <a:rPr lang="zh-CN" altLang="en-US" sz="100" dirty="0">
                <a:solidFill>
                  <a:prstClr val="white"/>
                </a:solidFill>
                <a:latin typeface="Calibri"/>
                <a:ea typeface="宋体"/>
              </a:rPr>
              <a:t>课件：</a:t>
            </a:r>
            <a:r>
              <a:rPr lang="en-US" altLang="zh-CN" sz="100" dirty="0">
                <a:solidFill>
                  <a:prstClr val="white"/>
                </a:solidFill>
                <a:latin typeface="Calibri"/>
                <a:ea typeface="宋体"/>
              </a:rPr>
              <a:t>www.1ppt.com/kejian/             </a:t>
            </a:r>
            <a:r>
              <a:rPr lang="zh-CN" altLang="en-US" sz="100" dirty="0">
                <a:solidFill>
                  <a:prstClr val="white"/>
                </a:solidFill>
                <a:latin typeface="Calibri"/>
                <a:ea typeface="宋体"/>
              </a:rPr>
              <a:t>字体下载：</a:t>
            </a:r>
            <a:r>
              <a:rPr lang="en-US" altLang="zh-CN" sz="100" dirty="0">
                <a:solidFill>
                  <a:prstClr val="white"/>
                </a:solidFill>
                <a:latin typeface="Calibri"/>
                <a:ea typeface="宋体"/>
              </a:rPr>
              <a:t>www.1ppt.com/ziti/</a:t>
            </a:r>
          </a:p>
          <a:p>
            <a:r>
              <a:rPr lang="zh-CN" altLang="en-US" sz="100" dirty="0">
                <a:solidFill>
                  <a:prstClr val="white"/>
                </a:solidFill>
                <a:latin typeface="Calibri"/>
                <a:ea typeface="宋体"/>
              </a:rPr>
              <a:t>工作总结</a:t>
            </a:r>
            <a:r>
              <a:rPr lang="en-US" altLang="zh-CN" sz="100" dirty="0">
                <a:solidFill>
                  <a:prstClr val="white"/>
                </a:solidFill>
                <a:latin typeface="Calibri"/>
                <a:ea typeface="宋体"/>
              </a:rPr>
              <a:t>PPT</a:t>
            </a:r>
            <a:r>
              <a:rPr lang="zh-CN" altLang="en-US" sz="100" dirty="0">
                <a:solidFill>
                  <a:prstClr val="white"/>
                </a:solidFill>
                <a:latin typeface="Calibri"/>
                <a:ea typeface="宋体"/>
              </a:rPr>
              <a:t>：</a:t>
            </a:r>
            <a:r>
              <a:rPr lang="en-US" altLang="zh-CN" sz="100" dirty="0">
                <a:solidFill>
                  <a:prstClr val="white"/>
                </a:solidFill>
                <a:latin typeface="Calibri"/>
                <a:ea typeface="宋体"/>
              </a:rPr>
              <a:t>www.1ppt.com/xiazai/zongjie/ </a:t>
            </a:r>
            <a:r>
              <a:rPr lang="zh-CN" altLang="en-US" sz="100" dirty="0">
                <a:solidFill>
                  <a:prstClr val="white"/>
                </a:solidFill>
                <a:latin typeface="Calibri"/>
                <a:ea typeface="宋体"/>
              </a:rPr>
              <a:t>工作计划：</a:t>
            </a:r>
            <a:r>
              <a:rPr lang="en-US" altLang="zh-CN" sz="100" dirty="0">
                <a:solidFill>
                  <a:prstClr val="white"/>
                </a:solidFill>
                <a:latin typeface="Calibri"/>
                <a:ea typeface="宋体"/>
              </a:rPr>
              <a:t>www.1ppt.com/xiazai/jihua/</a:t>
            </a:r>
          </a:p>
          <a:p>
            <a:r>
              <a:rPr lang="zh-CN" altLang="en-US" sz="100" dirty="0">
                <a:solidFill>
                  <a:prstClr val="white"/>
                </a:solidFill>
                <a:latin typeface="Calibri"/>
                <a:ea typeface="宋体"/>
              </a:rPr>
              <a:t>商务</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www.1ppt.com/moban/shangwu/  </a:t>
            </a:r>
            <a:r>
              <a:rPr lang="zh-CN" altLang="en-US" sz="100" dirty="0">
                <a:solidFill>
                  <a:prstClr val="white"/>
                </a:solidFill>
                <a:latin typeface="Calibri"/>
                <a:ea typeface="宋体"/>
              </a:rPr>
              <a:t>个人简历</a:t>
            </a:r>
            <a:r>
              <a:rPr lang="en-US" altLang="zh-CN" sz="100" dirty="0">
                <a:solidFill>
                  <a:prstClr val="white"/>
                </a:solidFill>
                <a:latin typeface="Calibri"/>
                <a:ea typeface="宋体"/>
              </a:rPr>
              <a:t>PPT</a:t>
            </a:r>
            <a:r>
              <a:rPr lang="zh-CN" altLang="en-US" sz="100" dirty="0">
                <a:solidFill>
                  <a:prstClr val="white"/>
                </a:solidFill>
                <a:latin typeface="Calibri"/>
                <a:ea typeface="宋体"/>
              </a:rPr>
              <a:t>：</a:t>
            </a:r>
            <a:r>
              <a:rPr lang="en-US" altLang="zh-CN" sz="100" dirty="0">
                <a:solidFill>
                  <a:prstClr val="white"/>
                </a:solidFill>
                <a:latin typeface="Calibri"/>
                <a:ea typeface="宋体"/>
              </a:rPr>
              <a:t>www.1ppt.com/xiazai/jianli/  </a:t>
            </a:r>
          </a:p>
          <a:p>
            <a:r>
              <a:rPr lang="zh-CN" altLang="en-US" sz="100" dirty="0">
                <a:solidFill>
                  <a:prstClr val="white"/>
                </a:solidFill>
                <a:latin typeface="Calibri"/>
                <a:ea typeface="宋体"/>
              </a:rPr>
              <a:t>毕业答辩</a:t>
            </a:r>
            <a:r>
              <a:rPr lang="en-US" altLang="zh-CN" sz="100" dirty="0">
                <a:solidFill>
                  <a:prstClr val="white"/>
                </a:solidFill>
                <a:latin typeface="Calibri"/>
                <a:ea typeface="宋体"/>
              </a:rPr>
              <a:t>PPT</a:t>
            </a:r>
            <a:r>
              <a:rPr lang="zh-CN" altLang="en-US" sz="100" dirty="0">
                <a:solidFill>
                  <a:prstClr val="white"/>
                </a:solidFill>
                <a:latin typeface="Calibri"/>
                <a:ea typeface="宋体"/>
              </a:rPr>
              <a:t>：</a:t>
            </a:r>
            <a:r>
              <a:rPr lang="en-US" altLang="zh-CN" sz="100" dirty="0">
                <a:solidFill>
                  <a:prstClr val="white"/>
                </a:solidFill>
                <a:latin typeface="Calibri"/>
                <a:ea typeface="宋体"/>
              </a:rPr>
              <a:t>www.1ppt.com/xiazai/dabian/  </a:t>
            </a:r>
            <a:r>
              <a:rPr lang="zh-CN" altLang="en-US" sz="100" dirty="0">
                <a:solidFill>
                  <a:prstClr val="white"/>
                </a:solidFill>
                <a:latin typeface="Calibri"/>
                <a:ea typeface="宋体"/>
              </a:rPr>
              <a:t>工作汇报</a:t>
            </a:r>
            <a:r>
              <a:rPr lang="en-US" altLang="zh-CN" sz="100" dirty="0">
                <a:solidFill>
                  <a:prstClr val="white"/>
                </a:solidFill>
                <a:latin typeface="Calibri"/>
                <a:ea typeface="宋体"/>
              </a:rPr>
              <a:t>PPT</a:t>
            </a:r>
            <a:r>
              <a:rPr lang="zh-CN" altLang="en-US" sz="100" dirty="0">
                <a:solidFill>
                  <a:prstClr val="white"/>
                </a:solidFill>
                <a:latin typeface="Calibri"/>
                <a:ea typeface="宋体"/>
              </a:rPr>
              <a:t>：</a:t>
            </a:r>
            <a:r>
              <a:rPr lang="en-US" altLang="zh-CN" sz="100" dirty="0">
                <a:solidFill>
                  <a:prstClr val="white"/>
                </a:solidFill>
                <a:latin typeface="Calibri"/>
                <a:ea typeface="宋体"/>
              </a:rPr>
              <a:t>www.1ppt.com/xiazai/huibao/    </a:t>
            </a:r>
          </a:p>
          <a:p>
            <a:r>
              <a:rPr lang="en-US" altLang="zh-CN" sz="100" dirty="0">
                <a:solidFill>
                  <a:prstClr val="white"/>
                </a:solidFill>
                <a:latin typeface="Calibri"/>
                <a:ea typeface="宋体"/>
              </a:rPr>
              <a:t> </a:t>
            </a:r>
          </a:p>
        </p:txBody>
      </p:sp>
    </p:spTree>
    <p:extLst>
      <p:ext uri="{BB962C8B-B14F-4D97-AF65-F5344CB8AC3E}">
        <p14:creationId xmlns:p14="http://schemas.microsoft.com/office/powerpoint/2010/main" val="2082779198"/>
      </p:ext>
    </p:extLst>
  </p:cSld>
  <p:clrMapOvr>
    <a:masterClrMapping/>
  </p:clrMapOvr>
  <mc:AlternateContent xmlns:mc="http://schemas.openxmlformats.org/markup-compatibility/2006" xmlns:p14="http://schemas.microsoft.com/office/powerpoint/2010/main">
    <mc:Choice Requires="p14">
      <p:transition p14:dur="250" advClick="0" advTm="5000">
        <p:random/>
      </p:transition>
    </mc:Choice>
    <mc:Fallback xmlns="" xmlns:a16="http://schemas.microsoft.com/office/drawing/2014/main">
      <p:transition advClick="0" advTm="5000">
        <p:random/>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a:extLst>
              <a:ext uri="{FF2B5EF4-FFF2-40B4-BE49-F238E27FC236}">
                <a16:creationId xmlns="" xmlns:p14="http://schemas.microsoft.com/office/powerpoint/2010/main" xmlns:mc="http://schemas.openxmlformats.org/markup-compatibility/2006" xmlns:a16="http://schemas.microsoft.com/office/drawing/2014/main" id="{BC940F07-26D8-4459-BA3C-7117EECB3A8A}"/>
              </a:ext>
            </a:extLst>
          </p:cNvPr>
          <p:cNvSpPr>
            <a:spLocks noGrp="1"/>
          </p:cNvSpPr>
          <p:nvPr>
            <p:ph type="title"/>
          </p:nvPr>
        </p:nvSpPr>
        <p:spPr/>
        <p:txBody>
          <a:bodyPr/>
          <a:lstStyle/>
          <a:p>
            <a:r>
              <a:rPr lang="zh-CN" altLang="en-US"/>
              <a:t>单击此处编辑母版标题样式</a:t>
            </a:r>
          </a:p>
        </p:txBody>
      </p:sp>
      <p:sp>
        <p:nvSpPr>
          <p:cNvPr id="3" name="日期占位符 2">
            <a:extLst>
              <a:ext uri="{FF2B5EF4-FFF2-40B4-BE49-F238E27FC236}">
                <a16:creationId xmlns="" xmlns:p14="http://schemas.microsoft.com/office/powerpoint/2010/main" xmlns:mc="http://schemas.openxmlformats.org/markup-compatibility/2006" xmlns:a16="http://schemas.microsoft.com/office/drawing/2014/main" id="{4FAC63CD-C16C-486E-8D19-F80C8280B4D2}"/>
              </a:ext>
            </a:extLst>
          </p:cNvPr>
          <p:cNvSpPr>
            <a:spLocks noGrp="1"/>
          </p:cNvSpPr>
          <p:nvPr>
            <p:ph type="dt" sz="half" idx="10"/>
          </p:nvPr>
        </p:nvSpPr>
        <p:spPr/>
        <p:txBody>
          <a:bodyPr/>
          <a:lstStyle/>
          <a:p>
            <a:fld id="{5947DA64-A4BC-47A4-BFFD-38844B9DD4F1}" type="datetimeFigureOut">
              <a:rPr lang="zh-CN" altLang="en-US" smtClean="0"/>
              <a:t>2020/7/14</a:t>
            </a:fld>
            <a:endParaRPr lang="zh-CN" altLang="en-US"/>
          </a:p>
        </p:txBody>
      </p:sp>
      <p:sp>
        <p:nvSpPr>
          <p:cNvPr id="4" name="页脚占位符 3">
            <a:extLst>
              <a:ext uri="{FF2B5EF4-FFF2-40B4-BE49-F238E27FC236}">
                <a16:creationId xmlns="" xmlns:p14="http://schemas.microsoft.com/office/powerpoint/2010/main" xmlns:mc="http://schemas.openxmlformats.org/markup-compatibility/2006" xmlns:a16="http://schemas.microsoft.com/office/drawing/2014/main" id="{D82E8C8D-7B85-44BA-A59E-8B16D787FE53}"/>
              </a:ext>
            </a:extLst>
          </p:cNvPr>
          <p:cNvSpPr>
            <a:spLocks noGrp="1"/>
          </p:cNvSpPr>
          <p:nvPr>
            <p:ph type="ftr" sz="quarter" idx="11"/>
          </p:nvPr>
        </p:nvSpPr>
        <p:spPr/>
        <p:txBody>
          <a:bodyPr/>
          <a:lstStyle/>
          <a:p>
            <a:endParaRPr lang="zh-CN" altLang="en-US"/>
          </a:p>
        </p:txBody>
      </p:sp>
      <p:sp>
        <p:nvSpPr>
          <p:cNvPr id="5" name="灯片编号占位符 4">
            <a:extLst>
              <a:ext uri="{FF2B5EF4-FFF2-40B4-BE49-F238E27FC236}">
                <a16:creationId xmlns="" xmlns:p14="http://schemas.microsoft.com/office/powerpoint/2010/main" xmlns:mc="http://schemas.openxmlformats.org/markup-compatibility/2006" xmlns:a16="http://schemas.microsoft.com/office/drawing/2014/main" id="{48ECEB9D-2A4F-4214-B519-6F2F129A7AA5}"/>
              </a:ext>
            </a:extLst>
          </p:cNvPr>
          <p:cNvSpPr>
            <a:spLocks noGrp="1"/>
          </p:cNvSpPr>
          <p:nvPr>
            <p:ph type="sldNum" sz="quarter" idx="12"/>
          </p:nvPr>
        </p:nvSpPr>
        <p:spPr/>
        <p:txBody>
          <a:bodyPr/>
          <a:lstStyle/>
          <a:p>
            <a:fld id="{38BDACA0-BA15-432D-A2F1-13F0AB7F0960}" type="slidenum">
              <a:rPr lang="zh-CN" altLang="en-US" smtClean="0"/>
              <a:t>‹#›</a:t>
            </a:fld>
            <a:endParaRPr lang="zh-CN" altLang="en-US"/>
          </a:p>
        </p:txBody>
      </p:sp>
    </p:spTree>
    <p:extLst>
      <p:ext uri="{BB962C8B-B14F-4D97-AF65-F5344CB8AC3E}">
        <p14:creationId xmlns:p14="http://schemas.microsoft.com/office/powerpoint/2010/main" val="392548814"/>
      </p:ext>
    </p:extLst>
  </p:cSld>
  <p:clrMapOvr>
    <a:masterClrMapping/>
  </p:clrMapOvr>
  <mc:AlternateContent xmlns:mc="http://schemas.openxmlformats.org/markup-compatibility/2006" xmlns:p14="http://schemas.microsoft.com/office/powerpoint/2010/main">
    <mc:Choice Requires="p14">
      <p:transition p14:dur="250" advClick="0" advTm="5000">
        <p:random/>
      </p:transition>
    </mc:Choice>
    <mc:Fallback xmlns="" xmlns:a16="http://schemas.microsoft.com/office/drawing/2014/main">
      <p:transition advClick="0" advTm="5000">
        <p:random/>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a:extLst>
              <a:ext uri="{FF2B5EF4-FFF2-40B4-BE49-F238E27FC236}">
                <a16:creationId xmlns="" xmlns:p14="http://schemas.microsoft.com/office/powerpoint/2010/main" xmlns:mc="http://schemas.openxmlformats.org/markup-compatibility/2006" xmlns:a16="http://schemas.microsoft.com/office/drawing/2014/main" id="{D40589AA-5F6D-4BC7-B86E-8E42B7E207AD}"/>
              </a:ext>
            </a:extLst>
          </p:cNvPr>
          <p:cNvSpPr>
            <a:spLocks noGrp="1"/>
          </p:cNvSpPr>
          <p:nvPr>
            <p:ph type="dt" sz="half" idx="10"/>
          </p:nvPr>
        </p:nvSpPr>
        <p:spPr/>
        <p:txBody>
          <a:bodyPr/>
          <a:lstStyle/>
          <a:p>
            <a:fld id="{5947DA64-A4BC-47A4-BFFD-38844B9DD4F1}" type="datetimeFigureOut">
              <a:rPr lang="zh-CN" altLang="en-US" smtClean="0"/>
              <a:t>2020/7/14</a:t>
            </a:fld>
            <a:endParaRPr lang="zh-CN" altLang="en-US"/>
          </a:p>
        </p:txBody>
      </p:sp>
      <p:sp>
        <p:nvSpPr>
          <p:cNvPr id="3" name="页脚占位符 2">
            <a:extLst>
              <a:ext uri="{FF2B5EF4-FFF2-40B4-BE49-F238E27FC236}">
                <a16:creationId xmlns="" xmlns:p14="http://schemas.microsoft.com/office/powerpoint/2010/main" xmlns:mc="http://schemas.openxmlformats.org/markup-compatibility/2006" xmlns:a16="http://schemas.microsoft.com/office/drawing/2014/main" id="{923DA674-2D21-465E-B2D4-4E0F4231FEAB}"/>
              </a:ext>
            </a:extLst>
          </p:cNvPr>
          <p:cNvSpPr>
            <a:spLocks noGrp="1"/>
          </p:cNvSpPr>
          <p:nvPr>
            <p:ph type="ftr" sz="quarter" idx="11"/>
          </p:nvPr>
        </p:nvSpPr>
        <p:spPr/>
        <p:txBody>
          <a:bodyPr/>
          <a:lstStyle/>
          <a:p>
            <a:endParaRPr lang="zh-CN" altLang="en-US"/>
          </a:p>
        </p:txBody>
      </p:sp>
      <p:sp>
        <p:nvSpPr>
          <p:cNvPr id="4" name="灯片编号占位符 3">
            <a:extLst>
              <a:ext uri="{FF2B5EF4-FFF2-40B4-BE49-F238E27FC236}">
                <a16:creationId xmlns="" xmlns:p14="http://schemas.microsoft.com/office/powerpoint/2010/main" xmlns:mc="http://schemas.openxmlformats.org/markup-compatibility/2006" xmlns:a16="http://schemas.microsoft.com/office/drawing/2014/main" id="{372C8DB1-0F47-416B-952B-84A34146536D}"/>
              </a:ext>
            </a:extLst>
          </p:cNvPr>
          <p:cNvSpPr>
            <a:spLocks noGrp="1"/>
          </p:cNvSpPr>
          <p:nvPr>
            <p:ph type="sldNum" sz="quarter" idx="12"/>
          </p:nvPr>
        </p:nvSpPr>
        <p:spPr/>
        <p:txBody>
          <a:bodyPr/>
          <a:lstStyle/>
          <a:p>
            <a:fld id="{38BDACA0-BA15-432D-A2F1-13F0AB7F0960}" type="slidenum">
              <a:rPr lang="zh-CN" altLang="en-US" smtClean="0"/>
              <a:t>‹#›</a:t>
            </a:fld>
            <a:endParaRPr lang="zh-CN" altLang="en-US"/>
          </a:p>
        </p:txBody>
      </p:sp>
    </p:spTree>
    <p:extLst>
      <p:ext uri="{BB962C8B-B14F-4D97-AF65-F5344CB8AC3E}">
        <p14:creationId xmlns:p14="http://schemas.microsoft.com/office/powerpoint/2010/main" val="3637700688"/>
      </p:ext>
    </p:extLst>
  </p:cSld>
  <p:clrMapOvr>
    <a:masterClrMapping/>
  </p:clrMapOvr>
  <mc:AlternateContent xmlns:mc="http://schemas.openxmlformats.org/markup-compatibility/2006" xmlns:p14="http://schemas.microsoft.com/office/powerpoint/2010/main">
    <mc:Choice Requires="p14">
      <p:transition p14:dur="250" advClick="0" advTm="5000">
        <p:random/>
      </p:transition>
    </mc:Choice>
    <mc:Fallback xmlns="" xmlns:a16="http://schemas.microsoft.com/office/drawing/2014/main">
      <p:transition advClick="0" advTm="5000">
        <p:random/>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a:extLst>
              <a:ext uri="{FF2B5EF4-FFF2-40B4-BE49-F238E27FC236}">
                <a16:creationId xmlns="" xmlns:p14="http://schemas.microsoft.com/office/powerpoint/2010/main" xmlns:mc="http://schemas.openxmlformats.org/markup-compatibility/2006" xmlns:a16="http://schemas.microsoft.com/office/drawing/2014/main" id="{1D2EEFCA-52A8-435A-AD98-EAD93C77956E}"/>
              </a:ext>
            </a:extLst>
          </p:cNvPr>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内容占位符 2">
            <a:extLst>
              <a:ext uri="{FF2B5EF4-FFF2-40B4-BE49-F238E27FC236}">
                <a16:creationId xmlns="" xmlns:p14="http://schemas.microsoft.com/office/powerpoint/2010/main" xmlns:mc="http://schemas.openxmlformats.org/markup-compatibility/2006" xmlns:a16="http://schemas.microsoft.com/office/drawing/2014/main" id="{F0F73073-959B-42D2-A641-5061587D6837}"/>
              </a:ext>
            </a:extLst>
          </p:cNvPr>
          <p:cNvSpPr>
            <a:spLocks noGrp="1"/>
          </p:cNvSpPr>
          <p:nvPr>
            <p:ph idx="1"/>
          </p:nvPr>
        </p:nvSpPr>
        <p:spPr>
          <a:xfrm>
            <a:off x="5183188" y="987429"/>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a:extLst>
              <a:ext uri="{FF2B5EF4-FFF2-40B4-BE49-F238E27FC236}">
                <a16:creationId xmlns="" xmlns:p14="http://schemas.microsoft.com/office/powerpoint/2010/main" xmlns:mc="http://schemas.openxmlformats.org/markup-compatibility/2006" xmlns:a16="http://schemas.microsoft.com/office/drawing/2014/main" id="{15A52B59-1BB5-403E-B09F-C9FA8C7782A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a:extLst>
              <a:ext uri="{FF2B5EF4-FFF2-40B4-BE49-F238E27FC236}">
                <a16:creationId xmlns="" xmlns:p14="http://schemas.microsoft.com/office/powerpoint/2010/main" xmlns:mc="http://schemas.openxmlformats.org/markup-compatibility/2006" xmlns:a16="http://schemas.microsoft.com/office/drawing/2014/main" id="{1D23DBC4-291B-4008-8929-E36A2D2A93D0}"/>
              </a:ext>
            </a:extLst>
          </p:cNvPr>
          <p:cNvSpPr>
            <a:spLocks noGrp="1"/>
          </p:cNvSpPr>
          <p:nvPr>
            <p:ph type="dt" sz="half" idx="10"/>
          </p:nvPr>
        </p:nvSpPr>
        <p:spPr/>
        <p:txBody>
          <a:bodyPr/>
          <a:lstStyle/>
          <a:p>
            <a:fld id="{5947DA64-A4BC-47A4-BFFD-38844B9DD4F1}" type="datetimeFigureOut">
              <a:rPr lang="zh-CN" altLang="en-US" smtClean="0"/>
              <a:t>2020/7/14</a:t>
            </a:fld>
            <a:endParaRPr lang="zh-CN" altLang="en-US"/>
          </a:p>
        </p:txBody>
      </p:sp>
      <p:sp>
        <p:nvSpPr>
          <p:cNvPr id="6" name="页脚占位符 5">
            <a:extLst>
              <a:ext uri="{FF2B5EF4-FFF2-40B4-BE49-F238E27FC236}">
                <a16:creationId xmlns="" xmlns:p14="http://schemas.microsoft.com/office/powerpoint/2010/main" xmlns:mc="http://schemas.openxmlformats.org/markup-compatibility/2006" xmlns:a16="http://schemas.microsoft.com/office/drawing/2014/main" id="{A653AFFC-CB15-41BC-AC55-79FB444184A1}"/>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 xmlns:p14="http://schemas.microsoft.com/office/powerpoint/2010/main" xmlns:mc="http://schemas.openxmlformats.org/markup-compatibility/2006" xmlns:a16="http://schemas.microsoft.com/office/drawing/2014/main" id="{1FD81B3D-7163-422C-BD0A-7C73EC7621D3}"/>
              </a:ext>
            </a:extLst>
          </p:cNvPr>
          <p:cNvSpPr>
            <a:spLocks noGrp="1"/>
          </p:cNvSpPr>
          <p:nvPr>
            <p:ph type="sldNum" sz="quarter" idx="12"/>
          </p:nvPr>
        </p:nvSpPr>
        <p:spPr/>
        <p:txBody>
          <a:bodyPr/>
          <a:lstStyle/>
          <a:p>
            <a:fld id="{38BDACA0-BA15-432D-A2F1-13F0AB7F0960}" type="slidenum">
              <a:rPr lang="zh-CN" altLang="en-US" smtClean="0"/>
              <a:t>‹#›</a:t>
            </a:fld>
            <a:endParaRPr lang="zh-CN" altLang="en-US"/>
          </a:p>
        </p:txBody>
      </p:sp>
    </p:spTree>
    <p:extLst>
      <p:ext uri="{BB962C8B-B14F-4D97-AF65-F5344CB8AC3E}">
        <p14:creationId xmlns:p14="http://schemas.microsoft.com/office/powerpoint/2010/main" val="1808679700"/>
      </p:ext>
    </p:extLst>
  </p:cSld>
  <p:clrMapOvr>
    <a:masterClrMapping/>
  </p:clrMapOvr>
  <mc:AlternateContent xmlns:mc="http://schemas.openxmlformats.org/markup-compatibility/2006" xmlns:p14="http://schemas.microsoft.com/office/powerpoint/2010/main">
    <mc:Choice Requires="p14">
      <p:transition p14:dur="250" advClick="0" advTm="5000">
        <p:random/>
      </p:transition>
    </mc:Choice>
    <mc:Fallback xmlns="" xmlns:a16="http://schemas.microsoft.com/office/drawing/2014/main">
      <p:transition advClick="0" advTm="5000">
        <p:random/>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a:extLst>
              <a:ext uri="{FF2B5EF4-FFF2-40B4-BE49-F238E27FC236}">
                <a16:creationId xmlns="" xmlns:p14="http://schemas.microsoft.com/office/powerpoint/2010/main" xmlns:mc="http://schemas.openxmlformats.org/markup-compatibility/2006" xmlns:a16="http://schemas.microsoft.com/office/drawing/2014/main" id="{6DCB9705-D6EA-4E98-8448-6DB43CC7E7CB}"/>
              </a:ext>
            </a:extLst>
          </p:cNvPr>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图片占位符 2">
            <a:extLst>
              <a:ext uri="{FF2B5EF4-FFF2-40B4-BE49-F238E27FC236}">
                <a16:creationId xmlns="" xmlns:p14="http://schemas.microsoft.com/office/powerpoint/2010/main" xmlns:mc="http://schemas.openxmlformats.org/markup-compatibility/2006" xmlns:a16="http://schemas.microsoft.com/office/drawing/2014/main" id="{30BD09C8-487B-4D49-9CB7-609A85393447}"/>
              </a:ext>
            </a:extLst>
          </p:cNvPr>
          <p:cNvSpPr>
            <a:spLocks noGrp="1"/>
          </p:cNvSpPr>
          <p:nvPr>
            <p:ph type="pic" idx="1"/>
          </p:nvPr>
        </p:nvSpPr>
        <p:spPr>
          <a:xfrm>
            <a:off x="5183188" y="987429"/>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a:extLst>
              <a:ext uri="{FF2B5EF4-FFF2-40B4-BE49-F238E27FC236}">
                <a16:creationId xmlns="" xmlns:p14="http://schemas.microsoft.com/office/powerpoint/2010/main" xmlns:mc="http://schemas.openxmlformats.org/markup-compatibility/2006" xmlns:a16="http://schemas.microsoft.com/office/drawing/2014/main" id="{1556E62A-80B9-4C86-BCF9-3E6F6ECCEB9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a:extLst>
              <a:ext uri="{FF2B5EF4-FFF2-40B4-BE49-F238E27FC236}">
                <a16:creationId xmlns="" xmlns:p14="http://schemas.microsoft.com/office/powerpoint/2010/main" xmlns:mc="http://schemas.openxmlformats.org/markup-compatibility/2006" xmlns:a16="http://schemas.microsoft.com/office/drawing/2014/main" id="{84ADA18F-836E-4115-8E25-16DC3E283102}"/>
              </a:ext>
            </a:extLst>
          </p:cNvPr>
          <p:cNvSpPr>
            <a:spLocks noGrp="1"/>
          </p:cNvSpPr>
          <p:nvPr>
            <p:ph type="dt" sz="half" idx="10"/>
          </p:nvPr>
        </p:nvSpPr>
        <p:spPr/>
        <p:txBody>
          <a:bodyPr/>
          <a:lstStyle/>
          <a:p>
            <a:fld id="{5947DA64-A4BC-47A4-BFFD-38844B9DD4F1}" type="datetimeFigureOut">
              <a:rPr lang="zh-CN" altLang="en-US" smtClean="0"/>
              <a:t>2020/7/14</a:t>
            </a:fld>
            <a:endParaRPr lang="zh-CN" altLang="en-US"/>
          </a:p>
        </p:txBody>
      </p:sp>
      <p:sp>
        <p:nvSpPr>
          <p:cNvPr id="6" name="页脚占位符 5">
            <a:extLst>
              <a:ext uri="{FF2B5EF4-FFF2-40B4-BE49-F238E27FC236}">
                <a16:creationId xmlns="" xmlns:p14="http://schemas.microsoft.com/office/powerpoint/2010/main" xmlns:mc="http://schemas.openxmlformats.org/markup-compatibility/2006" xmlns:a16="http://schemas.microsoft.com/office/drawing/2014/main" id="{C6E99EB3-0CFD-49D8-9475-210B9288983F}"/>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 xmlns:p14="http://schemas.microsoft.com/office/powerpoint/2010/main" xmlns:mc="http://schemas.openxmlformats.org/markup-compatibility/2006" xmlns:a16="http://schemas.microsoft.com/office/drawing/2014/main" id="{FCCE0D2B-4D04-4988-8BEB-A08B25BEF05A}"/>
              </a:ext>
            </a:extLst>
          </p:cNvPr>
          <p:cNvSpPr>
            <a:spLocks noGrp="1"/>
          </p:cNvSpPr>
          <p:nvPr>
            <p:ph type="sldNum" sz="quarter" idx="12"/>
          </p:nvPr>
        </p:nvSpPr>
        <p:spPr/>
        <p:txBody>
          <a:bodyPr/>
          <a:lstStyle/>
          <a:p>
            <a:fld id="{38BDACA0-BA15-432D-A2F1-13F0AB7F0960}" type="slidenum">
              <a:rPr lang="zh-CN" altLang="en-US" smtClean="0"/>
              <a:t>‹#›</a:t>
            </a:fld>
            <a:endParaRPr lang="zh-CN" altLang="en-US"/>
          </a:p>
        </p:txBody>
      </p:sp>
    </p:spTree>
    <p:extLst>
      <p:ext uri="{BB962C8B-B14F-4D97-AF65-F5344CB8AC3E}">
        <p14:creationId xmlns:p14="http://schemas.microsoft.com/office/powerpoint/2010/main" val="3375803822"/>
      </p:ext>
    </p:extLst>
  </p:cSld>
  <p:clrMapOvr>
    <a:masterClrMapping/>
  </p:clrMapOvr>
  <mc:AlternateContent xmlns:mc="http://schemas.openxmlformats.org/markup-compatibility/2006" xmlns:p14="http://schemas.microsoft.com/office/powerpoint/2010/main">
    <mc:Choice Requires="p14">
      <p:transition p14:dur="250" advClick="0" advTm="5000">
        <p:random/>
      </p:transition>
    </mc:Choice>
    <mc:Fallback xmlns="" xmlns:a16="http://schemas.microsoft.com/office/drawing/2014/main">
      <p:transition advClick="0" advTm="5000">
        <p:random/>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a:extLst>
              <a:ext uri="{FF2B5EF4-FFF2-40B4-BE49-F238E27FC236}">
                <a16:creationId xmlns="" xmlns:p14="http://schemas.microsoft.com/office/powerpoint/2010/main" xmlns:mc="http://schemas.openxmlformats.org/markup-compatibility/2006" xmlns:a16="http://schemas.microsoft.com/office/drawing/2014/main" id="{E1D72875-3190-4AD9-A5F2-7DD19C1C9411}"/>
              </a:ext>
            </a:extLst>
          </p:cNvPr>
          <p:cNvSpPr>
            <a:spLocks noGrp="1"/>
          </p:cNvSpPr>
          <p:nvPr>
            <p:ph type="title"/>
          </p:nvPr>
        </p:nvSpPr>
        <p:spPr/>
        <p:txBody>
          <a:bodyPr/>
          <a:lstStyle/>
          <a:p>
            <a:r>
              <a:rPr lang="zh-CN" altLang="en-US"/>
              <a:t>单击此处编辑母版标题样式</a:t>
            </a:r>
          </a:p>
        </p:txBody>
      </p:sp>
      <p:sp>
        <p:nvSpPr>
          <p:cNvPr id="3" name="竖排文字占位符 2">
            <a:extLst>
              <a:ext uri="{FF2B5EF4-FFF2-40B4-BE49-F238E27FC236}">
                <a16:creationId xmlns="" xmlns:p14="http://schemas.microsoft.com/office/powerpoint/2010/main" xmlns:mc="http://schemas.openxmlformats.org/markup-compatibility/2006" xmlns:a16="http://schemas.microsoft.com/office/drawing/2014/main" id="{6895D72D-A77A-4474-851F-2A15F5957922}"/>
              </a:ext>
            </a:extLst>
          </p:cNvPr>
          <p:cNvSpPr>
            <a:spLocks noGrp="1"/>
          </p:cNvSpPr>
          <p:nvPr>
            <p:ph type="body" orient="vert" idx="1"/>
          </p:nvPr>
        </p:nvSpPr>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 xmlns:p14="http://schemas.microsoft.com/office/powerpoint/2010/main" xmlns:mc="http://schemas.openxmlformats.org/markup-compatibility/2006" xmlns:a16="http://schemas.microsoft.com/office/drawing/2014/main" id="{B40F9134-3E88-4B24-BB4F-0BAFBADC7F3F}"/>
              </a:ext>
            </a:extLst>
          </p:cNvPr>
          <p:cNvSpPr>
            <a:spLocks noGrp="1"/>
          </p:cNvSpPr>
          <p:nvPr>
            <p:ph type="dt" sz="half" idx="10"/>
          </p:nvPr>
        </p:nvSpPr>
        <p:spPr/>
        <p:txBody>
          <a:bodyPr/>
          <a:lstStyle/>
          <a:p>
            <a:fld id="{5947DA64-A4BC-47A4-BFFD-38844B9DD4F1}" type="datetimeFigureOut">
              <a:rPr lang="zh-CN" altLang="en-US" smtClean="0"/>
              <a:t>2020/7/14</a:t>
            </a:fld>
            <a:endParaRPr lang="zh-CN" altLang="en-US"/>
          </a:p>
        </p:txBody>
      </p:sp>
      <p:sp>
        <p:nvSpPr>
          <p:cNvPr id="5" name="页脚占位符 4">
            <a:extLst>
              <a:ext uri="{FF2B5EF4-FFF2-40B4-BE49-F238E27FC236}">
                <a16:creationId xmlns="" xmlns:p14="http://schemas.microsoft.com/office/powerpoint/2010/main" xmlns:mc="http://schemas.openxmlformats.org/markup-compatibility/2006" xmlns:a16="http://schemas.microsoft.com/office/drawing/2014/main" id="{C3C8BE77-6082-4465-80D4-626B613430A0}"/>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 xmlns:p14="http://schemas.microsoft.com/office/powerpoint/2010/main" xmlns:mc="http://schemas.openxmlformats.org/markup-compatibility/2006" xmlns:a16="http://schemas.microsoft.com/office/drawing/2014/main" id="{BA35B7D5-FC79-4097-AEB3-B185D664468A}"/>
              </a:ext>
            </a:extLst>
          </p:cNvPr>
          <p:cNvSpPr>
            <a:spLocks noGrp="1"/>
          </p:cNvSpPr>
          <p:nvPr>
            <p:ph type="sldNum" sz="quarter" idx="12"/>
          </p:nvPr>
        </p:nvSpPr>
        <p:spPr/>
        <p:txBody>
          <a:bodyPr/>
          <a:lstStyle/>
          <a:p>
            <a:fld id="{38BDACA0-BA15-432D-A2F1-13F0AB7F0960}" type="slidenum">
              <a:rPr lang="zh-CN" altLang="en-US" smtClean="0"/>
              <a:t>‹#›</a:t>
            </a:fld>
            <a:endParaRPr lang="zh-CN" altLang="en-US"/>
          </a:p>
        </p:txBody>
      </p:sp>
    </p:spTree>
    <p:extLst>
      <p:ext uri="{BB962C8B-B14F-4D97-AF65-F5344CB8AC3E}">
        <p14:creationId xmlns:p14="http://schemas.microsoft.com/office/powerpoint/2010/main" val="224846809"/>
      </p:ext>
    </p:extLst>
  </p:cSld>
  <p:clrMapOvr>
    <a:masterClrMapping/>
  </p:clrMapOvr>
  <mc:AlternateContent xmlns:mc="http://schemas.openxmlformats.org/markup-compatibility/2006" xmlns:p14="http://schemas.microsoft.com/office/powerpoint/2010/main">
    <mc:Choice Requires="p14">
      <p:transition p14:dur="250" advClick="0" advTm="5000">
        <p:random/>
      </p:transition>
    </mc:Choice>
    <mc:Fallback xmlns="" xmlns:a16="http://schemas.microsoft.com/office/drawing/2014/main">
      <p:transition advClick="0" advTm="5000">
        <p:random/>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a:extLst>
              <a:ext uri="{FF2B5EF4-FFF2-40B4-BE49-F238E27FC236}">
                <a16:creationId xmlns="" xmlns:p14="http://schemas.microsoft.com/office/powerpoint/2010/main" xmlns:mc="http://schemas.openxmlformats.org/markup-compatibility/2006" xmlns:a16="http://schemas.microsoft.com/office/drawing/2014/main" id="{76F40B3A-C9DF-4219-9CC8-27A8FCACEFC1}"/>
              </a:ext>
            </a:extLst>
          </p:cNvPr>
          <p:cNvSpPr>
            <a:spLocks noGrp="1"/>
          </p:cNvSpPr>
          <p:nvPr>
            <p:ph type="title" orient="vert"/>
          </p:nvPr>
        </p:nvSpPr>
        <p:spPr>
          <a:xfrm>
            <a:off x="8724902" y="365125"/>
            <a:ext cx="2628900" cy="5811838"/>
          </a:xfrm>
        </p:spPr>
        <p:txBody>
          <a:bodyPr vert="eaVert"/>
          <a:lstStyle/>
          <a:p>
            <a:r>
              <a:rPr lang="zh-CN" altLang="en-US"/>
              <a:t>单击此处编辑母版标题样式</a:t>
            </a:r>
          </a:p>
        </p:txBody>
      </p:sp>
      <p:sp>
        <p:nvSpPr>
          <p:cNvPr id="3" name="竖排文字占位符 2">
            <a:extLst>
              <a:ext uri="{FF2B5EF4-FFF2-40B4-BE49-F238E27FC236}">
                <a16:creationId xmlns="" xmlns:p14="http://schemas.microsoft.com/office/powerpoint/2010/main" xmlns:mc="http://schemas.openxmlformats.org/markup-compatibility/2006" xmlns:a16="http://schemas.microsoft.com/office/drawing/2014/main" id="{9599B0A2-562A-4EAF-AC24-9DA798599B87}"/>
              </a:ext>
            </a:extLst>
          </p:cNvPr>
          <p:cNvSpPr>
            <a:spLocks noGrp="1"/>
          </p:cNvSpPr>
          <p:nvPr>
            <p:ph type="body" orient="vert" idx="1"/>
          </p:nvPr>
        </p:nvSpPr>
        <p:spPr>
          <a:xfrm>
            <a:off x="838202" y="365125"/>
            <a:ext cx="7734300" cy="5811838"/>
          </a:xfrm>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 xmlns:p14="http://schemas.microsoft.com/office/powerpoint/2010/main" xmlns:mc="http://schemas.openxmlformats.org/markup-compatibility/2006" xmlns:a16="http://schemas.microsoft.com/office/drawing/2014/main" id="{FD3E5734-0D1D-4B55-B464-6DC24FB30C8E}"/>
              </a:ext>
            </a:extLst>
          </p:cNvPr>
          <p:cNvSpPr>
            <a:spLocks noGrp="1"/>
          </p:cNvSpPr>
          <p:nvPr>
            <p:ph type="dt" sz="half" idx="10"/>
          </p:nvPr>
        </p:nvSpPr>
        <p:spPr/>
        <p:txBody>
          <a:bodyPr/>
          <a:lstStyle/>
          <a:p>
            <a:fld id="{5947DA64-A4BC-47A4-BFFD-38844B9DD4F1}" type="datetimeFigureOut">
              <a:rPr lang="zh-CN" altLang="en-US" smtClean="0"/>
              <a:t>2020/7/14</a:t>
            </a:fld>
            <a:endParaRPr lang="zh-CN" altLang="en-US"/>
          </a:p>
        </p:txBody>
      </p:sp>
      <p:sp>
        <p:nvSpPr>
          <p:cNvPr id="5" name="页脚占位符 4">
            <a:extLst>
              <a:ext uri="{FF2B5EF4-FFF2-40B4-BE49-F238E27FC236}">
                <a16:creationId xmlns="" xmlns:p14="http://schemas.microsoft.com/office/powerpoint/2010/main" xmlns:mc="http://schemas.openxmlformats.org/markup-compatibility/2006" xmlns:a16="http://schemas.microsoft.com/office/drawing/2014/main" id="{48C2695A-1AE6-4F2C-91E9-D0EB91A4956A}"/>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 xmlns:p14="http://schemas.microsoft.com/office/powerpoint/2010/main" xmlns:mc="http://schemas.openxmlformats.org/markup-compatibility/2006" xmlns:a16="http://schemas.microsoft.com/office/drawing/2014/main" id="{B1F170B7-8DD5-41AB-A050-ED770993106C}"/>
              </a:ext>
            </a:extLst>
          </p:cNvPr>
          <p:cNvSpPr>
            <a:spLocks noGrp="1"/>
          </p:cNvSpPr>
          <p:nvPr>
            <p:ph type="sldNum" sz="quarter" idx="12"/>
          </p:nvPr>
        </p:nvSpPr>
        <p:spPr/>
        <p:txBody>
          <a:bodyPr/>
          <a:lstStyle/>
          <a:p>
            <a:fld id="{38BDACA0-BA15-432D-A2F1-13F0AB7F0960}" type="slidenum">
              <a:rPr lang="zh-CN" altLang="en-US" smtClean="0"/>
              <a:t>‹#›</a:t>
            </a:fld>
            <a:endParaRPr lang="zh-CN" altLang="en-US"/>
          </a:p>
        </p:txBody>
      </p:sp>
    </p:spTree>
    <p:extLst>
      <p:ext uri="{BB962C8B-B14F-4D97-AF65-F5344CB8AC3E}">
        <p14:creationId xmlns:p14="http://schemas.microsoft.com/office/powerpoint/2010/main" val="1513341741"/>
      </p:ext>
    </p:extLst>
  </p:cSld>
  <p:clrMapOvr>
    <a:masterClrMapping/>
  </p:clrMapOvr>
  <mc:AlternateContent xmlns:mc="http://schemas.openxmlformats.org/markup-compatibility/2006" xmlns:p14="http://schemas.microsoft.com/office/powerpoint/2010/main">
    <mc:Choice Requires="p14">
      <p:transition p14:dur="250" advClick="0" advTm="5000">
        <p:random/>
      </p:transition>
    </mc:Choice>
    <mc:Fallback xmlns="" xmlns:a16="http://schemas.microsoft.com/office/drawing/2014/main">
      <p:transition advClick="0" advTm="5000">
        <p:random/>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自定义版式">
    <p:spTree>
      <p:nvGrpSpPr>
        <p:cNvPr id="1" name=""/>
        <p:cNvGrpSpPr/>
        <p:nvPr/>
      </p:nvGrpSpPr>
      <p:grpSpPr>
        <a:xfrm>
          <a:off x="0" y="0"/>
          <a:ext cx="0" cy="0"/>
          <a:chOff x="0" y="0"/>
          <a:chExt cx="0" cy="0"/>
        </a:xfrm>
      </p:grpSpPr>
      <p:sp>
        <p:nvSpPr>
          <p:cNvPr id="11" name="图片占位符 10">
            <a:extLst>
              <a:ext uri="{FF2B5EF4-FFF2-40B4-BE49-F238E27FC236}">
                <a16:creationId xmlns="" xmlns:p14="http://schemas.microsoft.com/office/powerpoint/2010/main" xmlns:mc="http://schemas.openxmlformats.org/markup-compatibility/2006" xmlns:a16="http://schemas.microsoft.com/office/drawing/2014/main" id="{CF499CB0-9550-46A3-9D29-F24BC8D2B5F5}"/>
              </a:ext>
            </a:extLst>
          </p:cNvPr>
          <p:cNvSpPr>
            <a:spLocks noGrp="1"/>
          </p:cNvSpPr>
          <p:nvPr>
            <p:ph type="pic" sz="quarter" idx="10"/>
          </p:nvPr>
        </p:nvSpPr>
        <p:spPr>
          <a:xfrm>
            <a:off x="3067070" y="1775626"/>
            <a:ext cx="2901932" cy="2172260"/>
          </a:xfrm>
          <a:custGeom>
            <a:avLst/>
            <a:gdLst>
              <a:gd name="connsiteX0" fmla="*/ 0 w 2901932"/>
              <a:gd name="connsiteY0" fmla="*/ 0 h 2172260"/>
              <a:gd name="connsiteX1" fmla="*/ 2901932 w 2901932"/>
              <a:gd name="connsiteY1" fmla="*/ 0 h 2172260"/>
              <a:gd name="connsiteX2" fmla="*/ 2901932 w 2901932"/>
              <a:gd name="connsiteY2" fmla="*/ 2172260 h 2172260"/>
              <a:gd name="connsiteX3" fmla="*/ 0 w 2901932"/>
              <a:gd name="connsiteY3" fmla="*/ 2172260 h 2172260"/>
            </a:gdLst>
            <a:ahLst/>
            <a:cxnLst>
              <a:cxn ang="0">
                <a:pos x="connsiteX0" y="connsiteY0"/>
              </a:cxn>
              <a:cxn ang="0">
                <a:pos x="connsiteX1" y="connsiteY1"/>
              </a:cxn>
              <a:cxn ang="0">
                <a:pos x="connsiteX2" y="connsiteY2"/>
              </a:cxn>
              <a:cxn ang="0">
                <a:pos x="connsiteX3" y="connsiteY3"/>
              </a:cxn>
            </a:cxnLst>
            <a:rect l="l" t="t" r="r" b="b"/>
            <a:pathLst>
              <a:path w="2901932" h="2172260">
                <a:moveTo>
                  <a:pt x="0" y="0"/>
                </a:moveTo>
                <a:lnTo>
                  <a:pt x="2901932" y="0"/>
                </a:lnTo>
                <a:lnTo>
                  <a:pt x="2901932" y="2172260"/>
                </a:lnTo>
                <a:lnTo>
                  <a:pt x="0" y="2172260"/>
                </a:lnTo>
                <a:close/>
              </a:path>
            </a:pathLst>
          </a:custGeom>
        </p:spPr>
        <p:txBody>
          <a:bodyPr wrap="square">
            <a:noAutofit/>
          </a:bodyPr>
          <a:lstStyle/>
          <a:p>
            <a:endParaRPr lang="zh-CN" altLang="en-US"/>
          </a:p>
        </p:txBody>
      </p:sp>
      <p:sp>
        <p:nvSpPr>
          <p:cNvPr id="12" name="图片占位符 11">
            <a:extLst>
              <a:ext uri="{FF2B5EF4-FFF2-40B4-BE49-F238E27FC236}">
                <a16:creationId xmlns="" xmlns:p14="http://schemas.microsoft.com/office/powerpoint/2010/main" xmlns:mc="http://schemas.openxmlformats.org/markup-compatibility/2006" xmlns:a16="http://schemas.microsoft.com/office/drawing/2014/main" id="{F2EE62BD-A6A3-414B-A1F2-37719932C7F5}"/>
              </a:ext>
            </a:extLst>
          </p:cNvPr>
          <p:cNvSpPr>
            <a:spLocks noGrp="1"/>
          </p:cNvSpPr>
          <p:nvPr>
            <p:ph type="pic" sz="quarter" idx="11"/>
          </p:nvPr>
        </p:nvSpPr>
        <p:spPr>
          <a:xfrm>
            <a:off x="6223002" y="1775626"/>
            <a:ext cx="2901932" cy="2172260"/>
          </a:xfrm>
          <a:custGeom>
            <a:avLst/>
            <a:gdLst>
              <a:gd name="connsiteX0" fmla="*/ 0 w 2901932"/>
              <a:gd name="connsiteY0" fmla="*/ 0 h 2172260"/>
              <a:gd name="connsiteX1" fmla="*/ 2901932 w 2901932"/>
              <a:gd name="connsiteY1" fmla="*/ 0 h 2172260"/>
              <a:gd name="connsiteX2" fmla="*/ 2901932 w 2901932"/>
              <a:gd name="connsiteY2" fmla="*/ 2172260 h 2172260"/>
              <a:gd name="connsiteX3" fmla="*/ 0 w 2901932"/>
              <a:gd name="connsiteY3" fmla="*/ 2172260 h 2172260"/>
            </a:gdLst>
            <a:ahLst/>
            <a:cxnLst>
              <a:cxn ang="0">
                <a:pos x="connsiteX0" y="connsiteY0"/>
              </a:cxn>
              <a:cxn ang="0">
                <a:pos x="connsiteX1" y="connsiteY1"/>
              </a:cxn>
              <a:cxn ang="0">
                <a:pos x="connsiteX2" y="connsiteY2"/>
              </a:cxn>
              <a:cxn ang="0">
                <a:pos x="connsiteX3" y="connsiteY3"/>
              </a:cxn>
            </a:cxnLst>
            <a:rect l="l" t="t" r="r" b="b"/>
            <a:pathLst>
              <a:path w="2901932" h="2172260">
                <a:moveTo>
                  <a:pt x="0" y="0"/>
                </a:moveTo>
                <a:lnTo>
                  <a:pt x="2901932" y="0"/>
                </a:lnTo>
                <a:lnTo>
                  <a:pt x="2901932" y="2172260"/>
                </a:lnTo>
                <a:lnTo>
                  <a:pt x="0" y="2172260"/>
                </a:lnTo>
                <a:close/>
              </a:path>
            </a:pathLst>
          </a:custGeom>
        </p:spPr>
        <p:txBody>
          <a:bodyPr wrap="square">
            <a:noAutofit/>
          </a:bodyPr>
          <a:lstStyle/>
          <a:p>
            <a:endParaRPr lang="zh-CN" altLang="en-US"/>
          </a:p>
        </p:txBody>
      </p:sp>
      <p:sp>
        <p:nvSpPr>
          <p:cNvPr id="14" name="图片占位符 13">
            <a:extLst>
              <a:ext uri="{FF2B5EF4-FFF2-40B4-BE49-F238E27FC236}">
                <a16:creationId xmlns="" xmlns:p14="http://schemas.microsoft.com/office/powerpoint/2010/main" xmlns:mc="http://schemas.openxmlformats.org/markup-compatibility/2006" xmlns:a16="http://schemas.microsoft.com/office/drawing/2014/main" id="{A3367BFA-9F2C-4F30-B024-4806B94ED061}"/>
              </a:ext>
            </a:extLst>
          </p:cNvPr>
          <p:cNvSpPr>
            <a:spLocks noGrp="1"/>
          </p:cNvSpPr>
          <p:nvPr>
            <p:ph type="pic" sz="quarter" idx="12"/>
          </p:nvPr>
        </p:nvSpPr>
        <p:spPr>
          <a:xfrm>
            <a:off x="6223002" y="4155969"/>
            <a:ext cx="2901932" cy="2172260"/>
          </a:xfrm>
          <a:custGeom>
            <a:avLst/>
            <a:gdLst>
              <a:gd name="connsiteX0" fmla="*/ 0 w 2901932"/>
              <a:gd name="connsiteY0" fmla="*/ 0 h 2172260"/>
              <a:gd name="connsiteX1" fmla="*/ 2901932 w 2901932"/>
              <a:gd name="connsiteY1" fmla="*/ 0 h 2172260"/>
              <a:gd name="connsiteX2" fmla="*/ 2901932 w 2901932"/>
              <a:gd name="connsiteY2" fmla="*/ 2172260 h 2172260"/>
              <a:gd name="connsiteX3" fmla="*/ 0 w 2901932"/>
              <a:gd name="connsiteY3" fmla="*/ 2172260 h 2172260"/>
            </a:gdLst>
            <a:ahLst/>
            <a:cxnLst>
              <a:cxn ang="0">
                <a:pos x="connsiteX0" y="connsiteY0"/>
              </a:cxn>
              <a:cxn ang="0">
                <a:pos x="connsiteX1" y="connsiteY1"/>
              </a:cxn>
              <a:cxn ang="0">
                <a:pos x="connsiteX2" y="connsiteY2"/>
              </a:cxn>
              <a:cxn ang="0">
                <a:pos x="connsiteX3" y="connsiteY3"/>
              </a:cxn>
            </a:cxnLst>
            <a:rect l="l" t="t" r="r" b="b"/>
            <a:pathLst>
              <a:path w="2901932" h="2172260">
                <a:moveTo>
                  <a:pt x="0" y="0"/>
                </a:moveTo>
                <a:lnTo>
                  <a:pt x="2901932" y="0"/>
                </a:lnTo>
                <a:lnTo>
                  <a:pt x="2901932" y="2172260"/>
                </a:lnTo>
                <a:lnTo>
                  <a:pt x="0" y="2172260"/>
                </a:lnTo>
                <a:close/>
              </a:path>
            </a:pathLst>
          </a:custGeom>
        </p:spPr>
        <p:txBody>
          <a:bodyPr wrap="square">
            <a:noAutofit/>
          </a:bodyPr>
          <a:lstStyle/>
          <a:p>
            <a:endParaRPr lang="zh-CN" altLang="en-US"/>
          </a:p>
        </p:txBody>
      </p:sp>
      <p:sp>
        <p:nvSpPr>
          <p:cNvPr id="13" name="图片占位符 12">
            <a:extLst>
              <a:ext uri="{FF2B5EF4-FFF2-40B4-BE49-F238E27FC236}">
                <a16:creationId xmlns="" xmlns:p14="http://schemas.microsoft.com/office/powerpoint/2010/main" xmlns:mc="http://schemas.openxmlformats.org/markup-compatibility/2006" xmlns:a16="http://schemas.microsoft.com/office/drawing/2014/main" id="{39BB66F2-3ADD-4502-87AC-51F8BE541308}"/>
              </a:ext>
            </a:extLst>
          </p:cNvPr>
          <p:cNvSpPr>
            <a:spLocks noGrp="1"/>
          </p:cNvSpPr>
          <p:nvPr>
            <p:ph type="pic" sz="quarter" idx="13"/>
          </p:nvPr>
        </p:nvSpPr>
        <p:spPr>
          <a:xfrm>
            <a:off x="3067070" y="4155969"/>
            <a:ext cx="2901932" cy="2172260"/>
          </a:xfrm>
          <a:custGeom>
            <a:avLst/>
            <a:gdLst>
              <a:gd name="connsiteX0" fmla="*/ 0 w 2901932"/>
              <a:gd name="connsiteY0" fmla="*/ 0 h 2172260"/>
              <a:gd name="connsiteX1" fmla="*/ 2901932 w 2901932"/>
              <a:gd name="connsiteY1" fmla="*/ 0 h 2172260"/>
              <a:gd name="connsiteX2" fmla="*/ 2901932 w 2901932"/>
              <a:gd name="connsiteY2" fmla="*/ 2172260 h 2172260"/>
              <a:gd name="connsiteX3" fmla="*/ 0 w 2901932"/>
              <a:gd name="connsiteY3" fmla="*/ 2172260 h 2172260"/>
            </a:gdLst>
            <a:ahLst/>
            <a:cxnLst>
              <a:cxn ang="0">
                <a:pos x="connsiteX0" y="connsiteY0"/>
              </a:cxn>
              <a:cxn ang="0">
                <a:pos x="connsiteX1" y="connsiteY1"/>
              </a:cxn>
              <a:cxn ang="0">
                <a:pos x="connsiteX2" y="connsiteY2"/>
              </a:cxn>
              <a:cxn ang="0">
                <a:pos x="connsiteX3" y="connsiteY3"/>
              </a:cxn>
            </a:cxnLst>
            <a:rect l="l" t="t" r="r" b="b"/>
            <a:pathLst>
              <a:path w="2901932" h="2172260">
                <a:moveTo>
                  <a:pt x="0" y="0"/>
                </a:moveTo>
                <a:lnTo>
                  <a:pt x="2901932" y="0"/>
                </a:lnTo>
                <a:lnTo>
                  <a:pt x="2901932" y="2172260"/>
                </a:lnTo>
                <a:lnTo>
                  <a:pt x="0" y="2172260"/>
                </a:lnTo>
                <a:close/>
              </a:path>
            </a:pathLst>
          </a:custGeom>
        </p:spPr>
        <p:txBody>
          <a:bodyPr wrap="square">
            <a:noAutofit/>
          </a:bodyPr>
          <a:lstStyle/>
          <a:p>
            <a:endParaRPr lang="zh-CN" altLang="en-US"/>
          </a:p>
        </p:txBody>
      </p:sp>
    </p:spTree>
    <p:extLst>
      <p:ext uri="{BB962C8B-B14F-4D97-AF65-F5344CB8AC3E}">
        <p14:creationId xmlns:p14="http://schemas.microsoft.com/office/powerpoint/2010/main" val="1791841679"/>
      </p:ext>
    </p:extLst>
  </p:cSld>
  <p:clrMapOvr>
    <a:masterClrMapping/>
  </p:clrMapOvr>
  <mc:AlternateContent xmlns:mc="http://schemas.openxmlformats.org/markup-compatibility/2006" xmlns:p14="http://schemas.microsoft.com/office/powerpoint/2010/main">
    <mc:Choice Requires="p14">
      <p:transition p14:dur="250" advClick="0" advTm="5000">
        <p:random/>
      </p:transition>
    </mc:Choice>
    <mc:Fallback xmlns="" xmlns:a16="http://schemas.microsoft.com/office/drawing/2014/main">
      <p:transition advClick="0" advTm="5000">
        <p:random/>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10_自定义版式">
    <p:spTree>
      <p:nvGrpSpPr>
        <p:cNvPr id="1" name=""/>
        <p:cNvGrpSpPr/>
        <p:nvPr/>
      </p:nvGrpSpPr>
      <p:grpSpPr>
        <a:xfrm>
          <a:off x="0" y="0"/>
          <a:ext cx="0" cy="0"/>
          <a:chOff x="0" y="0"/>
          <a:chExt cx="0" cy="0"/>
        </a:xfrm>
      </p:grpSpPr>
      <p:sp>
        <p:nvSpPr>
          <p:cNvPr id="10" name="图片占位符 9">
            <a:extLst>
              <a:ext uri="{FF2B5EF4-FFF2-40B4-BE49-F238E27FC236}">
                <a16:creationId xmlns="" xmlns:p14="http://schemas.microsoft.com/office/powerpoint/2010/main" xmlns:mc="http://schemas.openxmlformats.org/markup-compatibility/2006" xmlns:a16="http://schemas.microsoft.com/office/drawing/2014/main" id="{E9B1EBBA-EF31-4A94-890A-55772A2B3F87}"/>
              </a:ext>
            </a:extLst>
          </p:cNvPr>
          <p:cNvSpPr>
            <a:spLocks noGrp="1"/>
          </p:cNvSpPr>
          <p:nvPr>
            <p:ph type="pic" sz="quarter" idx="10"/>
          </p:nvPr>
        </p:nvSpPr>
        <p:spPr>
          <a:xfrm>
            <a:off x="3" y="3981450"/>
            <a:ext cx="3954029" cy="2876550"/>
          </a:xfrm>
          <a:custGeom>
            <a:avLst/>
            <a:gdLst>
              <a:gd name="connsiteX0" fmla="*/ 0 w 3954029"/>
              <a:gd name="connsiteY0" fmla="*/ 0 h 2876550"/>
              <a:gd name="connsiteX1" fmla="*/ 3954029 w 3954029"/>
              <a:gd name="connsiteY1" fmla="*/ 0 h 2876550"/>
              <a:gd name="connsiteX2" fmla="*/ 3954029 w 3954029"/>
              <a:gd name="connsiteY2" fmla="*/ 2876550 h 2876550"/>
              <a:gd name="connsiteX3" fmla="*/ 0 w 3954029"/>
              <a:gd name="connsiteY3" fmla="*/ 2876550 h 2876550"/>
            </a:gdLst>
            <a:ahLst/>
            <a:cxnLst>
              <a:cxn ang="0">
                <a:pos x="connsiteX0" y="connsiteY0"/>
              </a:cxn>
              <a:cxn ang="0">
                <a:pos x="connsiteX1" y="connsiteY1"/>
              </a:cxn>
              <a:cxn ang="0">
                <a:pos x="connsiteX2" y="connsiteY2"/>
              </a:cxn>
              <a:cxn ang="0">
                <a:pos x="connsiteX3" y="connsiteY3"/>
              </a:cxn>
            </a:cxnLst>
            <a:rect l="l" t="t" r="r" b="b"/>
            <a:pathLst>
              <a:path w="3954029" h="2876550">
                <a:moveTo>
                  <a:pt x="0" y="0"/>
                </a:moveTo>
                <a:lnTo>
                  <a:pt x="3954029" y="0"/>
                </a:lnTo>
                <a:lnTo>
                  <a:pt x="3954029" y="2876550"/>
                </a:lnTo>
                <a:lnTo>
                  <a:pt x="0" y="2876550"/>
                </a:lnTo>
                <a:close/>
              </a:path>
            </a:pathLst>
          </a:custGeom>
        </p:spPr>
        <p:txBody>
          <a:bodyPr wrap="square">
            <a:noAutofit/>
          </a:bodyPr>
          <a:lstStyle/>
          <a:p>
            <a:endParaRPr lang="zh-CN" altLang="en-US"/>
          </a:p>
        </p:txBody>
      </p:sp>
      <p:sp>
        <p:nvSpPr>
          <p:cNvPr id="11" name="图片占位符 10">
            <a:extLst>
              <a:ext uri="{FF2B5EF4-FFF2-40B4-BE49-F238E27FC236}">
                <a16:creationId xmlns="" xmlns:p14="http://schemas.microsoft.com/office/powerpoint/2010/main" xmlns:mc="http://schemas.openxmlformats.org/markup-compatibility/2006" xmlns:a16="http://schemas.microsoft.com/office/drawing/2014/main" id="{B90487AD-3B19-44FE-807E-4BCFB11133FB}"/>
              </a:ext>
            </a:extLst>
          </p:cNvPr>
          <p:cNvSpPr>
            <a:spLocks noGrp="1"/>
          </p:cNvSpPr>
          <p:nvPr>
            <p:ph type="pic" sz="quarter" idx="11"/>
          </p:nvPr>
        </p:nvSpPr>
        <p:spPr>
          <a:xfrm>
            <a:off x="4118988" y="3981450"/>
            <a:ext cx="3954029" cy="2876550"/>
          </a:xfrm>
          <a:custGeom>
            <a:avLst/>
            <a:gdLst>
              <a:gd name="connsiteX0" fmla="*/ 0 w 3954029"/>
              <a:gd name="connsiteY0" fmla="*/ 0 h 2876550"/>
              <a:gd name="connsiteX1" fmla="*/ 3954029 w 3954029"/>
              <a:gd name="connsiteY1" fmla="*/ 0 h 2876550"/>
              <a:gd name="connsiteX2" fmla="*/ 3954029 w 3954029"/>
              <a:gd name="connsiteY2" fmla="*/ 2876550 h 2876550"/>
              <a:gd name="connsiteX3" fmla="*/ 0 w 3954029"/>
              <a:gd name="connsiteY3" fmla="*/ 2876550 h 2876550"/>
            </a:gdLst>
            <a:ahLst/>
            <a:cxnLst>
              <a:cxn ang="0">
                <a:pos x="connsiteX0" y="connsiteY0"/>
              </a:cxn>
              <a:cxn ang="0">
                <a:pos x="connsiteX1" y="connsiteY1"/>
              </a:cxn>
              <a:cxn ang="0">
                <a:pos x="connsiteX2" y="connsiteY2"/>
              </a:cxn>
              <a:cxn ang="0">
                <a:pos x="connsiteX3" y="connsiteY3"/>
              </a:cxn>
            </a:cxnLst>
            <a:rect l="l" t="t" r="r" b="b"/>
            <a:pathLst>
              <a:path w="3954029" h="2876550">
                <a:moveTo>
                  <a:pt x="0" y="0"/>
                </a:moveTo>
                <a:lnTo>
                  <a:pt x="3954029" y="0"/>
                </a:lnTo>
                <a:lnTo>
                  <a:pt x="3954029" y="2876550"/>
                </a:lnTo>
                <a:lnTo>
                  <a:pt x="0" y="2876550"/>
                </a:lnTo>
                <a:close/>
              </a:path>
            </a:pathLst>
          </a:custGeom>
        </p:spPr>
        <p:txBody>
          <a:bodyPr wrap="square">
            <a:noAutofit/>
          </a:bodyPr>
          <a:lstStyle/>
          <a:p>
            <a:endParaRPr lang="zh-CN" altLang="en-US"/>
          </a:p>
        </p:txBody>
      </p:sp>
      <p:sp>
        <p:nvSpPr>
          <p:cNvPr id="12" name="图片占位符 11">
            <a:extLst>
              <a:ext uri="{FF2B5EF4-FFF2-40B4-BE49-F238E27FC236}">
                <a16:creationId xmlns="" xmlns:p14="http://schemas.microsoft.com/office/powerpoint/2010/main" xmlns:mc="http://schemas.openxmlformats.org/markup-compatibility/2006" xmlns:a16="http://schemas.microsoft.com/office/drawing/2014/main" id="{798F7A49-5279-4B0F-A75B-C76763CF5910}"/>
              </a:ext>
            </a:extLst>
          </p:cNvPr>
          <p:cNvSpPr>
            <a:spLocks noGrp="1"/>
          </p:cNvSpPr>
          <p:nvPr>
            <p:ph type="pic" sz="quarter" idx="12"/>
          </p:nvPr>
        </p:nvSpPr>
        <p:spPr>
          <a:xfrm>
            <a:off x="8237975" y="3981450"/>
            <a:ext cx="3954029" cy="2876550"/>
          </a:xfrm>
          <a:custGeom>
            <a:avLst/>
            <a:gdLst>
              <a:gd name="connsiteX0" fmla="*/ 0 w 3954029"/>
              <a:gd name="connsiteY0" fmla="*/ 0 h 2876550"/>
              <a:gd name="connsiteX1" fmla="*/ 3954029 w 3954029"/>
              <a:gd name="connsiteY1" fmla="*/ 0 h 2876550"/>
              <a:gd name="connsiteX2" fmla="*/ 3954029 w 3954029"/>
              <a:gd name="connsiteY2" fmla="*/ 2876550 h 2876550"/>
              <a:gd name="connsiteX3" fmla="*/ 0 w 3954029"/>
              <a:gd name="connsiteY3" fmla="*/ 2876550 h 2876550"/>
            </a:gdLst>
            <a:ahLst/>
            <a:cxnLst>
              <a:cxn ang="0">
                <a:pos x="connsiteX0" y="connsiteY0"/>
              </a:cxn>
              <a:cxn ang="0">
                <a:pos x="connsiteX1" y="connsiteY1"/>
              </a:cxn>
              <a:cxn ang="0">
                <a:pos x="connsiteX2" y="connsiteY2"/>
              </a:cxn>
              <a:cxn ang="0">
                <a:pos x="connsiteX3" y="connsiteY3"/>
              </a:cxn>
            </a:cxnLst>
            <a:rect l="l" t="t" r="r" b="b"/>
            <a:pathLst>
              <a:path w="3954029" h="2876550">
                <a:moveTo>
                  <a:pt x="0" y="0"/>
                </a:moveTo>
                <a:lnTo>
                  <a:pt x="3954029" y="0"/>
                </a:lnTo>
                <a:lnTo>
                  <a:pt x="3954029" y="2876550"/>
                </a:lnTo>
                <a:lnTo>
                  <a:pt x="0" y="2876550"/>
                </a:lnTo>
                <a:close/>
              </a:path>
            </a:pathLst>
          </a:custGeom>
        </p:spPr>
        <p:txBody>
          <a:bodyPr wrap="square">
            <a:noAutofit/>
          </a:bodyPr>
          <a:lstStyle/>
          <a:p>
            <a:endParaRPr lang="zh-CN" altLang="en-US"/>
          </a:p>
        </p:txBody>
      </p:sp>
    </p:spTree>
    <p:extLst>
      <p:ext uri="{BB962C8B-B14F-4D97-AF65-F5344CB8AC3E}">
        <p14:creationId xmlns:p14="http://schemas.microsoft.com/office/powerpoint/2010/main" val="2204621874"/>
      </p:ext>
    </p:extLst>
  </p:cSld>
  <p:clrMapOvr>
    <a:masterClrMapping/>
  </p:clrMapOvr>
  <mc:AlternateContent xmlns:mc="http://schemas.openxmlformats.org/markup-compatibility/2006" xmlns:p14="http://schemas.microsoft.com/office/powerpoint/2010/main">
    <mc:Choice Requires="p14">
      <p:transition p14:dur="250" advClick="0" advTm="5000">
        <p:random/>
      </p:transition>
    </mc:Choice>
    <mc:Fallback xmlns="" xmlns:a16="http://schemas.microsoft.com/office/drawing/2014/main">
      <p:transition advClick="0" advTm="5000">
        <p:random/>
      </p:transition>
    </mc:Fallback>
  </mc:AlternateContent>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1_内容与标题">
    <p:spTree>
      <p:nvGrpSpPr>
        <p:cNvPr id="1" name=""/>
        <p:cNvGrpSpPr/>
        <p:nvPr/>
      </p:nvGrpSpPr>
      <p:grpSpPr>
        <a:xfrm>
          <a:off x="0" y="0"/>
          <a:ext cx="0" cy="0"/>
          <a:chOff x="0" y="0"/>
          <a:chExt cx="0" cy="0"/>
        </a:xfrm>
      </p:grpSpPr>
    </p:spTree>
    <p:extLst>
      <p:ext uri="{BB962C8B-B14F-4D97-AF65-F5344CB8AC3E}">
        <p14:creationId xmlns:p14="http://schemas.microsoft.com/office/powerpoint/2010/main" val="4018567195"/>
      </p:ext>
    </p:extLst>
  </p:cSld>
  <p:clrMapOvr>
    <a:masterClrMapping/>
  </p:clrMapOvr>
  <mc:AlternateContent xmlns:mc="http://schemas.openxmlformats.org/markup-compatibility/2006" xmlns:p14="http://schemas.microsoft.com/office/powerpoint/2010/main">
    <mc:Choice Requires="p14">
      <p:transition p14:dur="250" advClick="0" advTm="5000">
        <p:random/>
      </p:transition>
    </mc:Choice>
    <mc:Fallback xmlns="">
      <p:transition advClick="0" advTm="5000">
        <p:random/>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a:extLst>
              <a:ext uri="{FF2B5EF4-FFF2-40B4-BE49-F238E27FC236}">
                <a16:creationId xmlns="" xmlns:p14="http://schemas.microsoft.com/office/powerpoint/2010/main" xmlns:mc="http://schemas.openxmlformats.org/markup-compatibility/2006" xmlns:a16="http://schemas.microsoft.com/office/drawing/2014/main" id="{8D5E559D-82CE-417E-B2B3-6572158C6DF2}"/>
              </a:ext>
            </a:extLst>
          </p:cNvPr>
          <p:cNvSpPr>
            <a:spLocks noGrp="1"/>
          </p:cNvSpPr>
          <p:nvPr>
            <p:ph type="title"/>
          </p:nvPr>
        </p:nvSpPr>
        <p:spPr>
          <a:xfrm>
            <a:off x="838200" y="365129"/>
            <a:ext cx="10515600" cy="1325563"/>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a:extLst>
              <a:ext uri="{FF2B5EF4-FFF2-40B4-BE49-F238E27FC236}">
                <a16:creationId xmlns="" xmlns:p14="http://schemas.microsoft.com/office/powerpoint/2010/main" xmlns:mc="http://schemas.openxmlformats.org/markup-compatibility/2006" xmlns:a16="http://schemas.microsoft.com/office/drawing/2014/main" id="{67A9E284-1276-4D8E-9511-817791044602}"/>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 xmlns:p14="http://schemas.microsoft.com/office/powerpoint/2010/main" xmlns:mc="http://schemas.openxmlformats.org/markup-compatibility/2006" xmlns:a16="http://schemas.microsoft.com/office/drawing/2014/main" id="{3538F94F-AE78-4B4D-B0FA-A54FB64EECC5}"/>
              </a:ext>
            </a:extLst>
          </p:cNvPr>
          <p:cNvSpPr>
            <a:spLocks noGrp="1"/>
          </p:cNvSpPr>
          <p:nvPr>
            <p:ph type="dt" sz="half" idx="2"/>
          </p:nvPr>
        </p:nvSpPr>
        <p:spPr>
          <a:xfrm>
            <a:off x="838200" y="6356354"/>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947DA64-A4BC-47A4-BFFD-38844B9DD4F1}" type="datetimeFigureOut">
              <a:rPr lang="zh-CN" altLang="en-US" smtClean="0"/>
              <a:t>2020/7/14</a:t>
            </a:fld>
            <a:endParaRPr lang="zh-CN" altLang="en-US"/>
          </a:p>
        </p:txBody>
      </p:sp>
      <p:sp>
        <p:nvSpPr>
          <p:cNvPr id="5" name="页脚占位符 4">
            <a:extLst>
              <a:ext uri="{FF2B5EF4-FFF2-40B4-BE49-F238E27FC236}">
                <a16:creationId xmlns="" xmlns:p14="http://schemas.microsoft.com/office/powerpoint/2010/main" xmlns:mc="http://schemas.openxmlformats.org/markup-compatibility/2006" xmlns:a16="http://schemas.microsoft.com/office/drawing/2014/main" id="{C5220590-A11D-491B-8D31-EC6D6EC5522F}"/>
              </a:ext>
            </a:extLst>
          </p:cNvPr>
          <p:cNvSpPr>
            <a:spLocks noGrp="1"/>
          </p:cNvSpPr>
          <p:nvPr>
            <p:ph type="ftr" sz="quarter" idx="3"/>
          </p:nvPr>
        </p:nvSpPr>
        <p:spPr>
          <a:xfrm>
            <a:off x="4038600" y="6356354"/>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a:extLst>
              <a:ext uri="{FF2B5EF4-FFF2-40B4-BE49-F238E27FC236}">
                <a16:creationId xmlns="" xmlns:p14="http://schemas.microsoft.com/office/powerpoint/2010/main" xmlns:mc="http://schemas.openxmlformats.org/markup-compatibility/2006" xmlns:a16="http://schemas.microsoft.com/office/drawing/2014/main" id="{A81C83ED-758F-48E1-9DEE-4480896155D0}"/>
              </a:ext>
            </a:extLst>
          </p:cNvPr>
          <p:cNvSpPr>
            <a:spLocks noGrp="1"/>
          </p:cNvSpPr>
          <p:nvPr>
            <p:ph type="sldNum" sz="quarter" idx="4"/>
          </p:nvPr>
        </p:nvSpPr>
        <p:spPr>
          <a:xfrm>
            <a:off x="8610600" y="6356354"/>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8BDACA0-BA15-432D-A2F1-13F0AB7F0960}" type="slidenum">
              <a:rPr lang="zh-CN" altLang="en-US" smtClean="0"/>
              <a:t>‹#›</a:t>
            </a:fld>
            <a:endParaRPr lang="zh-CN" altLang="en-US"/>
          </a:p>
        </p:txBody>
      </p:sp>
    </p:spTree>
    <p:extLst>
      <p:ext uri="{BB962C8B-B14F-4D97-AF65-F5344CB8AC3E}">
        <p14:creationId xmlns:p14="http://schemas.microsoft.com/office/powerpoint/2010/main" val="351160070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9" r:id="rId14"/>
  </p:sldLayoutIdLst>
  <mc:AlternateContent xmlns:mc="http://schemas.openxmlformats.org/markup-compatibility/2006" xmlns:p14="http://schemas.microsoft.com/office/powerpoint/2010/main">
    <mc:Choice Requires="p14">
      <p:transition p14:dur="250" advClick="0" advTm="5000">
        <p:random/>
      </p:transition>
    </mc:Choice>
    <mc:Fallback xmlns="" xmlns:a16="http://schemas.microsoft.com/office/drawing/2014/main">
      <p:transition advClick="0" advTm="5000">
        <p:random/>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7.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7" Type="http://schemas.openxmlformats.org/officeDocument/2006/relationships/image" Target="../media/image7.png"/><Relationship Id="rId2" Type="http://schemas.openxmlformats.org/officeDocument/2006/relationships/notesSlide" Target="../notesSlides/notesSlide2.xml"/><Relationship Id="rId1" Type="http://schemas.openxmlformats.org/officeDocument/2006/relationships/slideLayout" Target="../slideLayouts/slideLayout7.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3.xml"/><Relationship Id="rId1" Type="http://schemas.openxmlformats.org/officeDocument/2006/relationships/slideLayout" Target="../slideLayouts/slideLayout7.xml"/><Relationship Id="rId5" Type="http://schemas.openxmlformats.org/officeDocument/2006/relationships/image" Target="../media/image9.png"/><Relationship Id="rId4" Type="http://schemas.openxmlformats.org/officeDocument/2006/relationships/image" Target="../media/image8.png"/></Relationships>
</file>

<file path=ppt/slides/_rels/slide4.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5.xml"/><Relationship Id="rId1" Type="http://schemas.openxmlformats.org/officeDocument/2006/relationships/slideLayout" Target="../slideLayouts/slideLayout7.xml"/><Relationship Id="rId4" Type="http://schemas.openxmlformats.org/officeDocument/2006/relationships/image" Target="../media/image10.jpg"/></Relationships>
</file>

<file path=ppt/slides/_rels/slide6.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6.xml"/><Relationship Id="rId1" Type="http://schemas.openxmlformats.org/officeDocument/2006/relationships/slideLayout" Target="../slideLayouts/slideLayout7.xml"/><Relationship Id="rId4" Type="http://schemas.openxmlformats.org/officeDocument/2006/relationships/image" Target="../media/image10.jpg"/></Relationships>
</file>

<file path=ppt/slides/_rels/slide7.xml.rels><?xml version="1.0" encoding="UTF-8" standalone="yes"?>
<Relationships xmlns="http://schemas.openxmlformats.org/package/2006/relationships"><Relationship Id="rId8" Type="http://schemas.openxmlformats.org/officeDocument/2006/relationships/notesSlide" Target="../notesSlides/notesSlide7.xml"/><Relationship Id="rId3" Type="http://schemas.openxmlformats.org/officeDocument/2006/relationships/tags" Target="../tags/tag4.xml"/><Relationship Id="rId7" Type="http://schemas.openxmlformats.org/officeDocument/2006/relationships/slideLayout" Target="../slideLayouts/slideLayout7.xml"/><Relationship Id="rId2" Type="http://schemas.openxmlformats.org/officeDocument/2006/relationships/tags" Target="../tags/tag3.xml"/><Relationship Id="rId1" Type="http://schemas.openxmlformats.org/officeDocument/2006/relationships/tags" Target="../tags/tag2.xml"/><Relationship Id="rId6" Type="http://schemas.openxmlformats.org/officeDocument/2006/relationships/tags" Target="../tags/tag7.xml"/><Relationship Id="rId5" Type="http://schemas.openxmlformats.org/officeDocument/2006/relationships/tags" Target="../tags/tag6.xml"/><Relationship Id="rId10" Type="http://schemas.openxmlformats.org/officeDocument/2006/relationships/image" Target="../media/image11.jpeg"/><Relationship Id="rId4" Type="http://schemas.openxmlformats.org/officeDocument/2006/relationships/tags" Target="../tags/tag5.xml"/><Relationship Id="rId9" Type="http://schemas.openxmlformats.org/officeDocument/2006/relationships/image" Target="../media/image1.jpeg"/></Relationships>
</file>

<file path=ppt/slides/_rels/slide8.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8.xml"/><Relationship Id="rId1" Type="http://schemas.openxmlformats.org/officeDocument/2006/relationships/slideLayout" Target="../slideLayouts/slideLayout7.xml"/><Relationship Id="rId5" Type="http://schemas.openxmlformats.org/officeDocument/2006/relationships/image" Target="../media/image9.png"/><Relationship Id="rId4" Type="http://schemas.openxmlformats.org/officeDocument/2006/relationships/image" Target="../media/image8.png"/></Relationships>
</file>

<file path=ppt/slides/_rels/slide9.xml.rels><?xml version="1.0" encoding="UTF-8" standalone="yes"?>
<Relationships xmlns="http://schemas.openxmlformats.org/package/2006/relationships"><Relationship Id="rId8" Type="http://schemas.openxmlformats.org/officeDocument/2006/relationships/image" Target="../media/image1.jpeg"/><Relationship Id="rId3" Type="http://schemas.openxmlformats.org/officeDocument/2006/relationships/tags" Target="../tags/tag10.xml"/><Relationship Id="rId7" Type="http://schemas.openxmlformats.org/officeDocument/2006/relationships/notesSlide" Target="../notesSlides/notesSlide9.xml"/><Relationship Id="rId2" Type="http://schemas.openxmlformats.org/officeDocument/2006/relationships/tags" Target="../tags/tag9.xml"/><Relationship Id="rId1" Type="http://schemas.openxmlformats.org/officeDocument/2006/relationships/tags" Target="../tags/tag8.xml"/><Relationship Id="rId6" Type="http://schemas.openxmlformats.org/officeDocument/2006/relationships/slideLayout" Target="../slideLayouts/slideLayout7.xml"/><Relationship Id="rId5" Type="http://schemas.openxmlformats.org/officeDocument/2006/relationships/tags" Target="../tags/tag12.xml"/><Relationship Id="rId4" Type="http://schemas.openxmlformats.org/officeDocument/2006/relationships/tags" Target="../tags/tag11.xml"/><Relationship Id="rId9" Type="http://schemas.openxmlformats.org/officeDocument/2006/relationships/image" Target="../media/image10.jpg"/></Relationships>
</file>

<file path=ppt/slides/_rels/slide10.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0.xml"/><Relationship Id="rId1" Type="http://schemas.openxmlformats.org/officeDocument/2006/relationships/slideLayout" Target="../slideLayouts/slideLayout7.xml"/><Relationship Id="rId4" Type="http://schemas.openxmlformats.org/officeDocument/2006/relationships/image" Target="../media/image10.jpg"/></Relationships>
</file>

<file path=ppt/slides/_rels/slide11.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tags" Target="../tags/tag15.xml"/><Relationship Id="rId7" Type="http://schemas.openxmlformats.org/officeDocument/2006/relationships/image" Target="../media/image1.jpeg"/><Relationship Id="rId2" Type="http://schemas.openxmlformats.org/officeDocument/2006/relationships/tags" Target="../tags/tag14.xml"/><Relationship Id="rId1" Type="http://schemas.openxmlformats.org/officeDocument/2006/relationships/tags" Target="../tags/tag13.xml"/><Relationship Id="rId6" Type="http://schemas.openxmlformats.org/officeDocument/2006/relationships/notesSlide" Target="../notesSlides/notesSlide11.xml"/><Relationship Id="rId5" Type="http://schemas.openxmlformats.org/officeDocument/2006/relationships/slideLayout" Target="../slideLayouts/slideLayout7.xml"/><Relationship Id="rId4" Type="http://schemas.openxmlformats.org/officeDocument/2006/relationships/tags" Target="../tags/tag16.xml"/><Relationship Id="rId9" Type="http://schemas.openxmlformats.org/officeDocument/2006/relationships/image" Target="../media/image10.jpg"/></Relationships>
</file>

<file path=ppt/slides/_rels/slide1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2.xml"/><Relationship Id="rId1" Type="http://schemas.openxmlformats.org/officeDocument/2006/relationships/slideLayout" Target="../slideLayouts/slideLayout14.xml"/><Relationship Id="rId4" Type="http://schemas.openxmlformats.org/officeDocument/2006/relationships/image" Target="../media/image10.jpg"/></Relationships>
</file>

<file path=ppt/slides/_rels/slide1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3.xml"/><Relationship Id="rId1" Type="http://schemas.openxmlformats.org/officeDocument/2006/relationships/slideLayout" Target="../slideLayouts/slideLayout7.xml"/><Relationship Id="rId5" Type="http://schemas.openxmlformats.org/officeDocument/2006/relationships/image" Target="../media/image9.png"/><Relationship Id="rId4" Type="http://schemas.openxmlformats.org/officeDocument/2006/relationships/image" Target="../media/image8.png"/></Relationships>
</file>

<file path=ppt/slides/_rels/slide14.xml.rels><?xml version="1.0" encoding="UTF-8" standalone="yes"?>
<Relationships xmlns="http://schemas.openxmlformats.org/package/2006/relationships"><Relationship Id="rId8" Type="http://schemas.openxmlformats.org/officeDocument/2006/relationships/image" Target="../media/image1.jpeg"/><Relationship Id="rId3" Type="http://schemas.openxmlformats.org/officeDocument/2006/relationships/tags" Target="../tags/tag19.xml"/><Relationship Id="rId7" Type="http://schemas.openxmlformats.org/officeDocument/2006/relationships/notesSlide" Target="../notesSlides/notesSlide14.xml"/><Relationship Id="rId2" Type="http://schemas.openxmlformats.org/officeDocument/2006/relationships/tags" Target="../tags/tag18.xml"/><Relationship Id="rId1" Type="http://schemas.openxmlformats.org/officeDocument/2006/relationships/tags" Target="../tags/tag17.xml"/><Relationship Id="rId6" Type="http://schemas.openxmlformats.org/officeDocument/2006/relationships/slideLayout" Target="../slideLayouts/slideLayout7.xml"/><Relationship Id="rId5" Type="http://schemas.openxmlformats.org/officeDocument/2006/relationships/tags" Target="../tags/tag21.xml"/><Relationship Id="rId4" Type="http://schemas.openxmlformats.org/officeDocument/2006/relationships/tags" Target="../tags/tag20.xml"/><Relationship Id="rId9" Type="http://schemas.openxmlformats.org/officeDocument/2006/relationships/image" Target="../media/image12.png"/></Relationships>
</file>

<file path=ppt/slides/_rels/slide15.xml.rels><?xml version="1.0" encoding="UTF-8" standalone="yes"?>
<Relationships xmlns="http://schemas.openxmlformats.org/package/2006/relationships"><Relationship Id="rId8" Type="http://schemas.openxmlformats.org/officeDocument/2006/relationships/notesSlide" Target="../notesSlides/notesSlide15.xml"/><Relationship Id="rId3" Type="http://schemas.openxmlformats.org/officeDocument/2006/relationships/tags" Target="../tags/tag24.xml"/><Relationship Id="rId7" Type="http://schemas.openxmlformats.org/officeDocument/2006/relationships/slideLayout" Target="../slideLayouts/slideLayout13.xml"/><Relationship Id="rId2" Type="http://schemas.openxmlformats.org/officeDocument/2006/relationships/tags" Target="../tags/tag23.xml"/><Relationship Id="rId1" Type="http://schemas.openxmlformats.org/officeDocument/2006/relationships/tags" Target="../tags/tag22.xml"/><Relationship Id="rId6" Type="http://schemas.openxmlformats.org/officeDocument/2006/relationships/tags" Target="../tags/tag27.xml"/><Relationship Id="rId11" Type="http://schemas.openxmlformats.org/officeDocument/2006/relationships/image" Target="../media/image14.jpeg"/><Relationship Id="rId5" Type="http://schemas.openxmlformats.org/officeDocument/2006/relationships/tags" Target="../tags/tag26.xml"/><Relationship Id="rId10" Type="http://schemas.openxmlformats.org/officeDocument/2006/relationships/image" Target="../media/image13.jpeg"/><Relationship Id="rId4" Type="http://schemas.openxmlformats.org/officeDocument/2006/relationships/tags" Target="../tags/tag25.xml"/><Relationship Id="rId9" Type="http://schemas.openxmlformats.org/officeDocument/2006/relationships/image" Target="../media/image1.jpeg"/></Relationships>
</file>

<file path=ppt/slides/_rels/slide16.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6.xml"/><Relationship Id="rId1" Type="http://schemas.openxmlformats.org/officeDocument/2006/relationships/slideLayout" Target="../slideLayouts/slideLayout7.xml"/><Relationship Id="rId4" Type="http://schemas.openxmlformats.org/officeDocument/2006/relationships/image" Target="../media/image15.jpeg"/></Relationships>
</file>

<file path=ppt/slides/_rels/slide17.xml.rels><?xml version="1.0" encoding="UTF-8" standalone="yes"?>
<Relationships xmlns="http://schemas.openxmlformats.org/package/2006/relationships"><Relationship Id="rId8" Type="http://schemas.openxmlformats.org/officeDocument/2006/relationships/tags" Target="../tags/tag35.xml"/><Relationship Id="rId13" Type="http://schemas.openxmlformats.org/officeDocument/2006/relationships/image" Target="../media/image17.jpeg"/><Relationship Id="rId3" Type="http://schemas.openxmlformats.org/officeDocument/2006/relationships/tags" Target="../tags/tag30.xml"/><Relationship Id="rId7" Type="http://schemas.openxmlformats.org/officeDocument/2006/relationships/tags" Target="../tags/tag34.xml"/><Relationship Id="rId12" Type="http://schemas.openxmlformats.org/officeDocument/2006/relationships/image" Target="../media/image16.jpeg"/><Relationship Id="rId2" Type="http://schemas.openxmlformats.org/officeDocument/2006/relationships/tags" Target="../tags/tag29.xml"/><Relationship Id="rId1" Type="http://schemas.openxmlformats.org/officeDocument/2006/relationships/tags" Target="../tags/tag28.xml"/><Relationship Id="rId6" Type="http://schemas.openxmlformats.org/officeDocument/2006/relationships/tags" Target="../tags/tag33.xml"/><Relationship Id="rId11" Type="http://schemas.openxmlformats.org/officeDocument/2006/relationships/image" Target="../media/image1.jpeg"/><Relationship Id="rId5" Type="http://schemas.openxmlformats.org/officeDocument/2006/relationships/tags" Target="../tags/tag32.xml"/><Relationship Id="rId10" Type="http://schemas.openxmlformats.org/officeDocument/2006/relationships/notesSlide" Target="../notesSlides/notesSlide17.xml"/><Relationship Id="rId4" Type="http://schemas.openxmlformats.org/officeDocument/2006/relationships/tags" Target="../tags/tag31.xml"/><Relationship Id="rId9" Type="http://schemas.openxmlformats.org/officeDocument/2006/relationships/slideLayout" Target="../slideLayouts/slideLayout12.xml"/><Relationship Id="rId14" Type="http://schemas.openxmlformats.org/officeDocument/2006/relationships/image" Target="../media/image18.jpeg"/></Relationships>
</file>

<file path=ppt/slides/_rels/slide18.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8.xml"/><Relationship Id="rId1" Type="http://schemas.openxmlformats.org/officeDocument/2006/relationships/slideLayout" Target="../slideLayouts/slideLayout7.xml"/><Relationship Id="rId5" Type="http://schemas.openxmlformats.org/officeDocument/2006/relationships/image" Target="../media/image9.png"/><Relationship Id="rId4" Type="http://schemas.openxmlformats.org/officeDocument/2006/relationships/image" Target="../media/image8.png"/></Relationships>
</file>

<file path=ppt/slides/_rels/slide19.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8" Type="http://schemas.openxmlformats.org/officeDocument/2006/relationships/image" Target="../media/image22.jpeg"/><Relationship Id="rId3" Type="http://schemas.openxmlformats.org/officeDocument/2006/relationships/image" Target="../media/image1.jpeg"/><Relationship Id="rId7" Type="http://schemas.openxmlformats.org/officeDocument/2006/relationships/image" Target="../media/image10.jpg"/><Relationship Id="rId2" Type="http://schemas.openxmlformats.org/officeDocument/2006/relationships/notesSlide" Target="../notesSlides/notesSlide20.xml"/><Relationship Id="rId1" Type="http://schemas.openxmlformats.org/officeDocument/2006/relationships/slideLayout" Target="../slideLayouts/slideLayout7.xml"/><Relationship Id="rId6" Type="http://schemas.openxmlformats.org/officeDocument/2006/relationships/image" Target="../media/image21.jpeg"/><Relationship Id="rId5" Type="http://schemas.openxmlformats.org/officeDocument/2006/relationships/image" Target="../media/image20.jpeg"/><Relationship Id="rId4" Type="http://schemas.openxmlformats.org/officeDocument/2006/relationships/image" Target="../media/image19.jpeg"/></Relationships>
</file>

<file path=ppt/slides/_rels/slide21.xml.rels><?xml version="1.0" encoding="UTF-8" standalone="yes"?>
<Relationships xmlns="http://schemas.openxmlformats.org/package/2006/relationships"><Relationship Id="rId8" Type="http://schemas.openxmlformats.org/officeDocument/2006/relationships/notesSlide" Target="../notesSlides/notesSlide21.xml"/><Relationship Id="rId3" Type="http://schemas.openxmlformats.org/officeDocument/2006/relationships/tags" Target="../tags/tag38.xml"/><Relationship Id="rId7" Type="http://schemas.openxmlformats.org/officeDocument/2006/relationships/slideLayout" Target="../slideLayouts/slideLayout7.xml"/><Relationship Id="rId2" Type="http://schemas.openxmlformats.org/officeDocument/2006/relationships/tags" Target="../tags/tag37.xml"/><Relationship Id="rId1" Type="http://schemas.openxmlformats.org/officeDocument/2006/relationships/tags" Target="../tags/tag36.xml"/><Relationship Id="rId6" Type="http://schemas.openxmlformats.org/officeDocument/2006/relationships/tags" Target="../tags/tag41.xml"/><Relationship Id="rId5" Type="http://schemas.openxmlformats.org/officeDocument/2006/relationships/tags" Target="../tags/tag40.xml"/><Relationship Id="rId10" Type="http://schemas.openxmlformats.org/officeDocument/2006/relationships/image" Target="../media/image23.jpeg"/><Relationship Id="rId4" Type="http://schemas.openxmlformats.org/officeDocument/2006/relationships/tags" Target="../tags/tag39.xml"/><Relationship Id="rId9" Type="http://schemas.openxmlformats.org/officeDocument/2006/relationships/image" Target="../media/image1.jpeg"/></Relationships>
</file>

<file path=ppt/slides/_rels/slide22.xml.rels><?xml version="1.0" encoding="UTF-8" standalone="yes"?>
<Relationships xmlns="http://schemas.openxmlformats.org/package/2006/relationships"><Relationship Id="rId8" Type="http://schemas.openxmlformats.org/officeDocument/2006/relationships/image" Target="../media/image10.jpg"/><Relationship Id="rId3" Type="http://schemas.openxmlformats.org/officeDocument/2006/relationships/tags" Target="../tags/tag44.xml"/><Relationship Id="rId7" Type="http://schemas.openxmlformats.org/officeDocument/2006/relationships/image" Target="../media/image1.jpeg"/><Relationship Id="rId2" Type="http://schemas.openxmlformats.org/officeDocument/2006/relationships/tags" Target="../tags/tag43.xml"/><Relationship Id="rId1" Type="http://schemas.openxmlformats.org/officeDocument/2006/relationships/tags" Target="../tags/tag42.xml"/><Relationship Id="rId6" Type="http://schemas.openxmlformats.org/officeDocument/2006/relationships/notesSlide" Target="../notesSlides/notesSlide22.xml"/><Relationship Id="rId5" Type="http://schemas.openxmlformats.org/officeDocument/2006/relationships/slideLayout" Target="../slideLayouts/slideLayout7.xml"/><Relationship Id="rId4" Type="http://schemas.openxmlformats.org/officeDocument/2006/relationships/tags" Target="../tags/tag45.xml"/></Relationships>
</file>

<file path=ppt/slides/_rels/slide23.xml.rels><?xml version="1.0" encoding="UTF-8" standalone="yes"?>
<Relationships xmlns="http://schemas.openxmlformats.org/package/2006/relationships"><Relationship Id="rId8" Type="http://schemas.openxmlformats.org/officeDocument/2006/relationships/tags" Target="../tags/tag53.xml"/><Relationship Id="rId13" Type="http://schemas.openxmlformats.org/officeDocument/2006/relationships/tags" Target="../tags/tag58.xml"/><Relationship Id="rId18" Type="http://schemas.openxmlformats.org/officeDocument/2006/relationships/image" Target="../media/image10.jpg"/><Relationship Id="rId3" Type="http://schemas.openxmlformats.org/officeDocument/2006/relationships/tags" Target="../tags/tag48.xml"/><Relationship Id="rId7" Type="http://schemas.openxmlformats.org/officeDocument/2006/relationships/tags" Target="../tags/tag52.xml"/><Relationship Id="rId12" Type="http://schemas.openxmlformats.org/officeDocument/2006/relationships/tags" Target="../tags/tag57.xml"/><Relationship Id="rId17" Type="http://schemas.openxmlformats.org/officeDocument/2006/relationships/image" Target="../media/image1.jpeg"/><Relationship Id="rId2" Type="http://schemas.openxmlformats.org/officeDocument/2006/relationships/tags" Target="../tags/tag47.xml"/><Relationship Id="rId16" Type="http://schemas.openxmlformats.org/officeDocument/2006/relationships/notesSlide" Target="../notesSlides/notesSlide23.xml"/><Relationship Id="rId1" Type="http://schemas.openxmlformats.org/officeDocument/2006/relationships/tags" Target="../tags/tag46.xml"/><Relationship Id="rId6" Type="http://schemas.openxmlformats.org/officeDocument/2006/relationships/tags" Target="../tags/tag51.xml"/><Relationship Id="rId11" Type="http://schemas.openxmlformats.org/officeDocument/2006/relationships/tags" Target="../tags/tag56.xml"/><Relationship Id="rId5" Type="http://schemas.openxmlformats.org/officeDocument/2006/relationships/tags" Target="../tags/tag50.xml"/><Relationship Id="rId15" Type="http://schemas.openxmlformats.org/officeDocument/2006/relationships/slideLayout" Target="../slideLayouts/slideLayout7.xml"/><Relationship Id="rId10" Type="http://schemas.openxmlformats.org/officeDocument/2006/relationships/tags" Target="../tags/tag55.xml"/><Relationship Id="rId19" Type="http://schemas.openxmlformats.org/officeDocument/2006/relationships/image" Target="../media/image24.jpeg"/><Relationship Id="rId4" Type="http://schemas.openxmlformats.org/officeDocument/2006/relationships/tags" Target="../tags/tag49.xml"/><Relationship Id="rId9" Type="http://schemas.openxmlformats.org/officeDocument/2006/relationships/tags" Target="../tags/tag54.xml"/><Relationship Id="rId14" Type="http://schemas.openxmlformats.org/officeDocument/2006/relationships/tags" Target="../tags/tag59.xml"/></Relationships>
</file>

<file path=ppt/slides/_rels/slide24.xml.rels><?xml version="1.0" encoding="UTF-8" standalone="yes"?>
<Relationships xmlns="http://schemas.openxmlformats.org/package/2006/relationships"><Relationship Id="rId8" Type="http://schemas.openxmlformats.org/officeDocument/2006/relationships/image" Target="../media/image1.jpeg"/><Relationship Id="rId3" Type="http://schemas.openxmlformats.org/officeDocument/2006/relationships/tags" Target="../tags/tag62.xml"/><Relationship Id="rId7" Type="http://schemas.openxmlformats.org/officeDocument/2006/relationships/notesSlide" Target="../notesSlides/notesSlide24.xml"/><Relationship Id="rId2" Type="http://schemas.openxmlformats.org/officeDocument/2006/relationships/tags" Target="../tags/tag61.xml"/><Relationship Id="rId1" Type="http://schemas.openxmlformats.org/officeDocument/2006/relationships/tags" Target="../tags/tag60.xml"/><Relationship Id="rId6" Type="http://schemas.openxmlformats.org/officeDocument/2006/relationships/slideLayout" Target="../slideLayouts/slideLayout7.xml"/><Relationship Id="rId5" Type="http://schemas.openxmlformats.org/officeDocument/2006/relationships/tags" Target="../tags/tag64.xml"/><Relationship Id="rId4" Type="http://schemas.openxmlformats.org/officeDocument/2006/relationships/tags" Target="../tags/tag63.xml"/><Relationship Id="rId9" Type="http://schemas.openxmlformats.org/officeDocument/2006/relationships/image" Target="../media/image10.jpg"/></Relationships>
</file>

<file path=ppt/slides/_rels/slide25.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tags" Target="../tags/tag66.xml"/><Relationship Id="rId1" Type="http://schemas.openxmlformats.org/officeDocument/2006/relationships/tags" Target="../tags/tag65.xml"/><Relationship Id="rId6" Type="http://schemas.openxmlformats.org/officeDocument/2006/relationships/image" Target="../media/image10.jpg"/><Relationship Id="rId5" Type="http://schemas.openxmlformats.org/officeDocument/2006/relationships/image" Target="../media/image1.jpeg"/><Relationship Id="rId4" Type="http://schemas.openxmlformats.org/officeDocument/2006/relationships/notesSlide" Target="../notesSlides/notesSlide25.xml"/></Relationships>
</file>

<file path=ppt/slides/_rels/slide26.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6.xml"/><Relationship Id="rId1" Type="http://schemas.openxmlformats.org/officeDocument/2006/relationships/slideLayout" Target="../slideLayouts/slideLayout7.xml"/><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图片 4">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E4A79A6A-E414-43E6-AF2D-860526496378}"/>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22" y="10"/>
            <a:ext cx="12191980" cy="6857990"/>
          </a:xfrm>
          <a:prstGeom prst="rect">
            <a:avLst/>
          </a:prstGeom>
        </p:spPr>
      </p:pic>
      <p:sp>
        <p:nvSpPr>
          <p:cNvPr id="10" name="任意多边形: 形状 9">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444E80B2-57B9-49CE-B8FE-99B389D564E1}"/>
              </a:ext>
            </a:extLst>
          </p:cNvPr>
          <p:cNvSpPr/>
          <p:nvPr/>
        </p:nvSpPr>
        <p:spPr>
          <a:xfrm>
            <a:off x="1856731" y="2361753"/>
            <a:ext cx="8430679" cy="2278062"/>
          </a:xfrm>
          <a:custGeom>
            <a:avLst/>
            <a:gdLst>
              <a:gd name="connsiteX0" fmla="*/ 0 w 7991475"/>
              <a:gd name="connsiteY0" fmla="*/ 0 h 2278062"/>
              <a:gd name="connsiteX1" fmla="*/ 7991475 w 7991475"/>
              <a:gd name="connsiteY1" fmla="*/ 0 h 2278062"/>
              <a:gd name="connsiteX2" fmla="*/ 7991475 w 7991475"/>
              <a:gd name="connsiteY2" fmla="*/ 2278062 h 2278062"/>
              <a:gd name="connsiteX3" fmla="*/ 4510677 w 7991475"/>
              <a:gd name="connsiteY3" fmla="*/ 2278062 h 2278062"/>
              <a:gd name="connsiteX4" fmla="*/ 4516438 w 7991475"/>
              <a:gd name="connsiteY4" fmla="*/ 2220912 h 2278062"/>
              <a:gd name="connsiteX5" fmla="*/ 4514986 w 7991475"/>
              <a:gd name="connsiteY5" fmla="*/ 2206508 h 2278062"/>
              <a:gd name="connsiteX6" fmla="*/ 7919921 w 7991475"/>
              <a:gd name="connsiteY6" fmla="*/ 2206508 h 2278062"/>
              <a:gd name="connsiteX7" fmla="*/ 7919921 w 7991475"/>
              <a:gd name="connsiteY7" fmla="*/ 71554 h 2278062"/>
              <a:gd name="connsiteX8" fmla="*/ 71554 w 7991475"/>
              <a:gd name="connsiteY8" fmla="*/ 71554 h 2278062"/>
              <a:gd name="connsiteX9" fmla="*/ 71554 w 7991475"/>
              <a:gd name="connsiteY9" fmla="*/ 2206508 h 2278062"/>
              <a:gd name="connsiteX10" fmla="*/ 3476490 w 7991475"/>
              <a:gd name="connsiteY10" fmla="*/ 2206508 h 2278062"/>
              <a:gd name="connsiteX11" fmla="*/ 3475038 w 7991475"/>
              <a:gd name="connsiteY11" fmla="*/ 2220912 h 2278062"/>
              <a:gd name="connsiteX12" fmla="*/ 3480800 w 7991475"/>
              <a:gd name="connsiteY12" fmla="*/ 2278062 h 2278062"/>
              <a:gd name="connsiteX13" fmla="*/ 0 w 7991475"/>
              <a:gd name="connsiteY13" fmla="*/ 2278062 h 22780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7991475" h="2278062">
                <a:moveTo>
                  <a:pt x="0" y="0"/>
                </a:moveTo>
                <a:lnTo>
                  <a:pt x="7991475" y="0"/>
                </a:lnTo>
                <a:lnTo>
                  <a:pt x="7991475" y="2278062"/>
                </a:lnTo>
                <a:lnTo>
                  <a:pt x="4510677" y="2278062"/>
                </a:lnTo>
                <a:lnTo>
                  <a:pt x="4516438" y="2220912"/>
                </a:lnTo>
                <a:lnTo>
                  <a:pt x="4514986" y="2206508"/>
                </a:lnTo>
                <a:lnTo>
                  <a:pt x="7919921" y="2206508"/>
                </a:lnTo>
                <a:lnTo>
                  <a:pt x="7919921" y="71554"/>
                </a:lnTo>
                <a:lnTo>
                  <a:pt x="71554" y="71554"/>
                </a:lnTo>
                <a:lnTo>
                  <a:pt x="71554" y="2206508"/>
                </a:lnTo>
                <a:lnTo>
                  <a:pt x="3476490" y="2206508"/>
                </a:lnTo>
                <a:lnTo>
                  <a:pt x="3475038" y="2220912"/>
                </a:lnTo>
                <a:lnTo>
                  <a:pt x="3480800" y="2278062"/>
                </a:lnTo>
                <a:lnTo>
                  <a:pt x="0" y="2278062"/>
                </a:lnTo>
                <a:close/>
              </a:path>
            </a:pathLst>
          </a:custGeom>
          <a:solidFill>
            <a:schemeClr val="bg1">
              <a:alpha val="8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sym typeface="Arial" panose="020B0604020202020204" pitchFamily="34" charset="0"/>
            </a:endParaRPr>
          </a:p>
        </p:txBody>
      </p:sp>
      <p:sp>
        <p:nvSpPr>
          <p:cNvPr id="11" name="椭圆 4">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6DF96B85-4BE4-4562-8647-2B99FF9315FD}"/>
              </a:ext>
            </a:extLst>
          </p:cNvPr>
          <p:cNvSpPr/>
          <p:nvPr/>
        </p:nvSpPr>
        <p:spPr>
          <a:xfrm>
            <a:off x="5781241" y="4585311"/>
            <a:ext cx="635000" cy="633965"/>
          </a:xfrm>
          <a:custGeom>
            <a:avLst/>
            <a:gdLst>
              <a:gd name="T0" fmla="*/ 3267 w 6533"/>
              <a:gd name="T1" fmla="*/ 6533 h 6533"/>
              <a:gd name="T2" fmla="*/ 6533 w 6533"/>
              <a:gd name="T3" fmla="*/ 3267 h 6533"/>
              <a:gd name="T4" fmla="*/ 3267 w 6533"/>
              <a:gd name="T5" fmla="*/ 0 h 6533"/>
              <a:gd name="T6" fmla="*/ 0 w 6533"/>
              <a:gd name="T7" fmla="*/ 3267 h 6533"/>
              <a:gd name="T8" fmla="*/ 3267 w 6533"/>
              <a:gd name="T9" fmla="*/ 6533 h 6533"/>
              <a:gd name="T10" fmla="*/ 2269 w 6533"/>
              <a:gd name="T11" fmla="*/ 1545 h 6533"/>
              <a:gd name="T12" fmla="*/ 5252 w 6533"/>
              <a:gd name="T13" fmla="*/ 3267 h 6533"/>
              <a:gd name="T14" fmla="*/ 2269 w 6533"/>
              <a:gd name="T15" fmla="*/ 4988 h 6533"/>
              <a:gd name="T16" fmla="*/ 2269 w 6533"/>
              <a:gd name="T17" fmla="*/ 1545 h 65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533" h="6533">
                <a:moveTo>
                  <a:pt x="3267" y="6533"/>
                </a:moveTo>
                <a:cubicBezTo>
                  <a:pt x="5071" y="6533"/>
                  <a:pt x="6533" y="5071"/>
                  <a:pt x="6533" y="3267"/>
                </a:cubicBezTo>
                <a:cubicBezTo>
                  <a:pt x="6533" y="1463"/>
                  <a:pt x="5071" y="0"/>
                  <a:pt x="3267" y="0"/>
                </a:cubicBezTo>
                <a:cubicBezTo>
                  <a:pt x="1463" y="0"/>
                  <a:pt x="0" y="1463"/>
                  <a:pt x="0" y="3267"/>
                </a:cubicBezTo>
                <a:cubicBezTo>
                  <a:pt x="0" y="5071"/>
                  <a:pt x="1463" y="6533"/>
                  <a:pt x="3267" y="6533"/>
                </a:cubicBezTo>
                <a:close/>
                <a:moveTo>
                  <a:pt x="2269" y="1545"/>
                </a:moveTo>
                <a:lnTo>
                  <a:pt x="5252" y="3267"/>
                </a:lnTo>
                <a:lnTo>
                  <a:pt x="2269" y="4988"/>
                </a:lnTo>
                <a:lnTo>
                  <a:pt x="2269" y="1545"/>
                </a:lnTo>
                <a:close/>
              </a:path>
            </a:pathLst>
          </a:custGeom>
          <a:solidFill>
            <a:schemeClr val="bg1">
              <a:alpha val="8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srgbClr val="FFFFFF"/>
              </a:solidFill>
              <a:effectLst/>
              <a:uLnTx/>
              <a:uFillTx/>
              <a:latin typeface="字魂36号-正文宋楷" panose="02000000000000000000" pitchFamily="2" charset="-122"/>
              <a:ea typeface="字魂36号-正文宋楷" panose="02000000000000000000" pitchFamily="2" charset="-122"/>
              <a:sym typeface="Arial" panose="020B0604020202020204" pitchFamily="34" charset="0"/>
            </a:endParaRPr>
          </a:p>
        </p:txBody>
      </p:sp>
      <p:sp>
        <p:nvSpPr>
          <p:cNvPr id="12" name="Freeform 197" descr="e7d195523061f1c03a90ee8e42cb24248e56383cd534985688F9F494128731F165EE95AB4B0C0A38076AAEA07667B1565C446FC45FF01DFB0E885BCDBDF3A284F3DB14DA61DD97F0BAB2E6C668FB4931659DCAC52277681B35A97A58EB1CDE1A30E511E1F70EEB23193653529328E29B82636547E25AC41088D20F0A52114429D13EF1D12E4FBA26373564D4CAB325C9">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E0BF90C8-1F13-4714-B082-F50E10EB0B73}"/>
              </a:ext>
            </a:extLst>
          </p:cNvPr>
          <p:cNvSpPr>
            <a:spLocks noChangeArrowheads="1"/>
          </p:cNvSpPr>
          <p:nvPr/>
        </p:nvSpPr>
        <p:spPr bwMode="auto">
          <a:xfrm>
            <a:off x="11687794" y="316710"/>
            <a:ext cx="277249" cy="261254"/>
          </a:xfrm>
          <a:custGeom>
            <a:avLst/>
            <a:gdLst>
              <a:gd name="T0" fmla="*/ 5068 w 545"/>
              <a:gd name="T1" fmla="*/ 74223 h 516"/>
              <a:gd name="T2" fmla="*/ 5068 w 545"/>
              <a:gd name="T3" fmla="*/ 74223 h 516"/>
              <a:gd name="T4" fmla="*/ 133227 w 545"/>
              <a:gd name="T5" fmla="*/ 74223 h 516"/>
              <a:gd name="T6" fmla="*/ 143726 w 545"/>
              <a:gd name="T7" fmla="*/ 63414 h 516"/>
              <a:gd name="T8" fmla="*/ 133227 w 545"/>
              <a:gd name="T9" fmla="*/ 58369 h 516"/>
              <a:gd name="T10" fmla="*/ 5068 w 545"/>
              <a:gd name="T11" fmla="*/ 58369 h 516"/>
              <a:gd name="T12" fmla="*/ 0 w 545"/>
              <a:gd name="T13" fmla="*/ 63414 h 516"/>
              <a:gd name="T14" fmla="*/ 5068 w 545"/>
              <a:gd name="T15" fmla="*/ 74223 h 516"/>
              <a:gd name="T16" fmla="*/ 5068 w 545"/>
              <a:gd name="T17" fmla="*/ 15853 h 516"/>
              <a:gd name="T18" fmla="*/ 5068 w 545"/>
              <a:gd name="T19" fmla="*/ 15853 h 516"/>
              <a:gd name="T20" fmla="*/ 191877 w 545"/>
              <a:gd name="T21" fmla="*/ 15853 h 516"/>
              <a:gd name="T22" fmla="*/ 196945 w 545"/>
              <a:gd name="T23" fmla="*/ 10449 h 516"/>
              <a:gd name="T24" fmla="*/ 191877 w 545"/>
              <a:gd name="T25" fmla="*/ 0 h 516"/>
              <a:gd name="T26" fmla="*/ 5068 w 545"/>
              <a:gd name="T27" fmla="*/ 0 h 516"/>
              <a:gd name="T28" fmla="*/ 0 w 545"/>
              <a:gd name="T29" fmla="*/ 10449 h 516"/>
              <a:gd name="T30" fmla="*/ 5068 w 545"/>
              <a:gd name="T31" fmla="*/ 15853 h 516"/>
              <a:gd name="T32" fmla="*/ 111868 w 545"/>
              <a:gd name="T33" fmla="*/ 169703 h 516"/>
              <a:gd name="T34" fmla="*/ 111868 w 545"/>
              <a:gd name="T35" fmla="*/ 169703 h 516"/>
              <a:gd name="T36" fmla="*/ 5068 w 545"/>
              <a:gd name="T37" fmla="*/ 169703 h 516"/>
              <a:gd name="T38" fmla="*/ 0 w 545"/>
              <a:gd name="T39" fmla="*/ 180152 h 516"/>
              <a:gd name="T40" fmla="*/ 5068 w 545"/>
              <a:gd name="T41" fmla="*/ 185557 h 516"/>
              <a:gd name="T42" fmla="*/ 111868 w 545"/>
              <a:gd name="T43" fmla="*/ 185557 h 516"/>
              <a:gd name="T44" fmla="*/ 122367 w 545"/>
              <a:gd name="T45" fmla="*/ 180152 h 516"/>
              <a:gd name="T46" fmla="*/ 111868 w 545"/>
              <a:gd name="T47" fmla="*/ 169703 h 516"/>
              <a:gd name="T48" fmla="*/ 191877 w 545"/>
              <a:gd name="T49" fmla="*/ 116739 h 516"/>
              <a:gd name="T50" fmla="*/ 191877 w 545"/>
              <a:gd name="T51" fmla="*/ 116739 h 516"/>
              <a:gd name="T52" fmla="*/ 5068 w 545"/>
              <a:gd name="T53" fmla="*/ 116739 h 516"/>
              <a:gd name="T54" fmla="*/ 0 w 545"/>
              <a:gd name="T55" fmla="*/ 121783 h 516"/>
              <a:gd name="T56" fmla="*/ 5068 w 545"/>
              <a:gd name="T57" fmla="*/ 127187 h 516"/>
              <a:gd name="T58" fmla="*/ 191877 w 545"/>
              <a:gd name="T59" fmla="*/ 127187 h 516"/>
              <a:gd name="T60" fmla="*/ 196945 w 545"/>
              <a:gd name="T61" fmla="*/ 121783 h 516"/>
              <a:gd name="T62" fmla="*/ 191877 w 545"/>
              <a:gd name="T63" fmla="*/ 116739 h 51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0" t="0" r="r" b="b"/>
            <a:pathLst>
              <a:path w="545" h="516">
                <a:moveTo>
                  <a:pt x="14" y="206"/>
                </a:moveTo>
                <a:lnTo>
                  <a:pt x="14" y="206"/>
                </a:lnTo>
                <a:cubicBezTo>
                  <a:pt x="368" y="206"/>
                  <a:pt x="368" y="206"/>
                  <a:pt x="368" y="206"/>
                </a:cubicBezTo>
                <a:cubicBezTo>
                  <a:pt x="383" y="206"/>
                  <a:pt x="397" y="191"/>
                  <a:pt x="397" y="176"/>
                </a:cubicBezTo>
                <a:cubicBezTo>
                  <a:pt x="397" y="176"/>
                  <a:pt x="383" y="162"/>
                  <a:pt x="368" y="162"/>
                </a:cubicBezTo>
                <a:cubicBezTo>
                  <a:pt x="14" y="162"/>
                  <a:pt x="14" y="162"/>
                  <a:pt x="14" y="162"/>
                </a:cubicBezTo>
                <a:lnTo>
                  <a:pt x="0" y="176"/>
                </a:lnTo>
                <a:cubicBezTo>
                  <a:pt x="0" y="191"/>
                  <a:pt x="14" y="206"/>
                  <a:pt x="14" y="206"/>
                </a:cubicBezTo>
                <a:close/>
                <a:moveTo>
                  <a:pt x="14" y="44"/>
                </a:moveTo>
                <a:lnTo>
                  <a:pt x="14" y="44"/>
                </a:lnTo>
                <a:cubicBezTo>
                  <a:pt x="530" y="44"/>
                  <a:pt x="530" y="44"/>
                  <a:pt x="530" y="44"/>
                </a:cubicBezTo>
                <a:cubicBezTo>
                  <a:pt x="544" y="44"/>
                  <a:pt x="544" y="29"/>
                  <a:pt x="544" y="29"/>
                </a:cubicBezTo>
                <a:cubicBezTo>
                  <a:pt x="544" y="15"/>
                  <a:pt x="544" y="0"/>
                  <a:pt x="530" y="0"/>
                </a:cubicBezTo>
                <a:cubicBezTo>
                  <a:pt x="14" y="0"/>
                  <a:pt x="14" y="0"/>
                  <a:pt x="14" y="0"/>
                </a:cubicBezTo>
                <a:cubicBezTo>
                  <a:pt x="14" y="0"/>
                  <a:pt x="0" y="15"/>
                  <a:pt x="0" y="29"/>
                </a:cubicBezTo>
                <a:lnTo>
                  <a:pt x="14" y="44"/>
                </a:lnTo>
                <a:close/>
                <a:moveTo>
                  <a:pt x="309" y="471"/>
                </a:moveTo>
                <a:lnTo>
                  <a:pt x="309" y="471"/>
                </a:lnTo>
                <a:cubicBezTo>
                  <a:pt x="14" y="471"/>
                  <a:pt x="14" y="471"/>
                  <a:pt x="14" y="471"/>
                </a:cubicBezTo>
                <a:cubicBezTo>
                  <a:pt x="14" y="471"/>
                  <a:pt x="0" y="486"/>
                  <a:pt x="0" y="500"/>
                </a:cubicBezTo>
                <a:lnTo>
                  <a:pt x="14" y="515"/>
                </a:lnTo>
                <a:cubicBezTo>
                  <a:pt x="309" y="515"/>
                  <a:pt x="309" y="515"/>
                  <a:pt x="309" y="515"/>
                </a:cubicBezTo>
                <a:cubicBezTo>
                  <a:pt x="324" y="515"/>
                  <a:pt x="338" y="500"/>
                  <a:pt x="338" y="500"/>
                </a:cubicBezTo>
                <a:cubicBezTo>
                  <a:pt x="338" y="486"/>
                  <a:pt x="324" y="471"/>
                  <a:pt x="309" y="471"/>
                </a:cubicBezTo>
                <a:close/>
                <a:moveTo>
                  <a:pt x="530" y="324"/>
                </a:moveTo>
                <a:lnTo>
                  <a:pt x="530" y="324"/>
                </a:lnTo>
                <a:cubicBezTo>
                  <a:pt x="14" y="324"/>
                  <a:pt x="14" y="324"/>
                  <a:pt x="14" y="324"/>
                </a:cubicBezTo>
                <a:cubicBezTo>
                  <a:pt x="14" y="324"/>
                  <a:pt x="0" y="324"/>
                  <a:pt x="0" y="338"/>
                </a:cubicBezTo>
                <a:cubicBezTo>
                  <a:pt x="0" y="353"/>
                  <a:pt x="14" y="353"/>
                  <a:pt x="14" y="353"/>
                </a:cubicBezTo>
                <a:cubicBezTo>
                  <a:pt x="530" y="353"/>
                  <a:pt x="530" y="353"/>
                  <a:pt x="530" y="353"/>
                </a:cubicBezTo>
                <a:cubicBezTo>
                  <a:pt x="544" y="353"/>
                  <a:pt x="544" y="353"/>
                  <a:pt x="544" y="338"/>
                </a:cubicBezTo>
                <a:cubicBezTo>
                  <a:pt x="544" y="324"/>
                  <a:pt x="544" y="324"/>
                  <a:pt x="530" y="324"/>
                </a:cubicBezTo>
                <a:close/>
              </a:path>
            </a:pathLst>
          </a:custGeom>
          <a:solidFill>
            <a:schemeClr val="bg1"/>
          </a:solidFill>
          <a:ln>
            <a:noFill/>
          </a:ln>
          <a:effectLst/>
        </p:spPr>
        <p:txBody>
          <a:bodyPr wrap="none" lIns="91408" tIns="45704" rIns="91408" bIns="45704"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700" b="0" i="0" u="none" strike="noStrike" kern="1200" cap="none" spc="0" normalizeH="0" baseline="0" noProof="0" dirty="0">
              <a:ln>
                <a:noFill/>
              </a:ln>
              <a:solidFill>
                <a:prstClr val="black"/>
              </a:solidFill>
              <a:effectLst/>
              <a:uLnTx/>
              <a:uFillTx/>
              <a:latin typeface="字魂36号-正文宋楷" panose="02000000000000000000" pitchFamily="2" charset="-122"/>
              <a:ea typeface="字魂36号-正文宋楷" panose="02000000000000000000" pitchFamily="2" charset="-122"/>
              <a:sym typeface="Arial" panose="020B0604020202020204" pitchFamily="34" charset="0"/>
            </a:endParaRPr>
          </a:p>
        </p:txBody>
      </p:sp>
      <p:sp>
        <p:nvSpPr>
          <p:cNvPr id="13" name="Freeform 6" descr="e7d195523061f1c03a90ee8e42cb24248e56383cd534985688F9F494128731F165EE95AB4B0C0A38076AAEA07667B1565C446FC45FF01DFB0E885BCDBDF3A284F3DB14DA61DD97F0BAB2E6C668FB4931659DCAC52277681B35A97A58EB1CDE1A30E511E1F70EEB23193653529328E29B82636547E25AC41088D20F0A52114429D13EF1D12E4FBA26373564D4CAB325C9">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2DE62806-0430-491C-8787-69FB41DED567}"/>
              </a:ext>
            </a:extLst>
          </p:cNvPr>
          <p:cNvSpPr>
            <a:spLocks noEditPoints="1"/>
          </p:cNvSpPr>
          <p:nvPr/>
        </p:nvSpPr>
        <p:spPr bwMode="auto">
          <a:xfrm>
            <a:off x="365584" y="230493"/>
            <a:ext cx="306445" cy="347475"/>
          </a:xfrm>
          <a:custGeom>
            <a:avLst/>
            <a:gdLst>
              <a:gd name="T0" fmla="*/ 521 w 604"/>
              <a:gd name="T1" fmla="*/ 129 h 685"/>
              <a:gd name="T2" fmla="*/ 503 w 604"/>
              <a:gd name="T3" fmla="*/ 147 h 685"/>
              <a:gd name="T4" fmla="*/ 342 w 604"/>
              <a:gd name="T5" fmla="*/ 89 h 685"/>
              <a:gd name="T6" fmla="*/ 89 w 604"/>
              <a:gd name="T7" fmla="*/ 325 h 685"/>
              <a:gd name="T8" fmla="*/ 63 w 604"/>
              <a:gd name="T9" fmla="*/ 325 h 685"/>
              <a:gd name="T10" fmla="*/ 342 w 604"/>
              <a:gd name="T11" fmla="*/ 63 h 685"/>
              <a:gd name="T12" fmla="*/ 521 w 604"/>
              <a:gd name="T13" fmla="*/ 129 h 685"/>
              <a:gd name="T14" fmla="*/ 342 w 604"/>
              <a:gd name="T15" fmla="*/ 156 h 685"/>
              <a:gd name="T16" fmla="*/ 493 w 604"/>
              <a:gd name="T17" fmla="*/ 234 h 685"/>
              <a:gd name="T18" fmla="*/ 512 w 604"/>
              <a:gd name="T19" fmla="*/ 215 h 685"/>
              <a:gd name="T20" fmla="*/ 342 w 604"/>
              <a:gd name="T21" fmla="*/ 130 h 685"/>
              <a:gd name="T22" fmla="*/ 130 w 604"/>
              <a:gd name="T23" fmla="*/ 343 h 685"/>
              <a:gd name="T24" fmla="*/ 342 w 604"/>
              <a:gd name="T25" fmla="*/ 555 h 685"/>
              <a:gd name="T26" fmla="*/ 512 w 604"/>
              <a:gd name="T27" fmla="*/ 470 h 685"/>
              <a:gd name="T28" fmla="*/ 493 w 604"/>
              <a:gd name="T29" fmla="*/ 452 h 685"/>
              <a:gd name="T30" fmla="*/ 342 w 604"/>
              <a:gd name="T31" fmla="*/ 529 h 685"/>
              <a:gd name="T32" fmla="*/ 156 w 604"/>
              <a:gd name="T33" fmla="*/ 343 h 685"/>
              <a:gd name="T34" fmla="*/ 342 w 604"/>
              <a:gd name="T35" fmla="*/ 156 h 685"/>
              <a:gd name="T36" fmla="*/ 542 w 604"/>
              <a:gd name="T37" fmla="*/ 148 h 685"/>
              <a:gd name="T38" fmla="*/ 524 w 604"/>
              <a:gd name="T39" fmla="*/ 167 h 685"/>
              <a:gd name="T40" fmla="*/ 541 w 604"/>
              <a:gd name="T41" fmla="*/ 186 h 685"/>
              <a:gd name="T42" fmla="*/ 559 w 604"/>
              <a:gd name="T43" fmla="*/ 167 h 685"/>
              <a:gd name="T44" fmla="*/ 542 w 604"/>
              <a:gd name="T45" fmla="*/ 148 h 685"/>
              <a:gd name="T46" fmla="*/ 63 w 604"/>
              <a:gd name="T47" fmla="*/ 360 h 685"/>
              <a:gd name="T48" fmla="*/ 342 w 604"/>
              <a:gd name="T49" fmla="*/ 622 h 685"/>
              <a:gd name="T50" fmla="*/ 521 w 604"/>
              <a:gd name="T51" fmla="*/ 556 h 685"/>
              <a:gd name="T52" fmla="*/ 503 w 604"/>
              <a:gd name="T53" fmla="*/ 538 h 685"/>
              <a:gd name="T54" fmla="*/ 342 w 604"/>
              <a:gd name="T55" fmla="*/ 596 h 685"/>
              <a:gd name="T56" fmla="*/ 89 w 604"/>
              <a:gd name="T57" fmla="*/ 360 h 685"/>
              <a:gd name="T58" fmla="*/ 63 w 604"/>
              <a:gd name="T59" fmla="*/ 360 h 685"/>
              <a:gd name="T60" fmla="*/ 524 w 604"/>
              <a:gd name="T61" fmla="*/ 518 h 685"/>
              <a:gd name="T62" fmla="*/ 542 w 604"/>
              <a:gd name="T63" fmla="*/ 537 h 685"/>
              <a:gd name="T64" fmla="*/ 559 w 604"/>
              <a:gd name="T65" fmla="*/ 518 h 685"/>
              <a:gd name="T66" fmla="*/ 541 w 604"/>
              <a:gd name="T67" fmla="*/ 499 h 685"/>
              <a:gd name="T68" fmla="*/ 524 w 604"/>
              <a:gd name="T69" fmla="*/ 518 h 685"/>
              <a:gd name="T70" fmla="*/ 342 w 604"/>
              <a:gd name="T71" fmla="*/ 659 h 685"/>
              <a:gd name="T72" fmla="*/ 26 w 604"/>
              <a:gd name="T73" fmla="*/ 343 h 685"/>
              <a:gd name="T74" fmla="*/ 342 w 604"/>
              <a:gd name="T75" fmla="*/ 26 h 685"/>
              <a:gd name="T76" fmla="*/ 585 w 604"/>
              <a:gd name="T77" fmla="*/ 141 h 685"/>
              <a:gd name="T78" fmla="*/ 604 w 604"/>
              <a:gd name="T79" fmla="*/ 123 h 685"/>
              <a:gd name="T80" fmla="*/ 342 w 604"/>
              <a:gd name="T81" fmla="*/ 0 h 685"/>
              <a:gd name="T82" fmla="*/ 0 w 604"/>
              <a:gd name="T83" fmla="*/ 343 h 685"/>
              <a:gd name="T84" fmla="*/ 342 w 604"/>
              <a:gd name="T85" fmla="*/ 685 h 685"/>
              <a:gd name="T86" fmla="*/ 604 w 604"/>
              <a:gd name="T87" fmla="*/ 563 h 685"/>
              <a:gd name="T88" fmla="*/ 585 w 604"/>
              <a:gd name="T89" fmla="*/ 544 h 685"/>
              <a:gd name="T90" fmla="*/ 342 w 604"/>
              <a:gd name="T91" fmla="*/ 659 h 6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604" h="685">
                <a:moveTo>
                  <a:pt x="521" y="129"/>
                </a:moveTo>
                <a:cubicBezTo>
                  <a:pt x="503" y="147"/>
                  <a:pt x="503" y="147"/>
                  <a:pt x="503" y="147"/>
                </a:cubicBezTo>
                <a:cubicBezTo>
                  <a:pt x="458" y="110"/>
                  <a:pt x="401" y="89"/>
                  <a:pt x="342" y="89"/>
                </a:cubicBezTo>
                <a:cubicBezTo>
                  <a:pt x="208" y="89"/>
                  <a:pt x="98" y="192"/>
                  <a:pt x="89" y="325"/>
                </a:cubicBezTo>
                <a:cubicBezTo>
                  <a:pt x="63" y="325"/>
                  <a:pt x="63" y="325"/>
                  <a:pt x="63" y="325"/>
                </a:cubicBezTo>
                <a:cubicBezTo>
                  <a:pt x="72" y="178"/>
                  <a:pt x="194" y="63"/>
                  <a:pt x="342" y="63"/>
                </a:cubicBezTo>
                <a:cubicBezTo>
                  <a:pt x="408" y="63"/>
                  <a:pt x="471" y="87"/>
                  <a:pt x="521" y="129"/>
                </a:cubicBezTo>
                <a:close/>
                <a:moveTo>
                  <a:pt x="342" y="156"/>
                </a:moveTo>
                <a:cubicBezTo>
                  <a:pt x="402" y="156"/>
                  <a:pt x="458" y="185"/>
                  <a:pt x="493" y="234"/>
                </a:cubicBezTo>
                <a:cubicBezTo>
                  <a:pt x="512" y="215"/>
                  <a:pt x="512" y="215"/>
                  <a:pt x="512" y="215"/>
                </a:cubicBezTo>
                <a:cubicBezTo>
                  <a:pt x="471" y="162"/>
                  <a:pt x="408" y="130"/>
                  <a:pt x="342" y="130"/>
                </a:cubicBezTo>
                <a:cubicBezTo>
                  <a:pt x="225" y="130"/>
                  <a:pt x="130" y="226"/>
                  <a:pt x="130" y="343"/>
                </a:cubicBezTo>
                <a:cubicBezTo>
                  <a:pt x="130" y="460"/>
                  <a:pt x="225" y="555"/>
                  <a:pt x="342" y="555"/>
                </a:cubicBezTo>
                <a:cubicBezTo>
                  <a:pt x="408" y="555"/>
                  <a:pt x="471" y="523"/>
                  <a:pt x="512" y="470"/>
                </a:cubicBezTo>
                <a:cubicBezTo>
                  <a:pt x="493" y="452"/>
                  <a:pt x="493" y="452"/>
                  <a:pt x="493" y="452"/>
                </a:cubicBezTo>
                <a:cubicBezTo>
                  <a:pt x="458" y="500"/>
                  <a:pt x="402" y="529"/>
                  <a:pt x="342" y="529"/>
                </a:cubicBezTo>
                <a:cubicBezTo>
                  <a:pt x="239" y="529"/>
                  <a:pt x="156" y="445"/>
                  <a:pt x="156" y="343"/>
                </a:cubicBezTo>
                <a:cubicBezTo>
                  <a:pt x="156" y="240"/>
                  <a:pt x="239" y="156"/>
                  <a:pt x="342" y="156"/>
                </a:cubicBezTo>
                <a:close/>
                <a:moveTo>
                  <a:pt x="542" y="148"/>
                </a:moveTo>
                <a:cubicBezTo>
                  <a:pt x="524" y="167"/>
                  <a:pt x="524" y="167"/>
                  <a:pt x="524" y="167"/>
                </a:cubicBezTo>
                <a:cubicBezTo>
                  <a:pt x="530" y="173"/>
                  <a:pt x="536" y="180"/>
                  <a:pt x="541" y="186"/>
                </a:cubicBezTo>
                <a:cubicBezTo>
                  <a:pt x="559" y="167"/>
                  <a:pt x="559" y="167"/>
                  <a:pt x="559" y="167"/>
                </a:cubicBezTo>
                <a:cubicBezTo>
                  <a:pt x="554" y="161"/>
                  <a:pt x="548" y="155"/>
                  <a:pt x="542" y="148"/>
                </a:cubicBezTo>
                <a:close/>
                <a:moveTo>
                  <a:pt x="63" y="360"/>
                </a:moveTo>
                <a:cubicBezTo>
                  <a:pt x="72" y="507"/>
                  <a:pt x="194" y="622"/>
                  <a:pt x="342" y="622"/>
                </a:cubicBezTo>
                <a:cubicBezTo>
                  <a:pt x="408" y="622"/>
                  <a:pt x="471" y="599"/>
                  <a:pt x="521" y="556"/>
                </a:cubicBezTo>
                <a:cubicBezTo>
                  <a:pt x="503" y="538"/>
                  <a:pt x="503" y="538"/>
                  <a:pt x="503" y="538"/>
                </a:cubicBezTo>
                <a:cubicBezTo>
                  <a:pt x="458" y="575"/>
                  <a:pt x="401" y="596"/>
                  <a:pt x="342" y="596"/>
                </a:cubicBezTo>
                <a:cubicBezTo>
                  <a:pt x="208" y="596"/>
                  <a:pt x="98" y="493"/>
                  <a:pt x="89" y="360"/>
                </a:cubicBezTo>
                <a:lnTo>
                  <a:pt x="63" y="360"/>
                </a:lnTo>
                <a:close/>
                <a:moveTo>
                  <a:pt x="524" y="518"/>
                </a:moveTo>
                <a:cubicBezTo>
                  <a:pt x="542" y="537"/>
                  <a:pt x="542" y="537"/>
                  <a:pt x="542" y="537"/>
                </a:cubicBezTo>
                <a:cubicBezTo>
                  <a:pt x="548" y="531"/>
                  <a:pt x="554" y="524"/>
                  <a:pt x="559" y="518"/>
                </a:cubicBezTo>
                <a:cubicBezTo>
                  <a:pt x="541" y="499"/>
                  <a:pt x="541" y="499"/>
                  <a:pt x="541" y="499"/>
                </a:cubicBezTo>
                <a:cubicBezTo>
                  <a:pt x="536" y="506"/>
                  <a:pt x="530" y="512"/>
                  <a:pt x="524" y="518"/>
                </a:cubicBezTo>
                <a:close/>
                <a:moveTo>
                  <a:pt x="342" y="659"/>
                </a:moveTo>
                <a:cubicBezTo>
                  <a:pt x="168" y="659"/>
                  <a:pt x="26" y="517"/>
                  <a:pt x="26" y="343"/>
                </a:cubicBezTo>
                <a:cubicBezTo>
                  <a:pt x="26" y="168"/>
                  <a:pt x="168" y="26"/>
                  <a:pt x="342" y="26"/>
                </a:cubicBezTo>
                <a:cubicBezTo>
                  <a:pt x="437" y="26"/>
                  <a:pt x="525" y="68"/>
                  <a:pt x="585" y="141"/>
                </a:cubicBezTo>
                <a:cubicBezTo>
                  <a:pt x="604" y="123"/>
                  <a:pt x="604" y="123"/>
                  <a:pt x="604" y="123"/>
                </a:cubicBezTo>
                <a:cubicBezTo>
                  <a:pt x="539" y="45"/>
                  <a:pt x="443" y="0"/>
                  <a:pt x="342" y="0"/>
                </a:cubicBezTo>
                <a:cubicBezTo>
                  <a:pt x="153" y="0"/>
                  <a:pt x="0" y="154"/>
                  <a:pt x="0" y="343"/>
                </a:cubicBezTo>
                <a:cubicBezTo>
                  <a:pt x="0" y="531"/>
                  <a:pt x="153" y="685"/>
                  <a:pt x="342" y="685"/>
                </a:cubicBezTo>
                <a:cubicBezTo>
                  <a:pt x="443" y="685"/>
                  <a:pt x="539" y="640"/>
                  <a:pt x="604" y="563"/>
                </a:cubicBezTo>
                <a:cubicBezTo>
                  <a:pt x="585" y="544"/>
                  <a:pt x="585" y="544"/>
                  <a:pt x="585" y="544"/>
                </a:cubicBezTo>
                <a:cubicBezTo>
                  <a:pt x="525" y="617"/>
                  <a:pt x="437" y="659"/>
                  <a:pt x="342" y="659"/>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prstClr val="black"/>
              </a:solidFill>
              <a:effectLst/>
              <a:uLnTx/>
              <a:uFillTx/>
              <a:latin typeface="字魂36号-正文宋楷" panose="02000000000000000000" pitchFamily="2" charset="-122"/>
              <a:ea typeface="字魂36号-正文宋楷" panose="02000000000000000000" pitchFamily="2" charset="-122"/>
              <a:sym typeface="Arial" panose="020B0604020202020204" pitchFamily="34" charset="0"/>
            </a:endParaRPr>
          </a:p>
        </p:txBody>
      </p:sp>
      <p:sp>
        <p:nvSpPr>
          <p:cNvPr id="14" name="AutoShape 2" descr="https://mir-s3-cdn-cf.behance.net/project_modules/1400/900bc963291753.5aaba4626030d.jpg">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17A77D09-58C6-492D-8699-5F33813D9D6F}"/>
              </a:ext>
            </a:extLst>
          </p:cNvPr>
          <p:cNvSpPr>
            <a:spLocks noChangeAspect="1" noChangeArrowheads="1"/>
          </p:cNvSpPr>
          <p:nvPr/>
        </p:nvSpPr>
        <p:spPr bwMode="auto">
          <a:xfrm>
            <a:off x="11781681" y="3149163"/>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prstClr val="black"/>
              </a:solidFill>
              <a:effectLst/>
              <a:uLnTx/>
              <a:uFillTx/>
              <a:latin typeface="字魂36号-正文宋楷" panose="02000000000000000000" pitchFamily="2" charset="-122"/>
              <a:ea typeface="字魂36号-正文宋楷" panose="02000000000000000000" pitchFamily="2" charset="-122"/>
              <a:sym typeface="Arial" panose="020B0604020202020204" pitchFamily="34" charset="0"/>
            </a:endParaRPr>
          </a:p>
        </p:txBody>
      </p:sp>
      <p:sp>
        <p:nvSpPr>
          <p:cNvPr id="15" name="椭圆 14">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0B543164-074C-4A15-B478-F379B2A94F9B}"/>
              </a:ext>
            </a:extLst>
          </p:cNvPr>
          <p:cNvSpPr/>
          <p:nvPr/>
        </p:nvSpPr>
        <p:spPr>
          <a:xfrm>
            <a:off x="9968955" y="6350312"/>
            <a:ext cx="381965" cy="381965"/>
          </a:xfrm>
          <a:prstGeom prst="ellipse">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sym typeface="Arial" panose="020B0604020202020204" pitchFamily="34" charset="0"/>
            </a:endParaRPr>
          </a:p>
        </p:txBody>
      </p:sp>
      <p:sp>
        <p:nvSpPr>
          <p:cNvPr id="16" name="椭圆 15">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90AB2672-563F-4C0D-A8CF-5DD40FE50400}"/>
              </a:ext>
            </a:extLst>
          </p:cNvPr>
          <p:cNvSpPr/>
          <p:nvPr/>
        </p:nvSpPr>
        <p:spPr>
          <a:xfrm>
            <a:off x="10478240" y="6350311"/>
            <a:ext cx="381965" cy="381965"/>
          </a:xfrm>
          <a:prstGeom prst="ellipse">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sym typeface="Arial" panose="020B0604020202020204" pitchFamily="34" charset="0"/>
            </a:endParaRPr>
          </a:p>
        </p:txBody>
      </p:sp>
      <p:sp>
        <p:nvSpPr>
          <p:cNvPr id="17" name="椭圆 16">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15C7A58B-3CB4-4A7E-B17D-A1D24A527B2C}"/>
              </a:ext>
            </a:extLst>
          </p:cNvPr>
          <p:cNvSpPr/>
          <p:nvPr/>
        </p:nvSpPr>
        <p:spPr>
          <a:xfrm>
            <a:off x="10999100" y="6350311"/>
            <a:ext cx="381965" cy="381965"/>
          </a:xfrm>
          <a:prstGeom prst="ellipse">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sym typeface="Arial" panose="020B0604020202020204" pitchFamily="34" charset="0"/>
            </a:endParaRPr>
          </a:p>
        </p:txBody>
      </p:sp>
      <p:sp>
        <p:nvSpPr>
          <p:cNvPr id="18" name="椭圆 17">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FA07A027-544A-4AF7-B181-50F44F04754A}"/>
              </a:ext>
            </a:extLst>
          </p:cNvPr>
          <p:cNvSpPr/>
          <p:nvPr/>
        </p:nvSpPr>
        <p:spPr>
          <a:xfrm>
            <a:off x="11496808" y="6350311"/>
            <a:ext cx="381965" cy="381965"/>
          </a:xfrm>
          <a:prstGeom prst="ellipse">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sym typeface="Arial" panose="020B0604020202020204" pitchFamily="34" charset="0"/>
            </a:endParaRPr>
          </a:p>
        </p:txBody>
      </p:sp>
      <p:sp>
        <p:nvSpPr>
          <p:cNvPr id="19" name="椭圆 18">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C519ABDE-618F-4363-8583-9FD18E27CFC5}"/>
              </a:ext>
            </a:extLst>
          </p:cNvPr>
          <p:cNvSpPr/>
          <p:nvPr/>
        </p:nvSpPr>
        <p:spPr>
          <a:xfrm flipV="1">
            <a:off x="11781683" y="2862887"/>
            <a:ext cx="105519" cy="105519"/>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sym typeface="Arial" panose="020B0604020202020204" pitchFamily="34" charset="0"/>
            </a:endParaRPr>
          </a:p>
        </p:txBody>
      </p:sp>
      <p:sp>
        <p:nvSpPr>
          <p:cNvPr id="20" name="椭圆 19">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11138472-1880-4D64-A80C-14D16CB429F8}"/>
              </a:ext>
            </a:extLst>
          </p:cNvPr>
          <p:cNvSpPr/>
          <p:nvPr/>
        </p:nvSpPr>
        <p:spPr>
          <a:xfrm flipV="1">
            <a:off x="11781683" y="3091755"/>
            <a:ext cx="105519" cy="105519"/>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sym typeface="Arial" panose="020B0604020202020204" pitchFamily="34" charset="0"/>
            </a:endParaRPr>
          </a:p>
        </p:txBody>
      </p:sp>
      <p:sp>
        <p:nvSpPr>
          <p:cNvPr id="21" name="椭圆 20">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46B97EB4-B1F2-42E1-84E5-D82742B3D60F}"/>
              </a:ext>
            </a:extLst>
          </p:cNvPr>
          <p:cNvSpPr/>
          <p:nvPr/>
        </p:nvSpPr>
        <p:spPr>
          <a:xfrm flipV="1">
            <a:off x="11781683" y="3320623"/>
            <a:ext cx="105519" cy="105519"/>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sym typeface="Arial" panose="020B0604020202020204" pitchFamily="34" charset="0"/>
            </a:endParaRPr>
          </a:p>
        </p:txBody>
      </p:sp>
      <p:sp>
        <p:nvSpPr>
          <p:cNvPr id="22" name="椭圆 21">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F524D5C2-FCBD-44A4-B1AC-470C18DDD64B}"/>
              </a:ext>
            </a:extLst>
          </p:cNvPr>
          <p:cNvSpPr/>
          <p:nvPr/>
        </p:nvSpPr>
        <p:spPr>
          <a:xfrm flipV="1">
            <a:off x="11781683" y="3577312"/>
            <a:ext cx="105519" cy="105519"/>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sym typeface="Arial" panose="020B0604020202020204" pitchFamily="34" charset="0"/>
            </a:endParaRPr>
          </a:p>
        </p:txBody>
      </p:sp>
      <p:sp>
        <p:nvSpPr>
          <p:cNvPr id="23" name="矩形 22">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3D9ECE88-2700-422D-AD0E-E57A264B1589}"/>
              </a:ext>
            </a:extLst>
          </p:cNvPr>
          <p:cNvSpPr/>
          <p:nvPr/>
        </p:nvSpPr>
        <p:spPr>
          <a:xfrm>
            <a:off x="4242763" y="250341"/>
            <a:ext cx="1261884" cy="307777"/>
          </a:xfrm>
          <a:prstGeom prst="rect">
            <a:avLst/>
          </a:prstGeom>
        </p:spPr>
        <p:txBody>
          <a:bodyPr wrap="none">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srgbClr val="FFFFFF"/>
                </a:solidFill>
                <a:effectLst/>
                <a:uLnTx/>
                <a:uFillTx/>
                <a:latin typeface="字魂36号-正文宋楷" panose="02000000000000000000" pitchFamily="2" charset="-122"/>
                <a:ea typeface="字魂36号-正文宋楷" panose="02000000000000000000" pitchFamily="2" charset="-122"/>
                <a:cs typeface="Segoe UI" panose="020B0502040204020203" pitchFamily="34" charset="0"/>
                <a:sym typeface="Arial" panose="020B0604020202020204" pitchFamily="34" charset="0"/>
              </a:rPr>
              <a:t>活动流程简介</a:t>
            </a:r>
            <a:endParaRPr kumimoji="0" lang="id-ID" altLang="zh-CN" sz="1400" b="0" i="0" u="none" strike="noStrike" kern="1200" cap="none" spc="0" normalizeH="0" baseline="0" noProof="0" dirty="0">
              <a:ln>
                <a:noFill/>
              </a:ln>
              <a:solidFill>
                <a:srgbClr val="FFFFFF"/>
              </a:solidFill>
              <a:effectLst/>
              <a:uLnTx/>
              <a:uFillTx/>
              <a:latin typeface="字魂36号-正文宋楷" panose="02000000000000000000" pitchFamily="2" charset="-122"/>
              <a:ea typeface="字魂36号-正文宋楷" panose="02000000000000000000" pitchFamily="2" charset="-122"/>
              <a:cs typeface="Segoe UI" panose="020B0502040204020203" pitchFamily="34" charset="0"/>
              <a:sym typeface="Arial" panose="020B0604020202020204" pitchFamily="34" charset="0"/>
            </a:endParaRPr>
          </a:p>
        </p:txBody>
      </p:sp>
      <p:sp>
        <p:nvSpPr>
          <p:cNvPr id="24" name="矩形 23">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36E6010A-2ACD-4136-A6DA-67E37B62075C}"/>
              </a:ext>
            </a:extLst>
          </p:cNvPr>
          <p:cNvSpPr/>
          <p:nvPr/>
        </p:nvSpPr>
        <p:spPr>
          <a:xfrm>
            <a:off x="6314206" y="270191"/>
            <a:ext cx="1261884" cy="307777"/>
          </a:xfrm>
          <a:prstGeom prst="rect">
            <a:avLst/>
          </a:prstGeom>
        </p:spPr>
        <p:txBody>
          <a:bodyPr wrap="none">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srgbClr val="FFFFFF"/>
                </a:solidFill>
                <a:effectLst/>
                <a:uLnTx/>
                <a:uFillTx/>
                <a:latin typeface="字魂36号-正文宋楷" panose="02000000000000000000" pitchFamily="2" charset="-122"/>
                <a:ea typeface="字魂36号-正文宋楷" panose="02000000000000000000" pitchFamily="2" charset="-122"/>
                <a:cs typeface="Segoe UI" panose="020B0502040204020203" pitchFamily="34" charset="0"/>
                <a:sym typeface="Arial" panose="020B0604020202020204" pitchFamily="34" charset="0"/>
              </a:rPr>
              <a:t>活动执行保障</a:t>
            </a:r>
            <a:endParaRPr kumimoji="0" lang="id-ID" altLang="zh-CN" sz="1400" b="0" i="0" u="none" strike="noStrike" kern="1200" cap="none" spc="0" normalizeH="0" baseline="0" noProof="0" dirty="0">
              <a:ln>
                <a:noFill/>
              </a:ln>
              <a:solidFill>
                <a:srgbClr val="FFFFFF"/>
              </a:solidFill>
              <a:effectLst/>
              <a:uLnTx/>
              <a:uFillTx/>
              <a:latin typeface="字魂36号-正文宋楷" panose="02000000000000000000" pitchFamily="2" charset="-122"/>
              <a:ea typeface="字魂36号-正文宋楷" panose="02000000000000000000" pitchFamily="2" charset="-122"/>
              <a:cs typeface="Segoe UI" panose="020B0502040204020203" pitchFamily="34" charset="0"/>
              <a:sym typeface="Arial" panose="020B0604020202020204" pitchFamily="34" charset="0"/>
            </a:endParaRPr>
          </a:p>
        </p:txBody>
      </p:sp>
      <p:sp>
        <p:nvSpPr>
          <p:cNvPr id="25" name="矩形 24">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00C7D5D7-4296-4CF8-8E97-2908AEF7CABE}"/>
              </a:ext>
            </a:extLst>
          </p:cNvPr>
          <p:cNvSpPr/>
          <p:nvPr/>
        </p:nvSpPr>
        <p:spPr>
          <a:xfrm>
            <a:off x="8026574" y="270191"/>
            <a:ext cx="1261884" cy="307777"/>
          </a:xfrm>
          <a:prstGeom prst="rect">
            <a:avLst/>
          </a:prstGeom>
        </p:spPr>
        <p:txBody>
          <a:bodyPr wrap="none">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srgbClr val="FFFFFF"/>
                </a:solidFill>
                <a:effectLst/>
                <a:uLnTx/>
                <a:uFillTx/>
                <a:latin typeface="字魂36号-正文宋楷" panose="02000000000000000000" pitchFamily="2" charset="-122"/>
                <a:ea typeface="字魂36号-正文宋楷" panose="02000000000000000000" pitchFamily="2" charset="-122"/>
                <a:cs typeface="Segoe UI" panose="020B0502040204020203" pitchFamily="34" charset="0"/>
                <a:sym typeface="Arial" panose="020B0604020202020204" pitchFamily="34" charset="0"/>
              </a:rPr>
              <a:t>活动细节管理</a:t>
            </a:r>
            <a:endParaRPr kumimoji="0" lang="id-ID" altLang="zh-CN" sz="1400" b="0" i="0" u="none" strike="noStrike" kern="1200" cap="none" spc="0" normalizeH="0" baseline="0" noProof="0" dirty="0">
              <a:ln>
                <a:noFill/>
              </a:ln>
              <a:solidFill>
                <a:srgbClr val="FFFFFF"/>
              </a:solidFill>
              <a:effectLst/>
              <a:uLnTx/>
              <a:uFillTx/>
              <a:latin typeface="字魂36号-正文宋楷" panose="02000000000000000000" pitchFamily="2" charset="-122"/>
              <a:ea typeface="字魂36号-正文宋楷" panose="02000000000000000000" pitchFamily="2" charset="-122"/>
              <a:cs typeface="Segoe UI" panose="020B0502040204020203" pitchFamily="34" charset="0"/>
              <a:sym typeface="Arial" panose="020B0604020202020204" pitchFamily="34" charset="0"/>
            </a:endParaRPr>
          </a:p>
        </p:txBody>
      </p:sp>
      <p:sp>
        <p:nvSpPr>
          <p:cNvPr id="26" name="矩形 25">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031823AE-C3A5-46C1-AA09-DB902E921AF5}"/>
              </a:ext>
            </a:extLst>
          </p:cNvPr>
          <p:cNvSpPr/>
          <p:nvPr/>
        </p:nvSpPr>
        <p:spPr>
          <a:xfrm>
            <a:off x="10048323" y="270191"/>
            <a:ext cx="1261884" cy="307777"/>
          </a:xfrm>
          <a:prstGeom prst="rect">
            <a:avLst/>
          </a:prstGeom>
        </p:spPr>
        <p:txBody>
          <a:bodyPr wrap="none">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srgbClr val="FFFFFF"/>
                </a:solidFill>
                <a:effectLst/>
                <a:uLnTx/>
                <a:uFillTx/>
                <a:latin typeface="字魂36号-正文宋楷" panose="02000000000000000000" pitchFamily="2" charset="-122"/>
                <a:ea typeface="字魂36号-正文宋楷" panose="02000000000000000000" pitchFamily="2" charset="-122"/>
                <a:cs typeface="Segoe UI" panose="020B0502040204020203" pitchFamily="34" charset="0"/>
                <a:sym typeface="Arial" panose="020B0604020202020204" pitchFamily="34" charset="0"/>
              </a:rPr>
              <a:t>活动效果展望</a:t>
            </a:r>
            <a:endParaRPr kumimoji="0" lang="id-ID" altLang="zh-CN" sz="1400" b="0" i="0" u="none" strike="noStrike" kern="1200" cap="none" spc="0" normalizeH="0" baseline="0" noProof="0" dirty="0">
              <a:ln>
                <a:noFill/>
              </a:ln>
              <a:solidFill>
                <a:srgbClr val="FFFFFF"/>
              </a:solidFill>
              <a:effectLst/>
              <a:uLnTx/>
              <a:uFillTx/>
              <a:latin typeface="字魂36号-正文宋楷" panose="02000000000000000000" pitchFamily="2" charset="-122"/>
              <a:ea typeface="字魂36号-正文宋楷" panose="02000000000000000000" pitchFamily="2" charset="-122"/>
              <a:cs typeface="Segoe UI" panose="020B0502040204020203" pitchFamily="34" charset="0"/>
              <a:sym typeface="Arial" panose="020B0604020202020204" pitchFamily="34" charset="0"/>
            </a:endParaRPr>
          </a:p>
        </p:txBody>
      </p:sp>
      <p:grpSp>
        <p:nvGrpSpPr>
          <p:cNvPr id="27" name="组合 26">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AA54F632-6686-4372-A974-81C77C593CD3}"/>
              </a:ext>
            </a:extLst>
          </p:cNvPr>
          <p:cNvGrpSpPr/>
          <p:nvPr/>
        </p:nvGrpSpPr>
        <p:grpSpPr>
          <a:xfrm>
            <a:off x="2132387" y="2820015"/>
            <a:ext cx="7959349" cy="1754326"/>
            <a:chOff x="-2235200" y="2424381"/>
            <a:chExt cx="11963400" cy="1754326"/>
          </a:xfrm>
        </p:grpSpPr>
        <p:sp>
          <p:nvSpPr>
            <p:cNvPr id="28" name="文本框 27">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C5861B65-3934-47AB-955F-15DFC9D5DA60}"/>
                </a:ext>
              </a:extLst>
            </p:cNvPr>
            <p:cNvSpPr txBox="1"/>
            <p:nvPr/>
          </p:nvSpPr>
          <p:spPr>
            <a:xfrm>
              <a:off x="-2200061" y="2424381"/>
              <a:ext cx="11772899" cy="1754326"/>
            </a:xfrm>
            <a:prstGeom prst="rect">
              <a:avLst/>
            </a:prstGeom>
            <a:noFill/>
          </p:spPr>
          <p:txBody>
            <a:bodyPr vert="horz" rtlCol="0">
              <a:spAutoFit/>
            </a:bodyPr>
            <a:lstStyle/>
            <a:p>
              <a:pPr algn="dist" defTabSz="457200">
                <a:defRPr/>
              </a:pPr>
              <a:r>
                <a:rPr lang="zh-CN" altLang="en-US" sz="5400" i="1" dirty="0">
                  <a:solidFill>
                    <a:srgbClr val="FFFFFF"/>
                  </a:solidFill>
                  <a:latin typeface="字魂36号-正文宋楷" panose="02000000000000000000" pitchFamily="2" charset="-122"/>
                  <a:ea typeface="字魂36号-正文宋楷" panose="02000000000000000000" pitchFamily="2" charset="-122"/>
                </a:rPr>
                <a:t>行政人事制度培训</a:t>
              </a:r>
              <a:r>
                <a:rPr lang="en-US" altLang="zh-CN" sz="5400" i="1" dirty="0" err="1">
                  <a:solidFill>
                    <a:srgbClr val="FFFFFF"/>
                  </a:solidFill>
                  <a:latin typeface="字魂36号-正文宋楷" panose="02000000000000000000" pitchFamily="2" charset="-122"/>
                  <a:ea typeface="字魂36号-正文宋楷" panose="02000000000000000000" pitchFamily="2" charset="-122"/>
                </a:rPr>
                <a:t>ppt</a:t>
              </a:r>
              <a:r>
                <a:rPr lang="zh-CN" altLang="en-US" sz="5400" i="1" dirty="0">
                  <a:solidFill>
                    <a:srgbClr val="FFFFFF"/>
                  </a:solidFill>
                  <a:latin typeface="字魂36号-正文宋楷" panose="02000000000000000000" pitchFamily="2" charset="-122"/>
                  <a:ea typeface="字魂36号-正文宋楷" panose="02000000000000000000" pitchFamily="2" charset="-122"/>
                </a:rPr>
                <a:t>模板</a:t>
              </a:r>
            </a:p>
            <a:p>
              <a:pPr marL="0" marR="0" lvl="0" indent="0" algn="dist" defTabSz="457200" rtl="0" eaLnBrk="1" fontAlgn="auto" latinLnBrk="0" hangingPunct="1">
                <a:lnSpc>
                  <a:spcPct val="100000"/>
                </a:lnSpc>
                <a:spcBef>
                  <a:spcPts val="0"/>
                </a:spcBef>
                <a:spcAft>
                  <a:spcPts val="0"/>
                </a:spcAft>
                <a:buClrTx/>
                <a:buSzTx/>
                <a:buFontTx/>
                <a:buNone/>
                <a:tabLst/>
                <a:defRPr/>
              </a:pPr>
              <a:endParaRPr kumimoji="0" lang="zh-CN" altLang="en-US" sz="5400" b="0" i="1" u="none" strike="noStrike" kern="1200" cap="none" spc="0" normalizeH="0" baseline="0" noProof="0" dirty="0">
                <a:ln>
                  <a:noFill/>
                </a:ln>
                <a:solidFill>
                  <a:srgbClr val="2CC8B8"/>
                </a:solidFill>
                <a:effectLst/>
                <a:uLnTx/>
                <a:uFillTx/>
                <a:latin typeface="字魂36号-正文宋楷" panose="02000000000000000000" pitchFamily="2" charset="-122"/>
                <a:ea typeface="字魂36号-正文宋楷" panose="02000000000000000000" pitchFamily="2" charset="-122"/>
              </a:endParaRPr>
            </a:p>
          </p:txBody>
        </p:sp>
        <p:sp>
          <p:nvSpPr>
            <p:cNvPr id="30" name="平行四边形 29">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D21F49D4-31C6-48FA-8A32-47A8A62630C3}"/>
                </a:ext>
              </a:extLst>
            </p:cNvPr>
            <p:cNvSpPr/>
            <p:nvPr/>
          </p:nvSpPr>
          <p:spPr>
            <a:xfrm>
              <a:off x="-2133600" y="3378200"/>
              <a:ext cx="2540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31" name="平行四边形 30">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20C146FF-7779-401E-B7E9-2800A9FE21D7}"/>
                </a:ext>
              </a:extLst>
            </p:cNvPr>
            <p:cNvSpPr/>
            <p:nvPr/>
          </p:nvSpPr>
          <p:spPr>
            <a:xfrm>
              <a:off x="-2108200" y="3276600"/>
              <a:ext cx="2540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32" name="平行四边形 31">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C89271B0-43AC-4343-A7E1-36453992CF73}"/>
                </a:ext>
              </a:extLst>
            </p:cNvPr>
            <p:cNvSpPr/>
            <p:nvPr/>
          </p:nvSpPr>
          <p:spPr>
            <a:xfrm>
              <a:off x="-1879600" y="3568700"/>
              <a:ext cx="1524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33" name="平行四边形 32">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8D789438-E8B7-48CB-95BF-9F361DAFE7D2}"/>
                </a:ext>
              </a:extLst>
            </p:cNvPr>
            <p:cNvSpPr/>
            <p:nvPr/>
          </p:nvSpPr>
          <p:spPr>
            <a:xfrm>
              <a:off x="-1841500" y="2730500"/>
              <a:ext cx="1524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34" name="平行四边形 33">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1694690E-321A-4BB1-BBC3-258CBC334F5E}"/>
                </a:ext>
              </a:extLst>
            </p:cNvPr>
            <p:cNvSpPr/>
            <p:nvPr/>
          </p:nvSpPr>
          <p:spPr>
            <a:xfrm>
              <a:off x="-1727200" y="2908300"/>
              <a:ext cx="1270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35" name="平行四边形 34">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E1FCE280-5575-4161-B9A5-97E57EF2C32F}"/>
                </a:ext>
              </a:extLst>
            </p:cNvPr>
            <p:cNvSpPr/>
            <p:nvPr/>
          </p:nvSpPr>
          <p:spPr>
            <a:xfrm>
              <a:off x="-1612900" y="2844800"/>
              <a:ext cx="2286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36" name="平行四边形 35">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65DF112D-8CFC-4A36-8EBF-3703AB1A9629}"/>
                </a:ext>
              </a:extLst>
            </p:cNvPr>
            <p:cNvSpPr/>
            <p:nvPr/>
          </p:nvSpPr>
          <p:spPr>
            <a:xfrm>
              <a:off x="-1384300" y="3302000"/>
              <a:ext cx="2159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37" name="平行四边形 36">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26143437-7361-4395-B111-FFFEEA72836B}"/>
                </a:ext>
              </a:extLst>
            </p:cNvPr>
            <p:cNvSpPr/>
            <p:nvPr/>
          </p:nvSpPr>
          <p:spPr>
            <a:xfrm>
              <a:off x="-1295400" y="3111500"/>
              <a:ext cx="2032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38" name="平行四边形 37">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E0FFE411-CE73-4C81-929D-FEF36F131A50}"/>
                </a:ext>
              </a:extLst>
            </p:cNvPr>
            <p:cNvSpPr/>
            <p:nvPr/>
          </p:nvSpPr>
          <p:spPr>
            <a:xfrm>
              <a:off x="-1219200" y="3429000"/>
              <a:ext cx="1524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39" name="平行四边形 38">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6E409D5B-48CD-4DD7-8E67-09199EFC66F8}"/>
                </a:ext>
              </a:extLst>
            </p:cNvPr>
            <p:cNvSpPr/>
            <p:nvPr/>
          </p:nvSpPr>
          <p:spPr>
            <a:xfrm>
              <a:off x="-1028700" y="2654300"/>
              <a:ext cx="2159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40" name="平行四边形 39">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C6AC80F9-B6A0-4EB5-9B06-0361CEA8231E}"/>
                </a:ext>
              </a:extLst>
            </p:cNvPr>
            <p:cNvSpPr/>
            <p:nvPr/>
          </p:nvSpPr>
          <p:spPr>
            <a:xfrm>
              <a:off x="-889000" y="3149600"/>
              <a:ext cx="1524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41" name="平行四边形 40">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29EF789D-7517-4CB3-9C02-C2A1BC33F41C}"/>
                </a:ext>
              </a:extLst>
            </p:cNvPr>
            <p:cNvSpPr/>
            <p:nvPr/>
          </p:nvSpPr>
          <p:spPr>
            <a:xfrm>
              <a:off x="-762000" y="3162300"/>
              <a:ext cx="1905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42" name="平行四边形 41">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CC529178-A3DA-4205-8991-42AC47BE86EE}"/>
                </a:ext>
              </a:extLst>
            </p:cNvPr>
            <p:cNvSpPr/>
            <p:nvPr/>
          </p:nvSpPr>
          <p:spPr>
            <a:xfrm>
              <a:off x="-698500" y="3543300"/>
              <a:ext cx="2286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43" name="平行四边形 42">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91E09216-94CC-4DDA-B689-07A04965F5A9}"/>
                </a:ext>
              </a:extLst>
            </p:cNvPr>
            <p:cNvSpPr/>
            <p:nvPr/>
          </p:nvSpPr>
          <p:spPr>
            <a:xfrm>
              <a:off x="-495300" y="2806700"/>
              <a:ext cx="1524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44" name="平行四边形 43">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42113BDF-555F-4C00-AC00-CEECCC2DE671}"/>
                </a:ext>
              </a:extLst>
            </p:cNvPr>
            <p:cNvSpPr/>
            <p:nvPr/>
          </p:nvSpPr>
          <p:spPr>
            <a:xfrm>
              <a:off x="-393700" y="3568700"/>
              <a:ext cx="2159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45" name="平行四边形 44">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5587648F-22A6-4C51-922F-A6C3F38013CB}"/>
                </a:ext>
              </a:extLst>
            </p:cNvPr>
            <p:cNvSpPr/>
            <p:nvPr/>
          </p:nvSpPr>
          <p:spPr>
            <a:xfrm>
              <a:off x="-266700" y="2984500"/>
              <a:ext cx="2540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46" name="平行四边形 45">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8843405E-2BAD-4BFF-8135-E15E907FCDEB}"/>
                </a:ext>
              </a:extLst>
            </p:cNvPr>
            <p:cNvSpPr/>
            <p:nvPr/>
          </p:nvSpPr>
          <p:spPr>
            <a:xfrm>
              <a:off x="-165100" y="2654300"/>
              <a:ext cx="2286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47" name="平行四边形 46">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6B28E725-FA41-418F-A6F1-D766C2457643}"/>
                </a:ext>
              </a:extLst>
            </p:cNvPr>
            <p:cNvSpPr/>
            <p:nvPr/>
          </p:nvSpPr>
          <p:spPr>
            <a:xfrm>
              <a:off x="-25400" y="3022600"/>
              <a:ext cx="1778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48" name="平行四边形 47">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4DE84F7D-EADD-4102-98C2-19F0E51B2644}"/>
                </a:ext>
              </a:extLst>
            </p:cNvPr>
            <p:cNvSpPr/>
            <p:nvPr/>
          </p:nvSpPr>
          <p:spPr>
            <a:xfrm>
              <a:off x="152400" y="2806700"/>
              <a:ext cx="2032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49" name="平行四边形 48">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F1E7BDD3-7A71-4775-BCDA-FD8D1180FED7}"/>
                </a:ext>
              </a:extLst>
            </p:cNvPr>
            <p:cNvSpPr/>
            <p:nvPr/>
          </p:nvSpPr>
          <p:spPr>
            <a:xfrm>
              <a:off x="254000" y="3302000"/>
              <a:ext cx="2286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50" name="平行四边形 49">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3C4F24B1-B093-4C16-8111-3DE22AFF7E86}"/>
                </a:ext>
              </a:extLst>
            </p:cNvPr>
            <p:cNvSpPr/>
            <p:nvPr/>
          </p:nvSpPr>
          <p:spPr>
            <a:xfrm>
              <a:off x="304800" y="3492500"/>
              <a:ext cx="1651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51" name="平行四边形 50">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E1E28BC5-424A-49F2-A073-363A2B52D0E1}"/>
                </a:ext>
              </a:extLst>
            </p:cNvPr>
            <p:cNvSpPr/>
            <p:nvPr/>
          </p:nvSpPr>
          <p:spPr>
            <a:xfrm>
              <a:off x="520700" y="3543300"/>
              <a:ext cx="2413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52" name="平行四边形 51">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5149B6B5-5095-4EA5-9A4A-1F81BA3FE1C4}"/>
                </a:ext>
              </a:extLst>
            </p:cNvPr>
            <p:cNvSpPr/>
            <p:nvPr/>
          </p:nvSpPr>
          <p:spPr>
            <a:xfrm>
              <a:off x="558800" y="3479800"/>
              <a:ext cx="1651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53" name="平行四边形 52">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06C168D3-5F9A-474C-ABAF-66B99CE61C58}"/>
                </a:ext>
              </a:extLst>
            </p:cNvPr>
            <p:cNvSpPr/>
            <p:nvPr/>
          </p:nvSpPr>
          <p:spPr>
            <a:xfrm>
              <a:off x="762000" y="3403600"/>
              <a:ext cx="1524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54" name="平行四边形 53">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7B22A6AE-E7E5-47F9-9003-A6C9787D064F}"/>
                </a:ext>
              </a:extLst>
            </p:cNvPr>
            <p:cNvSpPr/>
            <p:nvPr/>
          </p:nvSpPr>
          <p:spPr>
            <a:xfrm>
              <a:off x="901700" y="2908300"/>
              <a:ext cx="2159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55" name="平行四边形 54">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26F207C1-C67D-4198-AC28-FF6E1C101064}"/>
                </a:ext>
              </a:extLst>
            </p:cNvPr>
            <p:cNvSpPr/>
            <p:nvPr/>
          </p:nvSpPr>
          <p:spPr>
            <a:xfrm>
              <a:off x="965200" y="2832100"/>
              <a:ext cx="2032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56" name="平行四边形 55">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31315341-5E9A-4671-9E06-41BD25D3A83B}"/>
                </a:ext>
              </a:extLst>
            </p:cNvPr>
            <p:cNvSpPr/>
            <p:nvPr/>
          </p:nvSpPr>
          <p:spPr>
            <a:xfrm>
              <a:off x="1117600" y="3238500"/>
              <a:ext cx="1270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57" name="平行四边形 56">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430E5C74-08C9-4156-A7BC-69E539B32217}"/>
                </a:ext>
              </a:extLst>
            </p:cNvPr>
            <p:cNvSpPr/>
            <p:nvPr/>
          </p:nvSpPr>
          <p:spPr>
            <a:xfrm>
              <a:off x="1231900" y="3378200"/>
              <a:ext cx="1651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58" name="平行四边形 57">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04F945A0-BDB0-4A5F-B793-227623FDD392}"/>
                </a:ext>
              </a:extLst>
            </p:cNvPr>
            <p:cNvSpPr/>
            <p:nvPr/>
          </p:nvSpPr>
          <p:spPr>
            <a:xfrm>
              <a:off x="1371600" y="3340100"/>
              <a:ext cx="2540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59" name="平行四边形 58">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FA98E898-9272-4FED-88BB-5ECD808CC88E}"/>
                </a:ext>
              </a:extLst>
            </p:cNvPr>
            <p:cNvSpPr/>
            <p:nvPr/>
          </p:nvSpPr>
          <p:spPr>
            <a:xfrm>
              <a:off x="1485900" y="3327400"/>
              <a:ext cx="2159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60" name="平行四边形 59">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6BE24BAB-65AC-42A3-AC19-100CD1BA17A6}"/>
                </a:ext>
              </a:extLst>
            </p:cNvPr>
            <p:cNvSpPr/>
            <p:nvPr/>
          </p:nvSpPr>
          <p:spPr>
            <a:xfrm>
              <a:off x="1651000" y="2844800"/>
              <a:ext cx="2413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61" name="平行四边形 60">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EDFAECB2-CF13-49C0-85F3-83CB4ECEBFD7}"/>
                </a:ext>
              </a:extLst>
            </p:cNvPr>
            <p:cNvSpPr/>
            <p:nvPr/>
          </p:nvSpPr>
          <p:spPr>
            <a:xfrm>
              <a:off x="1778000" y="2933700"/>
              <a:ext cx="1397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62" name="平行四边形 61">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8C19F3D2-49BB-4047-A673-53D44F5221FF}"/>
                </a:ext>
              </a:extLst>
            </p:cNvPr>
            <p:cNvSpPr/>
            <p:nvPr/>
          </p:nvSpPr>
          <p:spPr>
            <a:xfrm>
              <a:off x="1841500" y="3149600"/>
              <a:ext cx="1524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63" name="平行四边形 62">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9E4ED996-CDBD-4E26-814D-CA30323488E6}"/>
                </a:ext>
              </a:extLst>
            </p:cNvPr>
            <p:cNvSpPr/>
            <p:nvPr/>
          </p:nvSpPr>
          <p:spPr>
            <a:xfrm>
              <a:off x="1955800" y="3149600"/>
              <a:ext cx="2159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64" name="平行四边形 63">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D603CB9B-2DF2-402E-A840-15827E919D73}"/>
                </a:ext>
              </a:extLst>
            </p:cNvPr>
            <p:cNvSpPr/>
            <p:nvPr/>
          </p:nvSpPr>
          <p:spPr>
            <a:xfrm>
              <a:off x="2146300" y="2679700"/>
              <a:ext cx="1651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65" name="平行四边形 64">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FE1937F1-676C-45A1-A4A4-54E52CE86F8E}"/>
                </a:ext>
              </a:extLst>
            </p:cNvPr>
            <p:cNvSpPr/>
            <p:nvPr/>
          </p:nvSpPr>
          <p:spPr>
            <a:xfrm>
              <a:off x="2235200" y="2667000"/>
              <a:ext cx="2540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66" name="平行四边形 65">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5B0F7D3F-9417-4395-AF39-6905E237ED12}"/>
                </a:ext>
              </a:extLst>
            </p:cNvPr>
            <p:cNvSpPr/>
            <p:nvPr/>
          </p:nvSpPr>
          <p:spPr>
            <a:xfrm>
              <a:off x="2336800" y="3124200"/>
              <a:ext cx="1270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67" name="平行四边形 66">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11EB8241-ACE7-4906-91D9-41A3050BCE52}"/>
                </a:ext>
              </a:extLst>
            </p:cNvPr>
            <p:cNvSpPr/>
            <p:nvPr/>
          </p:nvSpPr>
          <p:spPr>
            <a:xfrm>
              <a:off x="2540000" y="2578100"/>
              <a:ext cx="1778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68" name="平行四边形 67">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7466AB86-739C-4719-8C86-09ED6197ADE4}"/>
                </a:ext>
              </a:extLst>
            </p:cNvPr>
            <p:cNvSpPr/>
            <p:nvPr/>
          </p:nvSpPr>
          <p:spPr>
            <a:xfrm>
              <a:off x="2667000" y="3048000"/>
              <a:ext cx="1270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69" name="平行四边形 68">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8816D66C-54DE-40F7-9262-60EBA216516C}"/>
                </a:ext>
              </a:extLst>
            </p:cNvPr>
            <p:cNvSpPr/>
            <p:nvPr/>
          </p:nvSpPr>
          <p:spPr>
            <a:xfrm>
              <a:off x="2819400" y="3352800"/>
              <a:ext cx="1905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70" name="平行四边形 69">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E01841F6-91B6-483F-9C47-1DA36C3B700B}"/>
                </a:ext>
              </a:extLst>
            </p:cNvPr>
            <p:cNvSpPr/>
            <p:nvPr/>
          </p:nvSpPr>
          <p:spPr>
            <a:xfrm>
              <a:off x="2921000" y="3454400"/>
              <a:ext cx="1778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71" name="平行四边形 70">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D08013C6-76DE-4B42-B3EE-EEAC3B233D9E}"/>
                </a:ext>
              </a:extLst>
            </p:cNvPr>
            <p:cNvSpPr/>
            <p:nvPr/>
          </p:nvSpPr>
          <p:spPr>
            <a:xfrm>
              <a:off x="2997200" y="3479800"/>
              <a:ext cx="2413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72" name="平行四边形 71">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5765E17F-5E57-498A-85CC-7B69B6F85607}"/>
                </a:ext>
              </a:extLst>
            </p:cNvPr>
            <p:cNvSpPr/>
            <p:nvPr/>
          </p:nvSpPr>
          <p:spPr>
            <a:xfrm>
              <a:off x="3086100" y="2908300"/>
              <a:ext cx="2286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73" name="平行四边形 72">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774CF02F-F037-4057-99D4-94C319094901}"/>
                </a:ext>
              </a:extLst>
            </p:cNvPr>
            <p:cNvSpPr/>
            <p:nvPr/>
          </p:nvSpPr>
          <p:spPr>
            <a:xfrm>
              <a:off x="3276600" y="2755900"/>
              <a:ext cx="1397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74" name="平行四边形 73">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9D683021-3B84-4C08-BCB3-56A3A04BE516}"/>
                </a:ext>
              </a:extLst>
            </p:cNvPr>
            <p:cNvSpPr/>
            <p:nvPr/>
          </p:nvSpPr>
          <p:spPr>
            <a:xfrm>
              <a:off x="3340100" y="2616200"/>
              <a:ext cx="2159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75" name="平行四边形 74">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FEAD6242-90DA-46A2-9A4F-C74E4421F0A2}"/>
                </a:ext>
              </a:extLst>
            </p:cNvPr>
            <p:cNvSpPr/>
            <p:nvPr/>
          </p:nvSpPr>
          <p:spPr>
            <a:xfrm>
              <a:off x="3467100" y="3136900"/>
              <a:ext cx="2286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76" name="平行四边形 75">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62CEAA51-7B60-4532-88F4-6F274CC32B9E}"/>
                </a:ext>
              </a:extLst>
            </p:cNvPr>
            <p:cNvSpPr/>
            <p:nvPr/>
          </p:nvSpPr>
          <p:spPr>
            <a:xfrm>
              <a:off x="3657600" y="3124200"/>
              <a:ext cx="2286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77" name="平行四边形 76">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9DBC0616-96FC-4315-9B99-B1044100F6FB}"/>
                </a:ext>
              </a:extLst>
            </p:cNvPr>
            <p:cNvSpPr/>
            <p:nvPr/>
          </p:nvSpPr>
          <p:spPr>
            <a:xfrm>
              <a:off x="3835400" y="2552700"/>
              <a:ext cx="2159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78" name="平行四边形 77">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1CF5AFC0-65BA-4295-9E79-79ACEA6043DA}"/>
                </a:ext>
              </a:extLst>
            </p:cNvPr>
            <p:cNvSpPr/>
            <p:nvPr/>
          </p:nvSpPr>
          <p:spPr>
            <a:xfrm>
              <a:off x="3860800" y="3479800"/>
              <a:ext cx="2540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79" name="平行四边形 78">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21619E17-6FE7-4263-8576-1A1DD55BBFDE}"/>
                </a:ext>
              </a:extLst>
            </p:cNvPr>
            <p:cNvSpPr/>
            <p:nvPr/>
          </p:nvSpPr>
          <p:spPr>
            <a:xfrm>
              <a:off x="4076700" y="3098800"/>
              <a:ext cx="2032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80" name="平行四边形 79">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6424E186-7575-436F-885E-D6DB6443C7B5}"/>
                </a:ext>
              </a:extLst>
            </p:cNvPr>
            <p:cNvSpPr/>
            <p:nvPr/>
          </p:nvSpPr>
          <p:spPr>
            <a:xfrm>
              <a:off x="4140200" y="2882900"/>
              <a:ext cx="1270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81" name="平行四边形 80">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F6F087E6-3C2F-4FF7-8A8E-C3865829EFD1}"/>
                </a:ext>
              </a:extLst>
            </p:cNvPr>
            <p:cNvSpPr/>
            <p:nvPr/>
          </p:nvSpPr>
          <p:spPr>
            <a:xfrm>
              <a:off x="4279900" y="3225800"/>
              <a:ext cx="1270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82" name="平行四边形 81">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ACD7ADB2-92C0-466A-BDE9-D8EAF52F0725}"/>
                </a:ext>
              </a:extLst>
            </p:cNvPr>
            <p:cNvSpPr/>
            <p:nvPr/>
          </p:nvSpPr>
          <p:spPr>
            <a:xfrm>
              <a:off x="4381500" y="2590800"/>
              <a:ext cx="1524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83" name="平行四边形 82">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63E37F66-CDF9-427D-8A25-A1F23F4534F0}"/>
                </a:ext>
              </a:extLst>
            </p:cNvPr>
            <p:cNvSpPr/>
            <p:nvPr/>
          </p:nvSpPr>
          <p:spPr>
            <a:xfrm>
              <a:off x="4584700" y="3517900"/>
              <a:ext cx="1524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84" name="平行四边形 83">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6B8DD463-6528-4C3D-B520-DED643DCAF49}"/>
                </a:ext>
              </a:extLst>
            </p:cNvPr>
            <p:cNvSpPr/>
            <p:nvPr/>
          </p:nvSpPr>
          <p:spPr>
            <a:xfrm>
              <a:off x="4686300" y="3568700"/>
              <a:ext cx="1524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85" name="平行四边形 84">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93568D01-AF62-4AAD-A0F9-48E4674EF083}"/>
                </a:ext>
              </a:extLst>
            </p:cNvPr>
            <p:cNvSpPr/>
            <p:nvPr/>
          </p:nvSpPr>
          <p:spPr>
            <a:xfrm>
              <a:off x="4762500" y="2806700"/>
              <a:ext cx="1905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86" name="平行四边形 85">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DFD11840-8019-48D6-BAB6-CCE129FC8A58}"/>
                </a:ext>
              </a:extLst>
            </p:cNvPr>
            <p:cNvSpPr/>
            <p:nvPr/>
          </p:nvSpPr>
          <p:spPr>
            <a:xfrm>
              <a:off x="4953000" y="3543300"/>
              <a:ext cx="1651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87" name="平行四边形 86">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9B055C6D-0CB5-4EA6-A5D8-00EF13066C85}"/>
                </a:ext>
              </a:extLst>
            </p:cNvPr>
            <p:cNvSpPr/>
            <p:nvPr/>
          </p:nvSpPr>
          <p:spPr>
            <a:xfrm>
              <a:off x="5029200" y="2895600"/>
              <a:ext cx="2413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88" name="平行四边形 87">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14C94279-AF37-4C63-BDBD-9EE89C066F7C}"/>
                </a:ext>
              </a:extLst>
            </p:cNvPr>
            <p:cNvSpPr/>
            <p:nvPr/>
          </p:nvSpPr>
          <p:spPr>
            <a:xfrm>
              <a:off x="5156200" y="2641600"/>
              <a:ext cx="1651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89" name="平行四边形 88">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CB848502-A435-49EB-9758-A10C72B5C5C3}"/>
                </a:ext>
              </a:extLst>
            </p:cNvPr>
            <p:cNvSpPr/>
            <p:nvPr/>
          </p:nvSpPr>
          <p:spPr>
            <a:xfrm>
              <a:off x="5334000" y="2895600"/>
              <a:ext cx="1270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90" name="平行四边形 89">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2CD75EDF-986A-46D9-80C2-D7E2AB04BBDA}"/>
                </a:ext>
              </a:extLst>
            </p:cNvPr>
            <p:cNvSpPr/>
            <p:nvPr/>
          </p:nvSpPr>
          <p:spPr>
            <a:xfrm>
              <a:off x="5422900" y="3048000"/>
              <a:ext cx="1651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91" name="平行四边形 90">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675E15B9-1DFB-49A9-A016-3942B3D6354B}"/>
                </a:ext>
              </a:extLst>
            </p:cNvPr>
            <p:cNvSpPr/>
            <p:nvPr/>
          </p:nvSpPr>
          <p:spPr>
            <a:xfrm>
              <a:off x="5549900" y="3251200"/>
              <a:ext cx="2159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92" name="平行四边形 91">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9F6B9F0E-5EF5-4484-A6B9-8A97077E56F6}"/>
                </a:ext>
              </a:extLst>
            </p:cNvPr>
            <p:cNvSpPr/>
            <p:nvPr/>
          </p:nvSpPr>
          <p:spPr>
            <a:xfrm>
              <a:off x="5727700" y="2743200"/>
              <a:ext cx="1778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93" name="平行四边形 92">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5A512748-6982-4312-B552-AFA783E25874}"/>
                </a:ext>
              </a:extLst>
            </p:cNvPr>
            <p:cNvSpPr/>
            <p:nvPr/>
          </p:nvSpPr>
          <p:spPr>
            <a:xfrm>
              <a:off x="5778500" y="3568700"/>
              <a:ext cx="2413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94" name="平行四边形 93">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2A0DE683-757A-4D33-8598-216B7722F624}"/>
                </a:ext>
              </a:extLst>
            </p:cNvPr>
            <p:cNvSpPr/>
            <p:nvPr/>
          </p:nvSpPr>
          <p:spPr>
            <a:xfrm>
              <a:off x="5943600" y="3149600"/>
              <a:ext cx="1651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95" name="平行四边形 94">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FE36973E-F581-43B6-A4EC-D063B22916EB}"/>
                </a:ext>
              </a:extLst>
            </p:cNvPr>
            <p:cNvSpPr/>
            <p:nvPr/>
          </p:nvSpPr>
          <p:spPr>
            <a:xfrm>
              <a:off x="6108700" y="2794000"/>
              <a:ext cx="2286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96" name="平行四边形 95">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5052E5C7-4ABA-4A99-A4BB-4768B6DC476B}"/>
                </a:ext>
              </a:extLst>
            </p:cNvPr>
            <p:cNvSpPr/>
            <p:nvPr/>
          </p:nvSpPr>
          <p:spPr>
            <a:xfrm>
              <a:off x="6248400" y="3365500"/>
              <a:ext cx="2540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97" name="平行四边形 96">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A51EF84B-2CC1-47F6-AFF0-9B1648A51EC4}"/>
                </a:ext>
              </a:extLst>
            </p:cNvPr>
            <p:cNvSpPr/>
            <p:nvPr/>
          </p:nvSpPr>
          <p:spPr>
            <a:xfrm>
              <a:off x="6273800" y="3225800"/>
              <a:ext cx="1778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98" name="平行四边形 97">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63F2E40F-0D2C-40FF-B990-FBA39D01F11C}"/>
                </a:ext>
              </a:extLst>
            </p:cNvPr>
            <p:cNvSpPr/>
            <p:nvPr/>
          </p:nvSpPr>
          <p:spPr>
            <a:xfrm>
              <a:off x="6464300" y="3543300"/>
              <a:ext cx="2413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99" name="平行四边形 98">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84A194F1-A7C2-4FFB-B808-A54B1D2B45DA}"/>
                </a:ext>
              </a:extLst>
            </p:cNvPr>
            <p:cNvSpPr/>
            <p:nvPr/>
          </p:nvSpPr>
          <p:spPr>
            <a:xfrm>
              <a:off x="6540500" y="3365500"/>
              <a:ext cx="2413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00" name="平行四边形 99">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1C263048-CE41-43DA-8B80-97735F164DD2}"/>
                </a:ext>
              </a:extLst>
            </p:cNvPr>
            <p:cNvSpPr/>
            <p:nvPr/>
          </p:nvSpPr>
          <p:spPr>
            <a:xfrm>
              <a:off x="6654800" y="3352800"/>
              <a:ext cx="1397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01" name="平行四边形 100">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D527F366-5AE1-415B-9803-D1ABD88B6173}"/>
                </a:ext>
              </a:extLst>
            </p:cNvPr>
            <p:cNvSpPr/>
            <p:nvPr/>
          </p:nvSpPr>
          <p:spPr>
            <a:xfrm>
              <a:off x="6845300" y="2616200"/>
              <a:ext cx="2032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02" name="平行四边形 101">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C2CE9183-3ADF-477F-BBDF-ABC619F223FB}"/>
                </a:ext>
              </a:extLst>
            </p:cNvPr>
            <p:cNvSpPr/>
            <p:nvPr/>
          </p:nvSpPr>
          <p:spPr>
            <a:xfrm>
              <a:off x="6946900" y="2565400"/>
              <a:ext cx="1270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03" name="平行四边形 102">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DB1E311B-937A-4F25-9123-20D2B996DD87}"/>
                </a:ext>
              </a:extLst>
            </p:cNvPr>
            <p:cNvSpPr/>
            <p:nvPr/>
          </p:nvSpPr>
          <p:spPr>
            <a:xfrm>
              <a:off x="7035800" y="3378200"/>
              <a:ext cx="2540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04" name="平行四边形 103">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0E6E559A-2083-44A9-A66D-B03BA1DFB15F}"/>
                </a:ext>
              </a:extLst>
            </p:cNvPr>
            <p:cNvSpPr/>
            <p:nvPr/>
          </p:nvSpPr>
          <p:spPr>
            <a:xfrm>
              <a:off x="7239000" y="3035300"/>
              <a:ext cx="1270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05" name="平行四边形 104">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88653E7E-0305-48F0-891A-AA4A671F07C5}"/>
                </a:ext>
              </a:extLst>
            </p:cNvPr>
            <p:cNvSpPr/>
            <p:nvPr/>
          </p:nvSpPr>
          <p:spPr>
            <a:xfrm>
              <a:off x="7302500" y="3365500"/>
              <a:ext cx="1397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06" name="平行四边形 105">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843D1A50-F817-4251-B92E-2534C8923279}"/>
                </a:ext>
              </a:extLst>
            </p:cNvPr>
            <p:cNvSpPr/>
            <p:nvPr/>
          </p:nvSpPr>
          <p:spPr>
            <a:xfrm>
              <a:off x="7429500" y="3543300"/>
              <a:ext cx="2540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07" name="平行四边形 106">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391FEDC6-AB3F-4A63-804A-053CFC2C104D}"/>
                </a:ext>
              </a:extLst>
            </p:cNvPr>
            <p:cNvSpPr/>
            <p:nvPr/>
          </p:nvSpPr>
          <p:spPr>
            <a:xfrm>
              <a:off x="7531100" y="2679700"/>
              <a:ext cx="1397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08" name="平行四边形 107">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9FBD76CD-23EE-4687-A758-2C2D140D8763}"/>
                </a:ext>
              </a:extLst>
            </p:cNvPr>
            <p:cNvSpPr/>
            <p:nvPr/>
          </p:nvSpPr>
          <p:spPr>
            <a:xfrm>
              <a:off x="7772400" y="3009900"/>
              <a:ext cx="2413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09" name="平行四边形 108">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66C36C63-DE28-4595-8899-56623EE83FDD}"/>
                </a:ext>
              </a:extLst>
            </p:cNvPr>
            <p:cNvSpPr/>
            <p:nvPr/>
          </p:nvSpPr>
          <p:spPr>
            <a:xfrm>
              <a:off x="7810500" y="3429000"/>
              <a:ext cx="2286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10" name="平行四边形 109">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C5225DB2-E4D9-4159-A3CC-7B6625EA2AF1}"/>
                </a:ext>
              </a:extLst>
            </p:cNvPr>
            <p:cNvSpPr/>
            <p:nvPr/>
          </p:nvSpPr>
          <p:spPr>
            <a:xfrm>
              <a:off x="7962900" y="2552700"/>
              <a:ext cx="1778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11" name="平行四边形 110">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A970C69C-4DB0-4EF9-9F8C-3DA7F2C55CE6}"/>
                </a:ext>
              </a:extLst>
            </p:cNvPr>
            <p:cNvSpPr/>
            <p:nvPr/>
          </p:nvSpPr>
          <p:spPr>
            <a:xfrm>
              <a:off x="8051800" y="3009900"/>
              <a:ext cx="1905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12" name="平行四边形 111">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2F4507A1-A3EF-406F-8053-DFA12CFF95DB}"/>
                </a:ext>
              </a:extLst>
            </p:cNvPr>
            <p:cNvSpPr/>
            <p:nvPr/>
          </p:nvSpPr>
          <p:spPr>
            <a:xfrm>
              <a:off x="8280400" y="3213100"/>
              <a:ext cx="1270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13" name="平行四边形 112">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9452DD85-D9FD-4228-9EC7-4DCC8C58539B}"/>
                </a:ext>
              </a:extLst>
            </p:cNvPr>
            <p:cNvSpPr/>
            <p:nvPr/>
          </p:nvSpPr>
          <p:spPr>
            <a:xfrm>
              <a:off x="8293100" y="3073400"/>
              <a:ext cx="1905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14" name="平行四边形 113">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5BED6699-E0CF-4EF7-8E56-D12360070C29}"/>
                </a:ext>
              </a:extLst>
            </p:cNvPr>
            <p:cNvSpPr/>
            <p:nvPr/>
          </p:nvSpPr>
          <p:spPr>
            <a:xfrm>
              <a:off x="8509000" y="2857500"/>
              <a:ext cx="2286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15" name="平行四边形 114">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806BED2C-0A91-4C90-B6E3-739387F1EF0F}"/>
                </a:ext>
              </a:extLst>
            </p:cNvPr>
            <p:cNvSpPr/>
            <p:nvPr/>
          </p:nvSpPr>
          <p:spPr>
            <a:xfrm>
              <a:off x="8610600" y="3505200"/>
              <a:ext cx="1651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16" name="平行四边形 115">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F2BD594A-D0F4-4855-B76E-30F03EF4CFE1}"/>
                </a:ext>
              </a:extLst>
            </p:cNvPr>
            <p:cNvSpPr/>
            <p:nvPr/>
          </p:nvSpPr>
          <p:spPr>
            <a:xfrm>
              <a:off x="8750300" y="3492500"/>
              <a:ext cx="1397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17" name="平行四边形 116">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9C43DC3A-5BE4-4CA9-9717-8ABE5CCF15C7}"/>
                </a:ext>
              </a:extLst>
            </p:cNvPr>
            <p:cNvSpPr/>
            <p:nvPr/>
          </p:nvSpPr>
          <p:spPr>
            <a:xfrm>
              <a:off x="8851900" y="2654300"/>
              <a:ext cx="2540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18" name="平行四边形 117">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3705D028-70A7-4CEF-895F-CCC52EE3D0EC}"/>
                </a:ext>
              </a:extLst>
            </p:cNvPr>
            <p:cNvSpPr/>
            <p:nvPr/>
          </p:nvSpPr>
          <p:spPr>
            <a:xfrm>
              <a:off x="9042400" y="2730500"/>
              <a:ext cx="2286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19" name="平行四边形 118">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DC7599EB-0322-4A6A-8646-E72D3BE5E79D}"/>
                </a:ext>
              </a:extLst>
            </p:cNvPr>
            <p:cNvSpPr/>
            <p:nvPr/>
          </p:nvSpPr>
          <p:spPr>
            <a:xfrm>
              <a:off x="9144000" y="2616200"/>
              <a:ext cx="1397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20" name="平行四边形 119">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354312D6-E60B-4A3B-B376-60553F124685}"/>
                </a:ext>
              </a:extLst>
            </p:cNvPr>
            <p:cNvSpPr/>
            <p:nvPr/>
          </p:nvSpPr>
          <p:spPr>
            <a:xfrm>
              <a:off x="9182100" y="2959100"/>
              <a:ext cx="1651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21" name="平行四边形 120">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1EB20AD3-AA3B-48E0-A151-58214198FFA0}"/>
                </a:ext>
              </a:extLst>
            </p:cNvPr>
            <p:cNvSpPr/>
            <p:nvPr/>
          </p:nvSpPr>
          <p:spPr>
            <a:xfrm>
              <a:off x="9410700" y="3022600"/>
              <a:ext cx="2159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22" name="平行四边形 121">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F594CC70-A062-4C96-B732-14860AC17C30}"/>
                </a:ext>
              </a:extLst>
            </p:cNvPr>
            <p:cNvSpPr/>
            <p:nvPr/>
          </p:nvSpPr>
          <p:spPr>
            <a:xfrm>
              <a:off x="9499600" y="2717800"/>
              <a:ext cx="2286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23" name="平行四边形 122">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500DFDB6-F515-467B-AD6D-687691E10382}"/>
                </a:ext>
              </a:extLst>
            </p:cNvPr>
            <p:cNvSpPr/>
            <p:nvPr/>
          </p:nvSpPr>
          <p:spPr>
            <a:xfrm>
              <a:off x="-2235200" y="2667000"/>
              <a:ext cx="1270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24" name="平行四边形 123">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364D28DF-63C8-468A-B895-782316825C92}"/>
                </a:ext>
              </a:extLst>
            </p:cNvPr>
            <p:cNvSpPr/>
            <p:nvPr/>
          </p:nvSpPr>
          <p:spPr>
            <a:xfrm>
              <a:off x="-2120900" y="3505200"/>
              <a:ext cx="1778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25" name="平行四边形 124">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C929C352-166E-4FE5-98CD-0304245132F0}"/>
                </a:ext>
              </a:extLst>
            </p:cNvPr>
            <p:cNvSpPr/>
            <p:nvPr/>
          </p:nvSpPr>
          <p:spPr>
            <a:xfrm>
              <a:off x="-1917700" y="3086100"/>
              <a:ext cx="1651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26" name="平行四边形 125">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BCD43DE4-3DDC-4FDA-BDBA-182D78B37D36}"/>
                </a:ext>
              </a:extLst>
            </p:cNvPr>
            <p:cNvSpPr/>
            <p:nvPr/>
          </p:nvSpPr>
          <p:spPr>
            <a:xfrm>
              <a:off x="-1866900" y="2908300"/>
              <a:ext cx="1778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27" name="平行四边形 126">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E83D9416-2FC7-46EF-9297-D3AFB9F65FBE}"/>
                </a:ext>
              </a:extLst>
            </p:cNvPr>
            <p:cNvSpPr/>
            <p:nvPr/>
          </p:nvSpPr>
          <p:spPr>
            <a:xfrm>
              <a:off x="-1625600" y="2882900"/>
              <a:ext cx="2159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28" name="平行四边形 127">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515AB0DA-AC7B-408E-B2C2-91791361D210}"/>
                </a:ext>
              </a:extLst>
            </p:cNvPr>
            <p:cNvSpPr/>
            <p:nvPr/>
          </p:nvSpPr>
          <p:spPr>
            <a:xfrm>
              <a:off x="-1600200" y="2908300"/>
              <a:ext cx="2413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29" name="平行四边形 128">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F0A9696E-1036-4CBE-ABDE-B9C8937AAFF2}"/>
                </a:ext>
              </a:extLst>
            </p:cNvPr>
            <p:cNvSpPr/>
            <p:nvPr/>
          </p:nvSpPr>
          <p:spPr>
            <a:xfrm>
              <a:off x="-1447800" y="3263900"/>
              <a:ext cx="2286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30" name="平行四边形 129">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2B53CB13-1DB3-4F29-83CE-E9DE53F70D40}"/>
                </a:ext>
              </a:extLst>
            </p:cNvPr>
            <p:cNvSpPr/>
            <p:nvPr/>
          </p:nvSpPr>
          <p:spPr>
            <a:xfrm>
              <a:off x="-1244600" y="2705100"/>
              <a:ext cx="2540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31" name="平行四边形 130">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A181B7A5-161B-4768-8E86-BB8B5415ED67}"/>
                </a:ext>
              </a:extLst>
            </p:cNvPr>
            <p:cNvSpPr/>
            <p:nvPr/>
          </p:nvSpPr>
          <p:spPr>
            <a:xfrm>
              <a:off x="-1231900" y="3314700"/>
              <a:ext cx="2540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32" name="平行四边形 131">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8DFA4774-C3CB-46D3-9E7F-E4D844178A26}"/>
                </a:ext>
              </a:extLst>
            </p:cNvPr>
            <p:cNvSpPr/>
            <p:nvPr/>
          </p:nvSpPr>
          <p:spPr>
            <a:xfrm>
              <a:off x="-1041400" y="3022600"/>
              <a:ext cx="2032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33" name="平行四边形 132">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B5AC7796-0B39-49DD-BCF5-032B874A9E60}"/>
                </a:ext>
              </a:extLst>
            </p:cNvPr>
            <p:cNvSpPr/>
            <p:nvPr/>
          </p:nvSpPr>
          <p:spPr>
            <a:xfrm>
              <a:off x="-876300" y="2679700"/>
              <a:ext cx="1651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34" name="平行四边形 133">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BA095EA5-26C8-4838-B832-4D9F47064E31}"/>
                </a:ext>
              </a:extLst>
            </p:cNvPr>
            <p:cNvSpPr/>
            <p:nvPr/>
          </p:nvSpPr>
          <p:spPr>
            <a:xfrm>
              <a:off x="-812800" y="3175000"/>
              <a:ext cx="2286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35" name="平行四边形 134">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23425101-DCCC-4A6F-9F41-C9A72491C2B9}"/>
                </a:ext>
              </a:extLst>
            </p:cNvPr>
            <p:cNvSpPr/>
            <p:nvPr/>
          </p:nvSpPr>
          <p:spPr>
            <a:xfrm>
              <a:off x="-711200" y="3302000"/>
              <a:ext cx="2286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36" name="平行四边形 135">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20E838BD-AF4D-45CA-8B49-6FEC90D90CBB}"/>
                </a:ext>
              </a:extLst>
            </p:cNvPr>
            <p:cNvSpPr/>
            <p:nvPr/>
          </p:nvSpPr>
          <p:spPr>
            <a:xfrm>
              <a:off x="-533400" y="3352800"/>
              <a:ext cx="1905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37" name="平行四边形 136">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996F252E-2869-4FC9-B6E6-390125F661BB}"/>
                </a:ext>
              </a:extLst>
            </p:cNvPr>
            <p:cNvSpPr/>
            <p:nvPr/>
          </p:nvSpPr>
          <p:spPr>
            <a:xfrm>
              <a:off x="-381000" y="3136900"/>
              <a:ext cx="2286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38" name="平行四边形 137">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78030B9A-798A-4045-84A5-76BE7052BD0C}"/>
                </a:ext>
              </a:extLst>
            </p:cNvPr>
            <p:cNvSpPr/>
            <p:nvPr/>
          </p:nvSpPr>
          <p:spPr>
            <a:xfrm>
              <a:off x="-292100" y="3403600"/>
              <a:ext cx="2159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39" name="平行四边形 138">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2449A9EB-3378-40C7-9DFF-AED7A0321A67}"/>
                </a:ext>
              </a:extLst>
            </p:cNvPr>
            <p:cNvSpPr/>
            <p:nvPr/>
          </p:nvSpPr>
          <p:spPr>
            <a:xfrm>
              <a:off x="-203200" y="3175000"/>
              <a:ext cx="2286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40" name="平行四边形 139">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5B841754-6564-4CBC-8D9B-CAC20B07DE32}"/>
                </a:ext>
              </a:extLst>
            </p:cNvPr>
            <p:cNvSpPr/>
            <p:nvPr/>
          </p:nvSpPr>
          <p:spPr>
            <a:xfrm>
              <a:off x="25400" y="2882900"/>
              <a:ext cx="2286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41" name="平行四边形 140">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F8F74253-969B-4164-9D9E-2812E7E64137}"/>
                </a:ext>
              </a:extLst>
            </p:cNvPr>
            <p:cNvSpPr/>
            <p:nvPr/>
          </p:nvSpPr>
          <p:spPr>
            <a:xfrm>
              <a:off x="50800" y="3149600"/>
              <a:ext cx="1778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42" name="平行四边形 141">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574EE540-66A1-475F-AF94-04298E1F4578}"/>
                </a:ext>
              </a:extLst>
            </p:cNvPr>
            <p:cNvSpPr/>
            <p:nvPr/>
          </p:nvSpPr>
          <p:spPr>
            <a:xfrm>
              <a:off x="177800" y="3048000"/>
              <a:ext cx="2159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43" name="平行四边形 142">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6738FE24-05B9-47A0-A995-4A04195E1A8C}"/>
                </a:ext>
              </a:extLst>
            </p:cNvPr>
            <p:cNvSpPr/>
            <p:nvPr/>
          </p:nvSpPr>
          <p:spPr>
            <a:xfrm>
              <a:off x="381000" y="3149600"/>
              <a:ext cx="2159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44" name="平行四边形 143">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83EE5A22-06BE-4B3B-8EF4-1B0B2B180AEB}"/>
                </a:ext>
              </a:extLst>
            </p:cNvPr>
            <p:cNvSpPr/>
            <p:nvPr/>
          </p:nvSpPr>
          <p:spPr>
            <a:xfrm>
              <a:off x="533400" y="3556000"/>
              <a:ext cx="1905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45" name="平行四边形 144">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DBF1C99A-1E2B-443F-BDFD-3B8A1B6173BD}"/>
                </a:ext>
              </a:extLst>
            </p:cNvPr>
            <p:cNvSpPr/>
            <p:nvPr/>
          </p:nvSpPr>
          <p:spPr>
            <a:xfrm>
              <a:off x="609600" y="2628900"/>
              <a:ext cx="1905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46" name="平行四边形 145">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CB9A0A56-B39B-4438-8E51-81F8C368A1D5}"/>
                </a:ext>
              </a:extLst>
            </p:cNvPr>
            <p:cNvSpPr/>
            <p:nvPr/>
          </p:nvSpPr>
          <p:spPr>
            <a:xfrm>
              <a:off x="673100" y="3149600"/>
              <a:ext cx="2286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47" name="平行四边形 146">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2000F856-DFFD-4976-92FC-57C8DA897F0B}"/>
                </a:ext>
              </a:extLst>
            </p:cNvPr>
            <p:cNvSpPr/>
            <p:nvPr/>
          </p:nvSpPr>
          <p:spPr>
            <a:xfrm>
              <a:off x="812800" y="3594100"/>
              <a:ext cx="1651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48" name="平行四边形 147">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3DB7F998-7EB1-4388-AFF3-C7CD85197F7B}"/>
                </a:ext>
              </a:extLst>
            </p:cNvPr>
            <p:cNvSpPr/>
            <p:nvPr/>
          </p:nvSpPr>
          <p:spPr>
            <a:xfrm>
              <a:off x="1028700" y="2870200"/>
              <a:ext cx="1397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49" name="平行四边形 148">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9C88DF8E-2757-4AE6-A557-7F48952350A6}"/>
                </a:ext>
              </a:extLst>
            </p:cNvPr>
            <p:cNvSpPr/>
            <p:nvPr/>
          </p:nvSpPr>
          <p:spPr>
            <a:xfrm>
              <a:off x="1143000" y="3416300"/>
              <a:ext cx="1778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50" name="平行四边形 149">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ADFE82ED-9573-4F94-8E2A-8CA165056F05}"/>
                </a:ext>
              </a:extLst>
            </p:cNvPr>
            <p:cNvSpPr/>
            <p:nvPr/>
          </p:nvSpPr>
          <p:spPr>
            <a:xfrm>
              <a:off x="1257300" y="3390900"/>
              <a:ext cx="1778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51" name="平行四边形 150">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2DCE19EA-DA15-4B9E-95F9-686BA3B5907D}"/>
                </a:ext>
              </a:extLst>
            </p:cNvPr>
            <p:cNvSpPr/>
            <p:nvPr/>
          </p:nvSpPr>
          <p:spPr>
            <a:xfrm>
              <a:off x="1358900" y="3594100"/>
              <a:ext cx="1905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52" name="平行四边形 151">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1BF43F27-FBE6-49FD-A49D-AC18D41B92D7}"/>
                </a:ext>
              </a:extLst>
            </p:cNvPr>
            <p:cNvSpPr/>
            <p:nvPr/>
          </p:nvSpPr>
          <p:spPr>
            <a:xfrm>
              <a:off x="1524000" y="3276600"/>
              <a:ext cx="2032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53" name="平行四边形 152">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22AA995F-0AB8-4C83-A973-7714E036247F}"/>
                </a:ext>
              </a:extLst>
            </p:cNvPr>
            <p:cNvSpPr/>
            <p:nvPr/>
          </p:nvSpPr>
          <p:spPr>
            <a:xfrm>
              <a:off x="1625600" y="2971800"/>
              <a:ext cx="2032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54" name="平行四边形 153">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B31BA9B4-CF14-45BD-81EF-D98CA5A47D1A}"/>
                </a:ext>
              </a:extLst>
            </p:cNvPr>
            <p:cNvSpPr/>
            <p:nvPr/>
          </p:nvSpPr>
          <p:spPr>
            <a:xfrm>
              <a:off x="1739900" y="3060700"/>
              <a:ext cx="2413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55" name="平行四边形 154">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AE9359CE-ED51-454F-B898-1482D0DCB083}"/>
                </a:ext>
              </a:extLst>
            </p:cNvPr>
            <p:cNvSpPr/>
            <p:nvPr/>
          </p:nvSpPr>
          <p:spPr>
            <a:xfrm>
              <a:off x="1930400" y="3086100"/>
              <a:ext cx="2286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56" name="平行四边形 155">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918FF04F-A621-4D95-B094-0A8C9D7ABDDA}"/>
                </a:ext>
              </a:extLst>
            </p:cNvPr>
            <p:cNvSpPr/>
            <p:nvPr/>
          </p:nvSpPr>
          <p:spPr>
            <a:xfrm>
              <a:off x="2006600" y="2641600"/>
              <a:ext cx="2540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57" name="平行四边形 156">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13A89EF5-0B04-4251-9E6A-79C19D97FF36}"/>
                </a:ext>
              </a:extLst>
            </p:cNvPr>
            <p:cNvSpPr/>
            <p:nvPr/>
          </p:nvSpPr>
          <p:spPr>
            <a:xfrm>
              <a:off x="2120900" y="2819400"/>
              <a:ext cx="1524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58" name="平行四边形 157">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6C787375-5FEB-4FCC-990B-172FC14338B2}"/>
                </a:ext>
              </a:extLst>
            </p:cNvPr>
            <p:cNvSpPr/>
            <p:nvPr/>
          </p:nvSpPr>
          <p:spPr>
            <a:xfrm>
              <a:off x="2209800" y="2997200"/>
              <a:ext cx="2159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59" name="平行四边形 158">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0357D520-A721-43B1-9AD9-C990423D9496}"/>
                </a:ext>
              </a:extLst>
            </p:cNvPr>
            <p:cNvSpPr/>
            <p:nvPr/>
          </p:nvSpPr>
          <p:spPr>
            <a:xfrm>
              <a:off x="2387600" y="3200400"/>
              <a:ext cx="1905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60" name="平行四边形 159">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7F70DF08-DD57-47AD-BFE5-102B5E7D7718}"/>
                </a:ext>
              </a:extLst>
            </p:cNvPr>
            <p:cNvSpPr/>
            <p:nvPr/>
          </p:nvSpPr>
          <p:spPr>
            <a:xfrm>
              <a:off x="2489200" y="3263900"/>
              <a:ext cx="1270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61" name="平行四边形 160">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4332DDCF-F48C-4D06-8884-CD6FD1710178}"/>
                </a:ext>
              </a:extLst>
            </p:cNvPr>
            <p:cNvSpPr/>
            <p:nvPr/>
          </p:nvSpPr>
          <p:spPr>
            <a:xfrm>
              <a:off x="2578100" y="3187700"/>
              <a:ext cx="1397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62" name="平行四边形 161">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E19E7C86-2B70-4856-BA71-52895DA86944}"/>
                </a:ext>
              </a:extLst>
            </p:cNvPr>
            <p:cNvSpPr/>
            <p:nvPr/>
          </p:nvSpPr>
          <p:spPr>
            <a:xfrm>
              <a:off x="2781300" y="3225800"/>
              <a:ext cx="1778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63" name="平行四边形 162">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615DADF2-DBA4-43C4-A748-300CD8D0B60E}"/>
                </a:ext>
              </a:extLst>
            </p:cNvPr>
            <p:cNvSpPr/>
            <p:nvPr/>
          </p:nvSpPr>
          <p:spPr>
            <a:xfrm>
              <a:off x="2933700" y="3505200"/>
              <a:ext cx="1397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64" name="平行四边形 163">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71BF6E18-FF5C-48A2-B2D9-8AA01133E41E}"/>
                </a:ext>
              </a:extLst>
            </p:cNvPr>
            <p:cNvSpPr/>
            <p:nvPr/>
          </p:nvSpPr>
          <p:spPr>
            <a:xfrm>
              <a:off x="3073400" y="3048000"/>
              <a:ext cx="1905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65" name="平行四边形 164">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8CE2549B-4273-4DB0-B54D-7B296948AED5}"/>
                </a:ext>
              </a:extLst>
            </p:cNvPr>
            <p:cNvSpPr/>
            <p:nvPr/>
          </p:nvSpPr>
          <p:spPr>
            <a:xfrm>
              <a:off x="3187700" y="2578100"/>
              <a:ext cx="1651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66" name="平行四边形 165">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F4CE575A-CDFF-42CF-9853-EC0BFE91B35F}"/>
                </a:ext>
              </a:extLst>
            </p:cNvPr>
            <p:cNvSpPr/>
            <p:nvPr/>
          </p:nvSpPr>
          <p:spPr>
            <a:xfrm>
              <a:off x="3327400" y="3594100"/>
              <a:ext cx="2540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67" name="平行四边形 166">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26E69FED-29A5-4F7C-9C88-82F52EBC17F4}"/>
                </a:ext>
              </a:extLst>
            </p:cNvPr>
            <p:cNvSpPr/>
            <p:nvPr/>
          </p:nvSpPr>
          <p:spPr>
            <a:xfrm>
              <a:off x="3390900" y="3530600"/>
              <a:ext cx="2286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68" name="平行四边形 167">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D8DCAB5A-5279-45A1-8018-C73D2619B0D9}"/>
                </a:ext>
              </a:extLst>
            </p:cNvPr>
            <p:cNvSpPr/>
            <p:nvPr/>
          </p:nvSpPr>
          <p:spPr>
            <a:xfrm>
              <a:off x="3492500" y="2705100"/>
              <a:ext cx="1397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69" name="平行四边形 168">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2DB47250-CC43-43D6-A24C-A4876D420E2B}"/>
                </a:ext>
              </a:extLst>
            </p:cNvPr>
            <p:cNvSpPr/>
            <p:nvPr/>
          </p:nvSpPr>
          <p:spPr>
            <a:xfrm>
              <a:off x="3695700" y="2679700"/>
              <a:ext cx="2413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70" name="平行四边形 169">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FDBA031D-4FA1-40F7-9AF0-386FD9004451}"/>
                </a:ext>
              </a:extLst>
            </p:cNvPr>
            <p:cNvSpPr/>
            <p:nvPr/>
          </p:nvSpPr>
          <p:spPr>
            <a:xfrm>
              <a:off x="3835400" y="2692400"/>
              <a:ext cx="1397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71" name="平行四边形 170">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7C8C4C77-17C9-4A1D-A8E9-F754D2FC5C7E}"/>
                </a:ext>
              </a:extLst>
            </p:cNvPr>
            <p:cNvSpPr/>
            <p:nvPr/>
          </p:nvSpPr>
          <p:spPr>
            <a:xfrm>
              <a:off x="3937000" y="3200400"/>
              <a:ext cx="1778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72" name="平行四边形 171">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435C6816-859F-497D-94D3-320E87E6639F}"/>
                </a:ext>
              </a:extLst>
            </p:cNvPr>
            <p:cNvSpPr/>
            <p:nvPr/>
          </p:nvSpPr>
          <p:spPr>
            <a:xfrm>
              <a:off x="4013200" y="2781300"/>
              <a:ext cx="1397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73" name="平行四边形 172">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5CB51EDC-BAE8-4F0A-B377-70BA3F60D88E}"/>
                </a:ext>
              </a:extLst>
            </p:cNvPr>
            <p:cNvSpPr/>
            <p:nvPr/>
          </p:nvSpPr>
          <p:spPr>
            <a:xfrm>
              <a:off x="4165600" y="2933700"/>
              <a:ext cx="1651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74" name="平行四边形 173">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0962B263-8AE7-47F0-A8A0-A09CDB2AF0A2}"/>
                </a:ext>
              </a:extLst>
            </p:cNvPr>
            <p:cNvSpPr/>
            <p:nvPr/>
          </p:nvSpPr>
          <p:spPr>
            <a:xfrm>
              <a:off x="4241800" y="3467100"/>
              <a:ext cx="2159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75" name="平行四边形 174">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758C139A-477D-49C9-8715-68711262E5A0}"/>
                </a:ext>
              </a:extLst>
            </p:cNvPr>
            <p:cNvSpPr/>
            <p:nvPr/>
          </p:nvSpPr>
          <p:spPr>
            <a:xfrm>
              <a:off x="4432300" y="2590800"/>
              <a:ext cx="1397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76" name="平行四边形 175">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8FF1E12D-C56D-4BE7-883F-C3BC1A53D774}"/>
                </a:ext>
              </a:extLst>
            </p:cNvPr>
            <p:cNvSpPr/>
            <p:nvPr/>
          </p:nvSpPr>
          <p:spPr>
            <a:xfrm>
              <a:off x="4495800" y="3251200"/>
              <a:ext cx="1524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77" name="平行四边形 176">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00E5E2E9-5AAC-460B-B329-D0D88B42705A}"/>
                </a:ext>
              </a:extLst>
            </p:cNvPr>
            <p:cNvSpPr/>
            <p:nvPr/>
          </p:nvSpPr>
          <p:spPr>
            <a:xfrm>
              <a:off x="4699000" y="3200400"/>
              <a:ext cx="2032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78" name="平行四边形 177">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488C69FA-A2FF-4033-B748-5732CFC10970}"/>
                </a:ext>
              </a:extLst>
            </p:cNvPr>
            <p:cNvSpPr/>
            <p:nvPr/>
          </p:nvSpPr>
          <p:spPr>
            <a:xfrm>
              <a:off x="4826000" y="3302000"/>
              <a:ext cx="1270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79" name="平行四边形 178">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51EDA464-6B83-4CF6-A031-43281FD8AFF2}"/>
                </a:ext>
              </a:extLst>
            </p:cNvPr>
            <p:cNvSpPr/>
            <p:nvPr/>
          </p:nvSpPr>
          <p:spPr>
            <a:xfrm>
              <a:off x="4940300" y="3149600"/>
              <a:ext cx="2286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80" name="平行四边形 179">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87DF7198-EC64-4534-830C-524916B0A026}"/>
                </a:ext>
              </a:extLst>
            </p:cNvPr>
            <p:cNvSpPr/>
            <p:nvPr/>
          </p:nvSpPr>
          <p:spPr>
            <a:xfrm>
              <a:off x="5080000" y="3568700"/>
              <a:ext cx="1524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81" name="平行四边形 180">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C4AD3654-CE23-42D2-90C5-238953B6ACB4}"/>
                </a:ext>
              </a:extLst>
            </p:cNvPr>
            <p:cNvSpPr/>
            <p:nvPr/>
          </p:nvSpPr>
          <p:spPr>
            <a:xfrm>
              <a:off x="5156200" y="2667000"/>
              <a:ext cx="1905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82" name="平行四边形 181">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57F33D3D-BBC3-4CAE-B771-250B36A6A289}"/>
                </a:ext>
              </a:extLst>
            </p:cNvPr>
            <p:cNvSpPr/>
            <p:nvPr/>
          </p:nvSpPr>
          <p:spPr>
            <a:xfrm>
              <a:off x="5359400" y="2679700"/>
              <a:ext cx="2032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83" name="平行四边形 182">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8BD66F17-F64F-43EB-9505-65C6771FC455}"/>
                </a:ext>
              </a:extLst>
            </p:cNvPr>
            <p:cNvSpPr/>
            <p:nvPr/>
          </p:nvSpPr>
          <p:spPr>
            <a:xfrm>
              <a:off x="5410200" y="2679700"/>
              <a:ext cx="1905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84" name="平行四边形 183">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75F589E2-F783-40A1-BB11-6717E639AF2A}"/>
                </a:ext>
              </a:extLst>
            </p:cNvPr>
            <p:cNvSpPr/>
            <p:nvPr/>
          </p:nvSpPr>
          <p:spPr>
            <a:xfrm>
              <a:off x="5499100" y="2971800"/>
              <a:ext cx="1651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85" name="平行四边形 184">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CC2FEE4F-9C82-4EB1-96BA-05DAE350B95E}"/>
                </a:ext>
              </a:extLst>
            </p:cNvPr>
            <p:cNvSpPr/>
            <p:nvPr/>
          </p:nvSpPr>
          <p:spPr>
            <a:xfrm>
              <a:off x="5664200" y="3251200"/>
              <a:ext cx="1651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86" name="平行四边形 185">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584C7E77-3A43-426F-8EE8-4A86D0D8A399}"/>
                </a:ext>
              </a:extLst>
            </p:cNvPr>
            <p:cNvSpPr/>
            <p:nvPr/>
          </p:nvSpPr>
          <p:spPr>
            <a:xfrm>
              <a:off x="5765800" y="3302000"/>
              <a:ext cx="2032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87" name="平行四边形 186">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116E4222-4493-4FDD-8A89-896D4CA0CF0C}"/>
                </a:ext>
              </a:extLst>
            </p:cNvPr>
            <p:cNvSpPr/>
            <p:nvPr/>
          </p:nvSpPr>
          <p:spPr>
            <a:xfrm>
              <a:off x="5943600" y="3403600"/>
              <a:ext cx="1778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88" name="平行四边形 187">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9AE67F7D-0D61-41FF-981E-087795A50A68}"/>
                </a:ext>
              </a:extLst>
            </p:cNvPr>
            <p:cNvSpPr/>
            <p:nvPr/>
          </p:nvSpPr>
          <p:spPr>
            <a:xfrm>
              <a:off x="6019800" y="2844800"/>
              <a:ext cx="1905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89" name="平行四边形 188">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3F6E5CEA-8066-4285-9A1F-7B6639817D6E}"/>
                </a:ext>
              </a:extLst>
            </p:cNvPr>
            <p:cNvSpPr/>
            <p:nvPr/>
          </p:nvSpPr>
          <p:spPr>
            <a:xfrm>
              <a:off x="6223000" y="3276600"/>
              <a:ext cx="1905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90" name="平行四边形 189">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DD360065-5E99-4D2A-B3C9-A681C19D587C}"/>
                </a:ext>
              </a:extLst>
            </p:cNvPr>
            <p:cNvSpPr/>
            <p:nvPr/>
          </p:nvSpPr>
          <p:spPr>
            <a:xfrm>
              <a:off x="6261100" y="3327400"/>
              <a:ext cx="1905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91" name="平行四边形 190">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96C349B9-26B2-48ED-AB35-857C00774A42}"/>
                </a:ext>
              </a:extLst>
            </p:cNvPr>
            <p:cNvSpPr/>
            <p:nvPr/>
          </p:nvSpPr>
          <p:spPr>
            <a:xfrm>
              <a:off x="6502400" y="3111500"/>
              <a:ext cx="1905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92" name="平行四边形 191">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5CE87316-0C5A-4C48-93C5-9C51A97C9039}"/>
                </a:ext>
              </a:extLst>
            </p:cNvPr>
            <p:cNvSpPr/>
            <p:nvPr/>
          </p:nvSpPr>
          <p:spPr>
            <a:xfrm>
              <a:off x="6553200" y="2755900"/>
              <a:ext cx="1778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93" name="平行四边形 192">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B5E4F66A-054A-4B10-93AB-0FCC8C0F943D}"/>
                </a:ext>
              </a:extLst>
            </p:cNvPr>
            <p:cNvSpPr/>
            <p:nvPr/>
          </p:nvSpPr>
          <p:spPr>
            <a:xfrm>
              <a:off x="6642100" y="3276600"/>
              <a:ext cx="2540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94" name="平行四边形 193">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21F6750A-DA76-4A53-BD09-649043CD7B3D}"/>
                </a:ext>
              </a:extLst>
            </p:cNvPr>
            <p:cNvSpPr/>
            <p:nvPr/>
          </p:nvSpPr>
          <p:spPr>
            <a:xfrm>
              <a:off x="6781800" y="3594100"/>
              <a:ext cx="1524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95" name="平行四边形 194">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5EBC2B76-4B39-4EDC-8550-414794150ED9}"/>
                </a:ext>
              </a:extLst>
            </p:cNvPr>
            <p:cNvSpPr/>
            <p:nvPr/>
          </p:nvSpPr>
          <p:spPr>
            <a:xfrm>
              <a:off x="6908800" y="3517900"/>
              <a:ext cx="2159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96" name="平行四边形 195">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67E2F771-DBF8-4220-AF2C-AAA2479C86D2}"/>
                </a:ext>
              </a:extLst>
            </p:cNvPr>
            <p:cNvSpPr/>
            <p:nvPr/>
          </p:nvSpPr>
          <p:spPr>
            <a:xfrm>
              <a:off x="7048500" y="3136900"/>
              <a:ext cx="2159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97" name="平行四边形 196">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8AF5BD1B-9E4B-4E67-BA11-8C5406D75402}"/>
                </a:ext>
              </a:extLst>
            </p:cNvPr>
            <p:cNvSpPr/>
            <p:nvPr/>
          </p:nvSpPr>
          <p:spPr>
            <a:xfrm>
              <a:off x="7188200" y="3454400"/>
              <a:ext cx="2540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98" name="平行四边形 197">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036FF809-A630-4B8C-A87B-8471C9982D48}"/>
                </a:ext>
              </a:extLst>
            </p:cNvPr>
            <p:cNvSpPr/>
            <p:nvPr/>
          </p:nvSpPr>
          <p:spPr>
            <a:xfrm>
              <a:off x="7327900" y="3175000"/>
              <a:ext cx="1270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99" name="平行四边形 198">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43CC8527-3282-43E1-8571-DA147CDF87A0}"/>
                </a:ext>
              </a:extLst>
            </p:cNvPr>
            <p:cNvSpPr/>
            <p:nvPr/>
          </p:nvSpPr>
          <p:spPr>
            <a:xfrm>
              <a:off x="7442200" y="2908300"/>
              <a:ext cx="1270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200" name="平行四边形 199">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191E077B-3018-457F-BBB0-BDE86243EBE0}"/>
                </a:ext>
              </a:extLst>
            </p:cNvPr>
            <p:cNvSpPr/>
            <p:nvPr/>
          </p:nvSpPr>
          <p:spPr>
            <a:xfrm>
              <a:off x="7594600" y="2895600"/>
              <a:ext cx="1270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201" name="平行四边形 200">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6D478B4F-9FA4-4E4D-8F28-17D20A9CBEB2}"/>
                </a:ext>
              </a:extLst>
            </p:cNvPr>
            <p:cNvSpPr/>
            <p:nvPr/>
          </p:nvSpPr>
          <p:spPr>
            <a:xfrm>
              <a:off x="7759700" y="3175000"/>
              <a:ext cx="2540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202" name="平行四边形 201">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ECB3A70F-F40B-4DCA-A179-203468C87ABD}"/>
                </a:ext>
              </a:extLst>
            </p:cNvPr>
            <p:cNvSpPr/>
            <p:nvPr/>
          </p:nvSpPr>
          <p:spPr>
            <a:xfrm>
              <a:off x="7861300" y="2806700"/>
              <a:ext cx="1905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203" name="平行四边形 202">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D8AE5083-9B2D-484A-BF94-95E4284304FF}"/>
                </a:ext>
              </a:extLst>
            </p:cNvPr>
            <p:cNvSpPr/>
            <p:nvPr/>
          </p:nvSpPr>
          <p:spPr>
            <a:xfrm>
              <a:off x="8026400" y="2933700"/>
              <a:ext cx="2540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204" name="平行四边形 203">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FF4F5022-9AEE-401B-82A2-D9B08A4F31D8}"/>
                </a:ext>
              </a:extLst>
            </p:cNvPr>
            <p:cNvSpPr/>
            <p:nvPr/>
          </p:nvSpPr>
          <p:spPr>
            <a:xfrm>
              <a:off x="8064500" y="2755900"/>
              <a:ext cx="2413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205" name="平行四边形 204">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61FBDCC0-6D12-4071-913D-B750F04DBAEE}"/>
                </a:ext>
              </a:extLst>
            </p:cNvPr>
            <p:cNvSpPr/>
            <p:nvPr/>
          </p:nvSpPr>
          <p:spPr>
            <a:xfrm>
              <a:off x="8267700" y="3454400"/>
              <a:ext cx="1905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206" name="平行四边形 205">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0073E112-7BC0-4201-9E35-3EB8713F036E}"/>
                </a:ext>
              </a:extLst>
            </p:cNvPr>
            <p:cNvSpPr/>
            <p:nvPr/>
          </p:nvSpPr>
          <p:spPr>
            <a:xfrm>
              <a:off x="8305800" y="2819400"/>
              <a:ext cx="1524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207" name="平行四边形 206">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CFF519DE-EA4B-4962-8AAD-A6F43AE0383D}"/>
                </a:ext>
              </a:extLst>
            </p:cNvPr>
            <p:cNvSpPr/>
            <p:nvPr/>
          </p:nvSpPr>
          <p:spPr>
            <a:xfrm>
              <a:off x="8483600" y="2908300"/>
              <a:ext cx="1270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208" name="平行四边形 207">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56CD28EB-8807-4D1B-B983-F072A88B8324}"/>
                </a:ext>
              </a:extLst>
            </p:cNvPr>
            <p:cNvSpPr/>
            <p:nvPr/>
          </p:nvSpPr>
          <p:spPr>
            <a:xfrm>
              <a:off x="8648700" y="3187700"/>
              <a:ext cx="1651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209" name="平行四边形 208">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C9CA1143-7B8A-4A77-BC86-7E00DEB61F1C}"/>
                </a:ext>
              </a:extLst>
            </p:cNvPr>
            <p:cNvSpPr/>
            <p:nvPr/>
          </p:nvSpPr>
          <p:spPr>
            <a:xfrm>
              <a:off x="8699500" y="2603500"/>
              <a:ext cx="2159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210" name="平行四边形 209">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3624087B-21D4-4DC4-AA70-B03C585A6B41}"/>
                </a:ext>
              </a:extLst>
            </p:cNvPr>
            <p:cNvSpPr/>
            <p:nvPr/>
          </p:nvSpPr>
          <p:spPr>
            <a:xfrm>
              <a:off x="8890000" y="2870200"/>
              <a:ext cx="1905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211" name="平行四边形 210">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47B8E507-EF2D-4E44-BC57-74BC6ADB2DC5}"/>
                </a:ext>
              </a:extLst>
            </p:cNvPr>
            <p:cNvSpPr/>
            <p:nvPr/>
          </p:nvSpPr>
          <p:spPr>
            <a:xfrm>
              <a:off x="8928100" y="3035300"/>
              <a:ext cx="2159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212" name="平行四边形 211">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A1194553-0C90-4AEC-B632-05F43DD2B2D0}"/>
                </a:ext>
              </a:extLst>
            </p:cNvPr>
            <p:cNvSpPr/>
            <p:nvPr/>
          </p:nvSpPr>
          <p:spPr>
            <a:xfrm>
              <a:off x="9067800" y="2946400"/>
              <a:ext cx="2286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213" name="平行四边形 212">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599D8904-2174-4B8A-9771-8024F4255448}"/>
                </a:ext>
              </a:extLst>
            </p:cNvPr>
            <p:cNvSpPr/>
            <p:nvPr/>
          </p:nvSpPr>
          <p:spPr>
            <a:xfrm>
              <a:off x="9245600" y="2679700"/>
              <a:ext cx="2413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214" name="平行四边形 213">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9DDC17FF-7A07-4DEE-8CEC-F841948166EC}"/>
                </a:ext>
              </a:extLst>
            </p:cNvPr>
            <p:cNvSpPr/>
            <p:nvPr/>
          </p:nvSpPr>
          <p:spPr>
            <a:xfrm>
              <a:off x="9372600" y="2603500"/>
              <a:ext cx="2540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215" name="平行四边形 214">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F572093E-624B-481C-A022-DC96822A640F}"/>
                </a:ext>
              </a:extLst>
            </p:cNvPr>
            <p:cNvSpPr/>
            <p:nvPr/>
          </p:nvSpPr>
          <p:spPr>
            <a:xfrm>
              <a:off x="9436100" y="2705100"/>
              <a:ext cx="2159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grpSp>
    </p:spTree>
    <p:extLst>
      <p:ext uri="{BB962C8B-B14F-4D97-AF65-F5344CB8AC3E}">
        <p14:creationId xmlns:p14="http://schemas.microsoft.com/office/powerpoint/2010/main" val="2235051480"/>
      </p:ext>
    </p:extLst>
  </p:cSld>
  <p:clrMapOvr>
    <a:masterClrMapping/>
  </p:clrMapOvr>
  <mc:AlternateContent xmlns:mc="http://schemas.openxmlformats.org/markup-compatibility/2006" xmlns:p14="http://schemas.microsoft.com/office/powerpoint/2010/main">
    <mc:Choice Requires="p14">
      <p:transition p14:dur="250" advClick="0" advTm="5000">
        <p:random/>
      </p:transition>
    </mc:Choice>
    <mc:Fallback xmlns="" xmlns:a16="http://schemas.microsoft.com/office/drawing/2014/main" xmlns:a14="http://schemas.microsoft.com/office/drawing/2010/main">
      <p:transition advClick="0" advTm="5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after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barn(inVertical)">
                                      <p:cBhvr>
                                        <p:cTn id="7" dur="500"/>
                                        <p:tgtEl>
                                          <p:spTgt spid="10"/>
                                        </p:tgtEl>
                                      </p:cBhvr>
                                    </p:animEffect>
                                  </p:childTnLst>
                                </p:cTn>
                              </p:par>
                            </p:childTnLst>
                          </p:cTn>
                        </p:par>
                        <p:par>
                          <p:cTn id="8" fill="hold">
                            <p:stCondLst>
                              <p:cond delay="500"/>
                            </p:stCondLst>
                            <p:childTnLst>
                              <p:par>
                                <p:cTn id="9" presetID="53" presetClass="entr" presetSubtype="16" fill="hold" grpId="0" nodeType="afterEffect">
                                  <p:stCondLst>
                                    <p:cond delay="0"/>
                                  </p:stCondLst>
                                  <p:childTnLst>
                                    <p:set>
                                      <p:cBhvr>
                                        <p:cTn id="10" dur="1" fill="hold">
                                          <p:stCondLst>
                                            <p:cond delay="0"/>
                                          </p:stCondLst>
                                        </p:cTn>
                                        <p:tgtEl>
                                          <p:spTgt spid="11"/>
                                        </p:tgtEl>
                                        <p:attrNameLst>
                                          <p:attrName>style.visibility</p:attrName>
                                        </p:attrNameLst>
                                      </p:cBhvr>
                                      <p:to>
                                        <p:strVal val="visible"/>
                                      </p:to>
                                    </p:set>
                                    <p:anim calcmode="lin" valueType="num">
                                      <p:cBhvr>
                                        <p:cTn id="11" dur="500" fill="hold"/>
                                        <p:tgtEl>
                                          <p:spTgt spid="11"/>
                                        </p:tgtEl>
                                        <p:attrNameLst>
                                          <p:attrName>ppt_w</p:attrName>
                                        </p:attrNameLst>
                                      </p:cBhvr>
                                      <p:tavLst>
                                        <p:tav tm="0">
                                          <p:val>
                                            <p:fltVal val="0"/>
                                          </p:val>
                                        </p:tav>
                                        <p:tav tm="100000">
                                          <p:val>
                                            <p:strVal val="#ppt_w"/>
                                          </p:val>
                                        </p:tav>
                                      </p:tavLst>
                                    </p:anim>
                                    <p:anim calcmode="lin" valueType="num">
                                      <p:cBhvr>
                                        <p:cTn id="12" dur="500" fill="hold"/>
                                        <p:tgtEl>
                                          <p:spTgt spid="11"/>
                                        </p:tgtEl>
                                        <p:attrNameLst>
                                          <p:attrName>ppt_h</p:attrName>
                                        </p:attrNameLst>
                                      </p:cBhvr>
                                      <p:tavLst>
                                        <p:tav tm="0">
                                          <p:val>
                                            <p:fltVal val="0"/>
                                          </p:val>
                                        </p:tav>
                                        <p:tav tm="100000">
                                          <p:val>
                                            <p:strVal val="#ppt_h"/>
                                          </p:val>
                                        </p:tav>
                                      </p:tavLst>
                                    </p:anim>
                                    <p:animEffect transition="in" filter="fade">
                                      <p:cBhvr>
                                        <p:cTn id="13"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1"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3" name="图片 2">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7A0A2224-4235-4E65-B066-10342C6DB4ED}"/>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20" y="13"/>
            <a:ext cx="12191981" cy="6857991"/>
          </a:xfrm>
          <a:prstGeom prst="rect">
            <a:avLst/>
          </a:prstGeom>
        </p:spPr>
      </p:pic>
      <p:sp>
        <p:nvSpPr>
          <p:cNvPr id="4" name="文本框 3">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16145BDC-EBAE-4DD5-9B80-4517F6F60CC9}"/>
              </a:ext>
            </a:extLst>
          </p:cNvPr>
          <p:cNvSpPr txBox="1">
            <a:spLocks/>
          </p:cNvSpPr>
          <p:nvPr/>
        </p:nvSpPr>
        <p:spPr>
          <a:xfrm>
            <a:off x="3034031" y="880528"/>
            <a:ext cx="5323391" cy="1015663"/>
          </a:xfrm>
          <a:prstGeom prst="rect">
            <a:avLst/>
          </a:prstGeom>
          <a:noFill/>
        </p:spPr>
        <p:txBody>
          <a:bodyPr vert="horz" wrap="square" lIns="91440" tIns="45720" rIns="91440" bIns="45720" numCol="1" anchor="t">
            <a:spAutoFit/>
          </a:bodyPr>
          <a:lstStyle/>
          <a:p>
            <a:pPr marL="0" marR="0" lvl="0" indent="0" algn="l" defTabSz="914400" rtl="0" eaLnBrk="0" fontAlgn="auto" latinLnBrk="0" hangingPunct="1">
              <a:lnSpc>
                <a:spcPct val="100000"/>
              </a:lnSpc>
              <a:spcBef>
                <a:spcPts val="0"/>
              </a:spcBef>
              <a:spcAft>
                <a:spcPts val="0"/>
              </a:spcAft>
              <a:buClrTx/>
              <a:buSzTx/>
              <a:buFontTx/>
              <a:buNone/>
              <a:tabLst/>
              <a:defRPr/>
            </a:pPr>
            <a:r>
              <a:rPr kumimoji="0" lang="zh-CN" altLang="en-US" sz="6000" b="0" i="0" u="none" strike="noStrike" kern="1200" cap="none" spc="0" normalizeH="0" baseline="0" noProof="0" dirty="0">
                <a:ln>
                  <a:noFill/>
                </a:ln>
                <a:solidFill>
                  <a:prstClr val="white"/>
                </a:solidFill>
                <a:effectLst/>
                <a:uLnTx/>
                <a:uFillTx/>
                <a:latin typeface="字魂36号-正文宋楷" panose="02000000000000000000" pitchFamily="2" charset="-122"/>
                <a:ea typeface="字魂36号-正文宋楷" panose="02000000000000000000" pitchFamily="2" charset="-122"/>
              </a:rPr>
              <a:t>目录</a:t>
            </a:r>
            <a:r>
              <a:rPr kumimoji="0" lang="zh-CN" altLang="en-US" sz="3000" b="0" i="0" u="none" strike="noStrike" kern="1200" cap="none" spc="0" normalizeH="0" baseline="0" noProof="0" dirty="0">
                <a:ln>
                  <a:noFill/>
                </a:ln>
                <a:solidFill>
                  <a:prstClr val="white"/>
                </a:solidFill>
                <a:effectLst/>
                <a:uLnTx/>
                <a:uFillTx/>
                <a:latin typeface="字魂36号-正文宋楷" panose="02000000000000000000" pitchFamily="2" charset="-122"/>
                <a:ea typeface="字魂36号-正文宋楷" panose="02000000000000000000" pitchFamily="2" charset="-122"/>
              </a:rPr>
              <a:t> </a:t>
            </a:r>
            <a:r>
              <a:rPr kumimoji="0" lang="en-US" altLang="zh-CN" sz="3000" b="0" i="0" u="none" strike="noStrike" kern="1200" cap="none" spc="0" normalizeH="0" baseline="0" noProof="0" dirty="0">
                <a:ln>
                  <a:noFill/>
                </a:ln>
                <a:solidFill>
                  <a:prstClr val="white"/>
                </a:solidFill>
                <a:effectLst/>
                <a:uLnTx/>
                <a:uFillTx/>
                <a:latin typeface="字魂36号-正文宋楷" panose="02000000000000000000" pitchFamily="2" charset="-122"/>
                <a:ea typeface="字魂36号-正文宋楷" panose="02000000000000000000" pitchFamily="2" charset="-122"/>
              </a:rPr>
              <a:t>/ CONTENTS</a:t>
            </a:r>
            <a:endParaRPr kumimoji="0" lang="ko-KR" altLang="en-US" sz="3000" b="0" i="0" u="none" strike="noStrike" kern="1200" cap="none" spc="0" normalizeH="0" baseline="0" noProof="0" dirty="0">
              <a:ln>
                <a:noFill/>
              </a:ln>
              <a:solidFill>
                <a:prstClr val="white"/>
              </a:solidFill>
              <a:effectLst/>
              <a:uLnTx/>
              <a:uFillTx/>
              <a:latin typeface="字魂36号-正文宋楷" panose="02000000000000000000" pitchFamily="2" charset="-122"/>
              <a:ea typeface="微软雅黑" charset="0"/>
            </a:endParaRPr>
          </a:p>
        </p:txBody>
      </p:sp>
      <p:sp>
        <p:nvSpPr>
          <p:cNvPr id="12" name="矩形 11">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B65DC35B-D834-4209-BED0-862F6AD28370}"/>
              </a:ext>
            </a:extLst>
          </p:cNvPr>
          <p:cNvSpPr/>
          <p:nvPr/>
        </p:nvSpPr>
        <p:spPr>
          <a:xfrm>
            <a:off x="5568428" y="3329874"/>
            <a:ext cx="4610731" cy="415498"/>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altLang="zh-CN" sz="1400" b="0" i="0" u="none" strike="noStrike" kern="1200" cap="none" spc="0" normalizeH="0" baseline="0" noProof="0" dirty="0">
                <a:ln>
                  <a:noFill/>
                </a:ln>
                <a:solidFill>
                  <a:prstClr val="white"/>
                </a:solidFill>
                <a:effectLst/>
                <a:uLnTx/>
                <a:uFillTx/>
                <a:latin typeface="字魂36号-正文宋楷" panose="02000000000000000000" pitchFamily="2" charset="-122"/>
                <a:ea typeface="字魂36号-正文宋楷" panose="02000000000000000000" pitchFamily="2" charset="-122"/>
              </a:rPr>
              <a:t>Please enter the title</a:t>
            </a:r>
            <a:r>
              <a:rPr kumimoji="0" lang="zh-CN" altLang="en-US" sz="1400" b="0" i="0" u="none" strike="noStrike" kern="1200" cap="none" spc="0" normalizeH="0" baseline="0" noProof="0" dirty="0">
                <a:ln>
                  <a:noFill/>
                </a:ln>
                <a:solidFill>
                  <a:prstClr val="white"/>
                </a:solidFill>
                <a:effectLst/>
                <a:uLnTx/>
                <a:uFillTx/>
                <a:latin typeface="字魂36号-正文宋楷" panose="02000000000000000000" pitchFamily="2" charset="-122"/>
                <a:ea typeface="字魂36号-正文宋楷" panose="02000000000000000000" pitchFamily="2" charset="-122"/>
              </a:rPr>
              <a:t> </a:t>
            </a:r>
            <a:r>
              <a:rPr kumimoji="0" lang="en-US" altLang="zh-CN" sz="1400" b="0" i="0" u="none" strike="noStrike" kern="1200" cap="none" spc="0" normalizeH="0" baseline="0" noProof="0" dirty="0">
                <a:ln>
                  <a:noFill/>
                </a:ln>
                <a:solidFill>
                  <a:prstClr val="white"/>
                </a:solidFill>
                <a:effectLst/>
                <a:uLnTx/>
                <a:uFillTx/>
                <a:latin typeface="字魂36号-正文宋楷" panose="02000000000000000000" pitchFamily="2" charset="-122"/>
                <a:ea typeface="字魂36号-正文宋楷" panose="02000000000000000000" pitchFamily="2" charset="-122"/>
              </a:rPr>
              <a:t>Please enter the title</a:t>
            </a:r>
            <a:endParaRPr kumimoji="0" lang="zh-CN" altLang="en-US" sz="1400" b="0" i="0" u="none" strike="noStrike" kern="1200" cap="none" spc="0" normalizeH="0" baseline="0" noProof="0" dirty="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grpSp>
        <p:nvGrpSpPr>
          <p:cNvPr id="17" name="组合 16">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563261E1-F836-40C3-B70C-6FD8A979214A}"/>
              </a:ext>
            </a:extLst>
          </p:cNvPr>
          <p:cNvGrpSpPr/>
          <p:nvPr/>
        </p:nvGrpSpPr>
        <p:grpSpPr>
          <a:xfrm>
            <a:off x="2910890" y="2019149"/>
            <a:ext cx="5965319" cy="3563447"/>
            <a:chOff x="2910888" y="2019145"/>
            <a:chExt cx="5965318" cy="3563447"/>
          </a:xfrm>
        </p:grpSpPr>
        <p:pic>
          <p:nvPicPr>
            <p:cNvPr id="5" name="图片 4">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E8E6E414-9053-4F95-ABFF-08CC07070B30}"/>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2970984" y="2019145"/>
              <a:ext cx="571890" cy="775516"/>
            </a:xfrm>
            <a:prstGeom prst="rect">
              <a:avLst/>
            </a:prstGeom>
          </p:spPr>
        </p:pic>
        <p:pic>
          <p:nvPicPr>
            <p:cNvPr id="6" name="图片 5">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6AB5C52F-909C-432E-960E-164F53CEC4D1}"/>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4961337" y="2981011"/>
              <a:ext cx="617761" cy="761326"/>
            </a:xfrm>
            <a:prstGeom prst="rect">
              <a:avLst/>
            </a:prstGeom>
          </p:spPr>
        </p:pic>
        <p:pic>
          <p:nvPicPr>
            <p:cNvPr id="7" name="图片 6">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001AB98E-6398-4969-A915-D66F1B3DD1DB}"/>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2910888" y="3891737"/>
              <a:ext cx="588430" cy="768472"/>
            </a:xfrm>
            <a:prstGeom prst="rect">
              <a:avLst/>
            </a:prstGeom>
          </p:spPr>
        </p:pic>
        <p:pic>
          <p:nvPicPr>
            <p:cNvPr id="8" name="图片 7">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C88E1490-D3E0-4661-ADCC-BDDC7C21B5A0}"/>
                </a:ext>
              </a:extLst>
            </p:cNvPr>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4888982" y="4857008"/>
              <a:ext cx="640092" cy="725584"/>
            </a:xfrm>
            <a:prstGeom prst="rect">
              <a:avLst/>
            </a:prstGeom>
          </p:spPr>
        </p:pic>
        <p:sp>
          <p:nvSpPr>
            <p:cNvPr id="9" name="文本框 8">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6A5B1AAB-F532-4526-8073-292A8DA8D64E}"/>
                </a:ext>
              </a:extLst>
            </p:cNvPr>
            <p:cNvSpPr txBox="1">
              <a:spLocks/>
            </p:cNvSpPr>
            <p:nvPr/>
          </p:nvSpPr>
          <p:spPr>
            <a:xfrm>
              <a:off x="3555139" y="2062881"/>
              <a:ext cx="3307778" cy="584775"/>
            </a:xfrm>
            <a:prstGeom prst="rect">
              <a:avLst/>
            </a:prstGeom>
            <a:noFill/>
          </p:spPr>
          <p:txBody>
            <a:bodyPr vert="horz" wrap="square" lIns="91440" tIns="45720" rIns="91440" bIns="45720" numCol="1" anchor="t">
              <a:spAutoFit/>
            </a:bodyPr>
            <a:lstStyle/>
            <a:p>
              <a:pPr marL="0" marR="0" lvl="0" indent="0" algn="l" defTabSz="914400" rtl="0" eaLnBrk="0" fontAlgn="auto" latinLnBrk="0" hangingPunct="1">
                <a:lnSpc>
                  <a:spcPct val="100000"/>
                </a:lnSpc>
                <a:spcBef>
                  <a:spcPts val="0"/>
                </a:spcBef>
                <a:spcAft>
                  <a:spcPts val="0"/>
                </a:spcAft>
                <a:buClrTx/>
                <a:buSzTx/>
                <a:buFontTx/>
                <a:buNone/>
                <a:tabLst/>
                <a:defRPr/>
              </a:pPr>
              <a:r>
                <a:rPr kumimoji="0" lang="zh-CN" altLang="en-US" sz="3200" b="0" i="0" u="none" strike="noStrike" kern="1200" cap="none" spc="0" normalizeH="0" baseline="0" noProof="0" dirty="0">
                  <a:ln>
                    <a:noFill/>
                  </a:ln>
                  <a:solidFill>
                    <a:prstClr val="white"/>
                  </a:solidFill>
                  <a:effectLst/>
                  <a:uLnTx/>
                  <a:uFillTx/>
                  <a:latin typeface="字魂36号-正文宋楷" panose="02000000000000000000" pitchFamily="2" charset="-122"/>
                  <a:ea typeface="字魂36号-正文宋楷" panose="02000000000000000000" pitchFamily="2" charset="-122"/>
                </a:rPr>
                <a:t>活动流程简介</a:t>
              </a:r>
              <a:endParaRPr kumimoji="0" lang="ko-KR" altLang="en-US" sz="3200" b="0" i="0" u="none" strike="noStrike" kern="1200" cap="none" spc="0" normalizeH="0" baseline="0" noProof="0" dirty="0">
                <a:ln>
                  <a:noFill/>
                </a:ln>
                <a:solidFill>
                  <a:prstClr val="white"/>
                </a:solidFill>
                <a:effectLst/>
                <a:uLnTx/>
                <a:uFillTx/>
                <a:latin typeface="字魂36号-正文宋楷" panose="02000000000000000000" pitchFamily="2" charset="-122"/>
                <a:ea typeface="微软雅黑" charset="0"/>
              </a:endParaRPr>
            </a:p>
          </p:txBody>
        </p:sp>
        <p:sp>
          <p:nvSpPr>
            <p:cNvPr id="10" name="矩形 9">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445582F7-9217-4DD8-9BB8-0E33734A50D9}"/>
                </a:ext>
              </a:extLst>
            </p:cNvPr>
            <p:cNvSpPr/>
            <p:nvPr/>
          </p:nvSpPr>
          <p:spPr>
            <a:xfrm>
              <a:off x="3555139" y="2431346"/>
              <a:ext cx="4610730" cy="415498"/>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altLang="zh-CN" sz="1400" b="0" i="0" u="none" strike="noStrike" kern="1200" cap="none" spc="0" normalizeH="0" baseline="0" noProof="0" dirty="0">
                  <a:ln>
                    <a:noFill/>
                  </a:ln>
                  <a:solidFill>
                    <a:prstClr val="white"/>
                  </a:solidFill>
                  <a:effectLst/>
                  <a:uLnTx/>
                  <a:uFillTx/>
                  <a:latin typeface="字魂36号-正文宋楷" panose="02000000000000000000" pitchFamily="2" charset="-122"/>
                  <a:ea typeface="字魂36号-正文宋楷" panose="02000000000000000000" pitchFamily="2" charset="-122"/>
                </a:rPr>
                <a:t>Please enter the title</a:t>
              </a:r>
              <a:r>
                <a:rPr kumimoji="0" lang="zh-CN" altLang="en-US" sz="1400" b="0" i="0" u="none" strike="noStrike" kern="1200" cap="none" spc="0" normalizeH="0" baseline="0" noProof="0" dirty="0">
                  <a:ln>
                    <a:noFill/>
                  </a:ln>
                  <a:solidFill>
                    <a:prstClr val="white"/>
                  </a:solidFill>
                  <a:effectLst/>
                  <a:uLnTx/>
                  <a:uFillTx/>
                  <a:latin typeface="字魂36号-正文宋楷" panose="02000000000000000000" pitchFamily="2" charset="-122"/>
                  <a:ea typeface="字魂36号-正文宋楷" panose="02000000000000000000" pitchFamily="2" charset="-122"/>
                </a:rPr>
                <a:t> </a:t>
              </a:r>
              <a:r>
                <a:rPr kumimoji="0" lang="en-US" altLang="zh-CN" sz="1400" b="0" i="0" u="none" strike="noStrike" kern="1200" cap="none" spc="0" normalizeH="0" baseline="0" noProof="0" dirty="0">
                  <a:ln>
                    <a:noFill/>
                  </a:ln>
                  <a:solidFill>
                    <a:prstClr val="white"/>
                  </a:solidFill>
                  <a:effectLst/>
                  <a:uLnTx/>
                  <a:uFillTx/>
                  <a:latin typeface="字魂36号-正文宋楷" panose="02000000000000000000" pitchFamily="2" charset="-122"/>
                  <a:ea typeface="字魂36号-正文宋楷" panose="02000000000000000000" pitchFamily="2" charset="-122"/>
                </a:rPr>
                <a:t>Please enter the title</a:t>
              </a:r>
              <a:endParaRPr kumimoji="0" lang="zh-CN" altLang="en-US" sz="1400" b="0" i="0" u="none" strike="noStrike" kern="1200" cap="none" spc="0" normalizeH="0" baseline="0" noProof="0" dirty="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11" name="文本框 10">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940F23ED-4014-4EC6-A3A6-ED8B8DB67CC5}"/>
                </a:ext>
              </a:extLst>
            </p:cNvPr>
            <p:cNvSpPr txBox="1">
              <a:spLocks/>
            </p:cNvSpPr>
            <p:nvPr/>
          </p:nvSpPr>
          <p:spPr>
            <a:xfrm>
              <a:off x="5568428" y="2961409"/>
              <a:ext cx="3307778" cy="584775"/>
            </a:xfrm>
            <a:prstGeom prst="rect">
              <a:avLst/>
            </a:prstGeom>
            <a:noFill/>
          </p:spPr>
          <p:txBody>
            <a:bodyPr vert="horz" wrap="square" lIns="91440" tIns="45720" rIns="91440" bIns="45720" numCol="1" anchor="t">
              <a:spAutoFit/>
            </a:bodyPr>
            <a:lstStyle/>
            <a:p>
              <a:pPr marL="0" marR="0" lvl="0" indent="0" algn="l" defTabSz="914400" rtl="0" eaLnBrk="0" fontAlgn="auto" latinLnBrk="0" hangingPunct="1">
                <a:lnSpc>
                  <a:spcPct val="100000"/>
                </a:lnSpc>
                <a:spcBef>
                  <a:spcPts val="0"/>
                </a:spcBef>
                <a:spcAft>
                  <a:spcPts val="0"/>
                </a:spcAft>
                <a:buClrTx/>
                <a:buSzTx/>
                <a:buFontTx/>
                <a:buNone/>
                <a:tabLst/>
                <a:defRPr/>
              </a:pPr>
              <a:r>
                <a:rPr kumimoji="0" lang="zh-CN" altLang="en-US" sz="3200" b="0" i="0" u="none" strike="noStrike" kern="1200" cap="none" spc="0" normalizeH="0" baseline="0" noProof="0" dirty="0">
                  <a:ln>
                    <a:noFill/>
                  </a:ln>
                  <a:solidFill>
                    <a:prstClr val="white"/>
                  </a:solidFill>
                  <a:effectLst/>
                  <a:uLnTx/>
                  <a:uFillTx/>
                  <a:latin typeface="字魂36号-正文宋楷" panose="02000000000000000000" pitchFamily="2" charset="-122"/>
                  <a:ea typeface="字魂36号-正文宋楷" panose="02000000000000000000" pitchFamily="2" charset="-122"/>
                </a:rPr>
                <a:t>活动执行保障</a:t>
              </a:r>
              <a:endParaRPr kumimoji="0" lang="ko-KR" altLang="en-US" sz="3200" b="0" i="0" u="none" strike="noStrike" kern="1200" cap="none" spc="0" normalizeH="0" baseline="0" noProof="0" dirty="0">
                <a:ln>
                  <a:noFill/>
                </a:ln>
                <a:solidFill>
                  <a:prstClr val="white"/>
                </a:solidFill>
                <a:effectLst/>
                <a:uLnTx/>
                <a:uFillTx/>
                <a:latin typeface="字魂36号-正文宋楷" panose="02000000000000000000" pitchFamily="2" charset="-122"/>
                <a:ea typeface="微软雅黑" charset="0"/>
              </a:endParaRPr>
            </a:p>
          </p:txBody>
        </p:sp>
        <p:sp>
          <p:nvSpPr>
            <p:cNvPr id="13" name="文本框 12">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4A61DDEC-8239-43B5-AEA0-35CF67B7F5D2}"/>
                </a:ext>
              </a:extLst>
            </p:cNvPr>
            <p:cNvSpPr txBox="1">
              <a:spLocks/>
            </p:cNvSpPr>
            <p:nvPr/>
          </p:nvSpPr>
          <p:spPr>
            <a:xfrm>
              <a:off x="3555139" y="3891737"/>
              <a:ext cx="3307778" cy="584775"/>
            </a:xfrm>
            <a:prstGeom prst="rect">
              <a:avLst/>
            </a:prstGeom>
            <a:noFill/>
          </p:spPr>
          <p:txBody>
            <a:bodyPr vert="horz" wrap="square" lIns="91440" tIns="45720" rIns="91440" bIns="45720" numCol="1" anchor="t">
              <a:spAutoFit/>
            </a:bodyPr>
            <a:lstStyle/>
            <a:p>
              <a:pPr marL="0" marR="0" lvl="0" indent="0" algn="l" defTabSz="914400" rtl="0" eaLnBrk="0" fontAlgn="auto" latinLnBrk="0" hangingPunct="1">
                <a:lnSpc>
                  <a:spcPct val="100000"/>
                </a:lnSpc>
                <a:spcBef>
                  <a:spcPts val="0"/>
                </a:spcBef>
                <a:spcAft>
                  <a:spcPts val="0"/>
                </a:spcAft>
                <a:buClrTx/>
                <a:buSzTx/>
                <a:buFontTx/>
                <a:buNone/>
                <a:tabLst/>
                <a:defRPr/>
              </a:pPr>
              <a:r>
                <a:rPr kumimoji="0" lang="zh-CN" altLang="en-US" sz="3200" b="0" i="0" u="none" strike="noStrike" kern="1200" cap="none" spc="0" normalizeH="0" baseline="0" noProof="0" dirty="0">
                  <a:ln>
                    <a:noFill/>
                  </a:ln>
                  <a:solidFill>
                    <a:prstClr val="white"/>
                  </a:solidFill>
                  <a:effectLst/>
                  <a:uLnTx/>
                  <a:uFillTx/>
                  <a:latin typeface="字魂36号-正文宋楷" panose="02000000000000000000" pitchFamily="2" charset="-122"/>
                  <a:ea typeface="字魂36号-正文宋楷" panose="02000000000000000000" pitchFamily="2" charset="-122"/>
                </a:rPr>
                <a:t>活动细节管理</a:t>
              </a:r>
              <a:endParaRPr kumimoji="0" lang="ko-KR" altLang="en-US" sz="3200" b="0" i="0" u="none" strike="noStrike" kern="1200" cap="none" spc="0" normalizeH="0" baseline="0" noProof="0" dirty="0">
                <a:ln>
                  <a:noFill/>
                </a:ln>
                <a:solidFill>
                  <a:prstClr val="white"/>
                </a:solidFill>
                <a:effectLst/>
                <a:uLnTx/>
                <a:uFillTx/>
                <a:latin typeface="字魂36号-正文宋楷" panose="02000000000000000000" pitchFamily="2" charset="-122"/>
                <a:ea typeface="微软雅黑" charset="0"/>
              </a:endParaRPr>
            </a:p>
          </p:txBody>
        </p:sp>
        <p:sp>
          <p:nvSpPr>
            <p:cNvPr id="14" name="矩形 13">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05685A04-47C3-43B4-9279-A40DE0BA0588}"/>
                </a:ext>
              </a:extLst>
            </p:cNvPr>
            <p:cNvSpPr/>
            <p:nvPr/>
          </p:nvSpPr>
          <p:spPr>
            <a:xfrm>
              <a:off x="3555139" y="4260202"/>
              <a:ext cx="4610730" cy="415498"/>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altLang="zh-CN" sz="1400" b="0" i="0" u="none" strike="noStrike" kern="1200" cap="none" spc="0" normalizeH="0" baseline="0" noProof="0" dirty="0">
                  <a:ln>
                    <a:noFill/>
                  </a:ln>
                  <a:solidFill>
                    <a:prstClr val="white"/>
                  </a:solidFill>
                  <a:effectLst/>
                  <a:uLnTx/>
                  <a:uFillTx/>
                  <a:latin typeface="字魂36号-正文宋楷" panose="02000000000000000000" pitchFamily="2" charset="-122"/>
                  <a:ea typeface="字魂36号-正文宋楷" panose="02000000000000000000" pitchFamily="2" charset="-122"/>
                </a:rPr>
                <a:t>Please enter the title</a:t>
              </a:r>
              <a:r>
                <a:rPr kumimoji="0" lang="zh-CN" altLang="en-US" sz="1400" b="0" i="0" u="none" strike="noStrike" kern="1200" cap="none" spc="0" normalizeH="0" baseline="0" noProof="0" dirty="0">
                  <a:ln>
                    <a:noFill/>
                  </a:ln>
                  <a:solidFill>
                    <a:prstClr val="white"/>
                  </a:solidFill>
                  <a:effectLst/>
                  <a:uLnTx/>
                  <a:uFillTx/>
                  <a:latin typeface="字魂36号-正文宋楷" panose="02000000000000000000" pitchFamily="2" charset="-122"/>
                  <a:ea typeface="字魂36号-正文宋楷" panose="02000000000000000000" pitchFamily="2" charset="-122"/>
                </a:rPr>
                <a:t> </a:t>
              </a:r>
              <a:r>
                <a:rPr kumimoji="0" lang="en-US" altLang="zh-CN" sz="1400" b="0" i="0" u="none" strike="noStrike" kern="1200" cap="none" spc="0" normalizeH="0" baseline="0" noProof="0" dirty="0">
                  <a:ln>
                    <a:noFill/>
                  </a:ln>
                  <a:solidFill>
                    <a:prstClr val="white"/>
                  </a:solidFill>
                  <a:effectLst/>
                  <a:uLnTx/>
                  <a:uFillTx/>
                  <a:latin typeface="字魂36号-正文宋楷" panose="02000000000000000000" pitchFamily="2" charset="-122"/>
                  <a:ea typeface="字魂36号-正文宋楷" panose="02000000000000000000" pitchFamily="2" charset="-122"/>
                </a:rPr>
                <a:t>Please enter the title</a:t>
              </a:r>
              <a:endParaRPr kumimoji="0" lang="zh-CN" altLang="en-US" sz="1400" b="0" i="0" u="none" strike="noStrike" kern="1200" cap="none" spc="0" normalizeH="0" baseline="0" noProof="0" dirty="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15" name="文本框 14">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00A1C68C-4C57-4746-A552-3947DD38923C}"/>
                </a:ext>
              </a:extLst>
            </p:cNvPr>
            <p:cNvSpPr txBox="1">
              <a:spLocks/>
            </p:cNvSpPr>
            <p:nvPr/>
          </p:nvSpPr>
          <p:spPr>
            <a:xfrm>
              <a:off x="5568428" y="4838768"/>
              <a:ext cx="3307778" cy="584775"/>
            </a:xfrm>
            <a:prstGeom prst="rect">
              <a:avLst/>
            </a:prstGeom>
            <a:noFill/>
          </p:spPr>
          <p:txBody>
            <a:bodyPr vert="horz" wrap="square" lIns="91440" tIns="45720" rIns="91440" bIns="45720" numCol="1" anchor="t">
              <a:spAutoFit/>
            </a:bodyPr>
            <a:lstStyle/>
            <a:p>
              <a:pPr marL="0" marR="0" lvl="0" indent="0" algn="l" defTabSz="914400" rtl="0" eaLnBrk="0" fontAlgn="auto" latinLnBrk="0" hangingPunct="1">
                <a:lnSpc>
                  <a:spcPct val="100000"/>
                </a:lnSpc>
                <a:spcBef>
                  <a:spcPts val="0"/>
                </a:spcBef>
                <a:spcAft>
                  <a:spcPts val="0"/>
                </a:spcAft>
                <a:buClrTx/>
                <a:buSzTx/>
                <a:buFontTx/>
                <a:buNone/>
                <a:tabLst/>
                <a:defRPr/>
              </a:pPr>
              <a:r>
                <a:rPr kumimoji="0" lang="zh-CN" altLang="en-US" sz="3200" b="0" i="0" u="none" strike="noStrike" kern="1200" cap="none" spc="0" normalizeH="0" baseline="0" noProof="0" dirty="0">
                  <a:ln>
                    <a:noFill/>
                  </a:ln>
                  <a:solidFill>
                    <a:prstClr val="white"/>
                  </a:solidFill>
                  <a:effectLst/>
                  <a:uLnTx/>
                  <a:uFillTx/>
                  <a:latin typeface="字魂36号-正文宋楷" panose="02000000000000000000" pitchFamily="2" charset="-122"/>
                  <a:ea typeface="字魂36号-正文宋楷" panose="02000000000000000000" pitchFamily="2" charset="-122"/>
                </a:rPr>
                <a:t>活动效果展望</a:t>
              </a:r>
              <a:endParaRPr kumimoji="0" lang="ko-KR" altLang="en-US" sz="3200" b="0" i="0" u="none" strike="noStrike" kern="1200" cap="none" spc="0" normalizeH="0" baseline="0" noProof="0" dirty="0">
                <a:ln>
                  <a:noFill/>
                </a:ln>
                <a:solidFill>
                  <a:prstClr val="white"/>
                </a:solidFill>
                <a:effectLst/>
                <a:uLnTx/>
                <a:uFillTx/>
                <a:latin typeface="字魂36号-正文宋楷" panose="02000000000000000000" pitchFamily="2" charset="-122"/>
                <a:ea typeface="微软雅黑" charset="0"/>
              </a:endParaRPr>
            </a:p>
          </p:txBody>
        </p:sp>
      </p:grpSp>
      <p:sp>
        <p:nvSpPr>
          <p:cNvPr id="16" name="矩形 15">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D2356371-2633-4E27-997C-5B72B6F40B9C}"/>
              </a:ext>
            </a:extLst>
          </p:cNvPr>
          <p:cNvSpPr/>
          <p:nvPr/>
        </p:nvSpPr>
        <p:spPr>
          <a:xfrm>
            <a:off x="5568428" y="5207233"/>
            <a:ext cx="4610731" cy="415498"/>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altLang="zh-CN" sz="1400" b="0" i="0" u="none" strike="noStrike" kern="1200" cap="none" spc="0" normalizeH="0" baseline="0" noProof="0" dirty="0">
                <a:ln>
                  <a:noFill/>
                </a:ln>
                <a:solidFill>
                  <a:prstClr val="white"/>
                </a:solidFill>
                <a:effectLst/>
                <a:uLnTx/>
                <a:uFillTx/>
                <a:latin typeface="字魂36号-正文宋楷" panose="02000000000000000000" pitchFamily="2" charset="-122"/>
                <a:ea typeface="字魂36号-正文宋楷" panose="02000000000000000000" pitchFamily="2" charset="-122"/>
              </a:rPr>
              <a:t>Please enter the title</a:t>
            </a:r>
            <a:r>
              <a:rPr kumimoji="0" lang="zh-CN" altLang="en-US" sz="1400" b="0" i="0" u="none" strike="noStrike" kern="1200" cap="none" spc="0" normalizeH="0" baseline="0" noProof="0" dirty="0">
                <a:ln>
                  <a:noFill/>
                </a:ln>
                <a:solidFill>
                  <a:prstClr val="white"/>
                </a:solidFill>
                <a:effectLst/>
                <a:uLnTx/>
                <a:uFillTx/>
                <a:latin typeface="字魂36号-正文宋楷" panose="02000000000000000000" pitchFamily="2" charset="-122"/>
                <a:ea typeface="字魂36号-正文宋楷" panose="02000000000000000000" pitchFamily="2" charset="-122"/>
              </a:rPr>
              <a:t> </a:t>
            </a:r>
            <a:r>
              <a:rPr kumimoji="0" lang="en-US" altLang="zh-CN" sz="1400" b="0" i="0" u="none" strike="noStrike" kern="1200" cap="none" spc="0" normalizeH="0" baseline="0" noProof="0" dirty="0">
                <a:ln>
                  <a:noFill/>
                </a:ln>
                <a:solidFill>
                  <a:prstClr val="white"/>
                </a:solidFill>
                <a:effectLst/>
                <a:uLnTx/>
                <a:uFillTx/>
                <a:latin typeface="字魂36号-正文宋楷" panose="02000000000000000000" pitchFamily="2" charset="-122"/>
                <a:ea typeface="字魂36号-正文宋楷" panose="02000000000000000000" pitchFamily="2" charset="-122"/>
              </a:rPr>
              <a:t>Please enter the title</a:t>
            </a:r>
            <a:endParaRPr kumimoji="0" lang="zh-CN" altLang="en-US" sz="1400" b="0" i="0" u="none" strike="noStrike" kern="1200" cap="none" spc="0" normalizeH="0" baseline="0" noProof="0" dirty="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Tree>
    <p:extLst>
      <p:ext uri="{BB962C8B-B14F-4D97-AF65-F5344CB8AC3E}">
        <p14:creationId xmlns:p14="http://schemas.microsoft.com/office/powerpoint/2010/main" val="1922843582"/>
      </p:ext>
    </p:extLst>
  </p:cSld>
  <p:clrMapOvr>
    <a:masterClrMapping/>
  </p:clrMapOvr>
  <mc:AlternateContent xmlns:mc="http://schemas.openxmlformats.org/markup-compatibility/2006" xmlns:p14="http://schemas.microsoft.com/office/powerpoint/2010/main">
    <mc:Choice Requires="p14">
      <p:transition p14:dur="250" advClick="0" advTm="5000">
        <p:random/>
      </p:transition>
    </mc:Choice>
    <mc:Fallback xmlns="" xmlns:a16="http://schemas.microsoft.com/office/drawing/2014/main" xmlns:a14="http://schemas.microsoft.com/office/drawing/2010/main">
      <p:transition advClick="0" advTm="5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randombar(horizontal)">
                                      <p:cBhvr>
                                        <p:cTn id="7" dur="500"/>
                                        <p:tgtEl>
                                          <p:spTgt spid="4"/>
                                        </p:tgtEl>
                                      </p:cBhvr>
                                    </p:animEffect>
                                  </p:childTnLst>
                                </p:cTn>
                              </p:par>
                            </p:childTnLst>
                          </p:cTn>
                        </p:par>
                        <p:par>
                          <p:cTn id="8" fill="hold">
                            <p:stCondLst>
                              <p:cond delay="500"/>
                            </p:stCondLst>
                            <p:childTnLst>
                              <p:par>
                                <p:cTn id="9" presetID="14" presetClass="entr" presetSubtype="10" fill="hold" nodeType="afterEffect">
                                  <p:stCondLst>
                                    <p:cond delay="0"/>
                                  </p:stCondLst>
                                  <p:childTnLst>
                                    <p:set>
                                      <p:cBhvr>
                                        <p:cTn id="10" dur="1" fill="hold">
                                          <p:stCondLst>
                                            <p:cond delay="0"/>
                                          </p:stCondLst>
                                        </p:cTn>
                                        <p:tgtEl>
                                          <p:spTgt spid="17"/>
                                        </p:tgtEl>
                                        <p:attrNameLst>
                                          <p:attrName>style.visibility</p:attrName>
                                        </p:attrNameLst>
                                      </p:cBhvr>
                                      <p:to>
                                        <p:strVal val="visible"/>
                                      </p:to>
                                    </p:set>
                                    <p:animEffect transition="in" filter="randombar(horizontal)">
                                      <p:cBhvr>
                                        <p:cTn id="11" dur="500"/>
                                        <p:tgtEl>
                                          <p:spTgt spid="17"/>
                                        </p:tgtEl>
                                      </p:cBhvr>
                                    </p:animEffect>
                                  </p:childTnLst>
                                </p:cTn>
                              </p:par>
                            </p:childTnLst>
                          </p:cTn>
                        </p:par>
                        <p:par>
                          <p:cTn id="12" fill="hold">
                            <p:stCondLst>
                              <p:cond delay="1000"/>
                            </p:stCondLst>
                            <p:childTnLst>
                              <p:par>
                                <p:cTn id="13" presetID="14" presetClass="entr" presetSubtype="10" fill="hold" grpId="0" nodeType="afterEffect">
                                  <p:stCondLst>
                                    <p:cond delay="0"/>
                                  </p:stCondLst>
                                  <p:childTnLst>
                                    <p:set>
                                      <p:cBhvr>
                                        <p:cTn id="14" dur="1" fill="hold">
                                          <p:stCondLst>
                                            <p:cond delay="0"/>
                                          </p:stCondLst>
                                        </p:cTn>
                                        <p:tgtEl>
                                          <p:spTgt spid="12"/>
                                        </p:tgtEl>
                                        <p:attrNameLst>
                                          <p:attrName>style.visibility</p:attrName>
                                        </p:attrNameLst>
                                      </p:cBhvr>
                                      <p:to>
                                        <p:strVal val="visible"/>
                                      </p:to>
                                    </p:set>
                                    <p:animEffect transition="in" filter="randombar(horizontal)">
                                      <p:cBhvr>
                                        <p:cTn id="15" dur="500"/>
                                        <p:tgtEl>
                                          <p:spTgt spid="12"/>
                                        </p:tgtEl>
                                      </p:cBhvr>
                                    </p:animEffect>
                                  </p:childTnLst>
                                </p:cTn>
                              </p:par>
                            </p:childTnLst>
                          </p:cTn>
                        </p:par>
                        <p:par>
                          <p:cTn id="16" fill="hold">
                            <p:stCondLst>
                              <p:cond delay="1500"/>
                            </p:stCondLst>
                            <p:childTnLst>
                              <p:par>
                                <p:cTn id="17" presetID="14" presetClass="entr" presetSubtype="10" fill="hold" grpId="0" nodeType="afterEffect">
                                  <p:stCondLst>
                                    <p:cond delay="0"/>
                                  </p:stCondLst>
                                  <p:childTnLst>
                                    <p:set>
                                      <p:cBhvr>
                                        <p:cTn id="18" dur="1" fill="hold">
                                          <p:stCondLst>
                                            <p:cond delay="0"/>
                                          </p:stCondLst>
                                        </p:cTn>
                                        <p:tgtEl>
                                          <p:spTgt spid="16"/>
                                        </p:tgtEl>
                                        <p:attrNameLst>
                                          <p:attrName>style.visibility</p:attrName>
                                        </p:attrNameLst>
                                      </p:cBhvr>
                                      <p:to>
                                        <p:strVal val="visible"/>
                                      </p:to>
                                    </p:set>
                                    <p:animEffect transition="in" filter="randombar(horizontal)">
                                      <p:cBhvr>
                                        <p:cTn id="19"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12" grpId="0"/>
      <p:bldP spid="16"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0E1AC43F-AD04-410C-A7EF-D4502C75BAF3}"/>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20" y="13"/>
            <a:ext cx="12191981" cy="6857991"/>
          </a:xfrm>
          <a:prstGeom prst="rect">
            <a:avLst/>
          </a:prstGeom>
        </p:spPr>
      </p:pic>
      <p:sp>
        <p:nvSpPr>
          <p:cNvPr id="3" name="任意多边形: 形状 2">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D9643C58-7967-4852-B659-D1E0C5D94016}"/>
              </a:ext>
            </a:extLst>
          </p:cNvPr>
          <p:cNvSpPr/>
          <p:nvPr/>
        </p:nvSpPr>
        <p:spPr>
          <a:xfrm>
            <a:off x="1856731" y="2361753"/>
            <a:ext cx="8430679" cy="2278062"/>
          </a:xfrm>
          <a:custGeom>
            <a:avLst/>
            <a:gdLst>
              <a:gd name="connsiteX0" fmla="*/ 0 w 7991475"/>
              <a:gd name="connsiteY0" fmla="*/ 0 h 2278062"/>
              <a:gd name="connsiteX1" fmla="*/ 7991475 w 7991475"/>
              <a:gd name="connsiteY1" fmla="*/ 0 h 2278062"/>
              <a:gd name="connsiteX2" fmla="*/ 7991475 w 7991475"/>
              <a:gd name="connsiteY2" fmla="*/ 2278062 h 2278062"/>
              <a:gd name="connsiteX3" fmla="*/ 4510677 w 7991475"/>
              <a:gd name="connsiteY3" fmla="*/ 2278062 h 2278062"/>
              <a:gd name="connsiteX4" fmla="*/ 4516438 w 7991475"/>
              <a:gd name="connsiteY4" fmla="*/ 2220912 h 2278062"/>
              <a:gd name="connsiteX5" fmla="*/ 4514986 w 7991475"/>
              <a:gd name="connsiteY5" fmla="*/ 2206508 h 2278062"/>
              <a:gd name="connsiteX6" fmla="*/ 7919921 w 7991475"/>
              <a:gd name="connsiteY6" fmla="*/ 2206508 h 2278062"/>
              <a:gd name="connsiteX7" fmla="*/ 7919921 w 7991475"/>
              <a:gd name="connsiteY7" fmla="*/ 71554 h 2278062"/>
              <a:gd name="connsiteX8" fmla="*/ 71554 w 7991475"/>
              <a:gd name="connsiteY8" fmla="*/ 71554 h 2278062"/>
              <a:gd name="connsiteX9" fmla="*/ 71554 w 7991475"/>
              <a:gd name="connsiteY9" fmla="*/ 2206508 h 2278062"/>
              <a:gd name="connsiteX10" fmla="*/ 3476490 w 7991475"/>
              <a:gd name="connsiteY10" fmla="*/ 2206508 h 2278062"/>
              <a:gd name="connsiteX11" fmla="*/ 3475038 w 7991475"/>
              <a:gd name="connsiteY11" fmla="*/ 2220912 h 2278062"/>
              <a:gd name="connsiteX12" fmla="*/ 3480800 w 7991475"/>
              <a:gd name="connsiteY12" fmla="*/ 2278062 h 2278062"/>
              <a:gd name="connsiteX13" fmla="*/ 0 w 7991475"/>
              <a:gd name="connsiteY13" fmla="*/ 2278062 h 22780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7991475" h="2278062">
                <a:moveTo>
                  <a:pt x="0" y="0"/>
                </a:moveTo>
                <a:lnTo>
                  <a:pt x="7991475" y="0"/>
                </a:lnTo>
                <a:lnTo>
                  <a:pt x="7991475" y="2278062"/>
                </a:lnTo>
                <a:lnTo>
                  <a:pt x="4510677" y="2278062"/>
                </a:lnTo>
                <a:lnTo>
                  <a:pt x="4516438" y="2220912"/>
                </a:lnTo>
                <a:lnTo>
                  <a:pt x="4514986" y="2206508"/>
                </a:lnTo>
                <a:lnTo>
                  <a:pt x="7919921" y="2206508"/>
                </a:lnTo>
                <a:lnTo>
                  <a:pt x="7919921" y="71554"/>
                </a:lnTo>
                <a:lnTo>
                  <a:pt x="71554" y="71554"/>
                </a:lnTo>
                <a:lnTo>
                  <a:pt x="71554" y="2206508"/>
                </a:lnTo>
                <a:lnTo>
                  <a:pt x="3476490" y="2206508"/>
                </a:lnTo>
                <a:lnTo>
                  <a:pt x="3475038" y="2220912"/>
                </a:lnTo>
                <a:lnTo>
                  <a:pt x="3480800" y="2278062"/>
                </a:lnTo>
                <a:lnTo>
                  <a:pt x="0" y="2278062"/>
                </a:lnTo>
                <a:close/>
              </a:path>
            </a:pathLst>
          </a:custGeom>
          <a:solidFill>
            <a:schemeClr val="bg1">
              <a:alpha val="8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sym typeface="Arial" panose="020B0604020202020204" pitchFamily="34" charset="0"/>
            </a:endParaRPr>
          </a:p>
        </p:txBody>
      </p:sp>
      <p:grpSp>
        <p:nvGrpSpPr>
          <p:cNvPr id="4" name="组合 3">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13E7B586-A261-49AC-9335-99861E1577A2}"/>
              </a:ext>
            </a:extLst>
          </p:cNvPr>
          <p:cNvGrpSpPr/>
          <p:nvPr/>
        </p:nvGrpSpPr>
        <p:grpSpPr>
          <a:xfrm>
            <a:off x="2061115" y="2820019"/>
            <a:ext cx="8030623" cy="1195119"/>
            <a:chOff x="-2342329" y="2424381"/>
            <a:chExt cx="12070529" cy="1195119"/>
          </a:xfrm>
        </p:grpSpPr>
        <p:sp>
          <p:nvSpPr>
            <p:cNvPr id="5" name="文本框 4">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8FB497A9-5286-4BBB-8062-916FB0C49E9F}"/>
                </a:ext>
              </a:extLst>
            </p:cNvPr>
            <p:cNvSpPr txBox="1"/>
            <p:nvPr/>
          </p:nvSpPr>
          <p:spPr>
            <a:xfrm>
              <a:off x="-2200062" y="2424381"/>
              <a:ext cx="11772899" cy="923330"/>
            </a:xfrm>
            <a:prstGeom prst="rect">
              <a:avLst/>
            </a:prstGeom>
            <a:noFill/>
          </p:spPr>
          <p:txBody>
            <a:bodyPr vert="horz" rtlCol="0">
              <a:spAutoFit/>
            </a:bodyPr>
            <a:lstStyle/>
            <a:p>
              <a:pPr marL="0" marR="0" lvl="0" indent="0" algn="dist" defTabSz="457200" rtl="0" eaLnBrk="1" fontAlgn="auto" latinLnBrk="0" hangingPunct="1">
                <a:lnSpc>
                  <a:spcPct val="100000"/>
                </a:lnSpc>
                <a:spcBef>
                  <a:spcPts val="0"/>
                </a:spcBef>
                <a:spcAft>
                  <a:spcPts val="0"/>
                </a:spcAft>
                <a:buClrTx/>
                <a:buSzTx/>
                <a:buFontTx/>
                <a:buNone/>
                <a:tabLst/>
                <a:defRPr/>
              </a:pPr>
              <a:r>
                <a:rPr kumimoji="0" lang="zh-CN" altLang="en-US" sz="5400" b="0" i="1" u="none" strike="noStrike" kern="1200" cap="none" spc="0" normalizeH="0" baseline="0" noProof="0" dirty="0">
                  <a:ln>
                    <a:noFill/>
                  </a:ln>
                  <a:solidFill>
                    <a:srgbClr val="2CC8B8"/>
                  </a:solidFill>
                  <a:effectLst/>
                  <a:uLnTx/>
                  <a:uFillTx/>
                  <a:latin typeface="字魂36号-正文宋楷" panose="02000000000000000000" pitchFamily="2" charset="-122"/>
                  <a:ea typeface="字魂36号-正文宋楷" panose="02000000000000000000" pitchFamily="2" charset="-122"/>
                </a:rPr>
                <a:t>活动流程简介</a:t>
              </a:r>
            </a:p>
          </p:txBody>
        </p:sp>
        <p:sp>
          <p:nvSpPr>
            <p:cNvPr id="6" name="文本框 5">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26EA4DD1-1B41-4AEC-9FBC-A21F8E394C0F}"/>
                </a:ext>
              </a:extLst>
            </p:cNvPr>
            <p:cNvSpPr txBox="1"/>
            <p:nvPr/>
          </p:nvSpPr>
          <p:spPr>
            <a:xfrm>
              <a:off x="-2298721" y="2435820"/>
              <a:ext cx="11772898" cy="923330"/>
            </a:xfrm>
            <a:prstGeom prst="rect">
              <a:avLst/>
            </a:prstGeom>
            <a:noFill/>
          </p:spPr>
          <p:txBody>
            <a:bodyPr vert="horz" rtlCol="0">
              <a:spAutoFit/>
            </a:bodyPr>
            <a:lstStyle/>
            <a:p>
              <a:pPr marL="0" marR="0" lvl="0" indent="0" algn="dist" defTabSz="457200" rtl="0" eaLnBrk="1" fontAlgn="auto" latinLnBrk="0" hangingPunct="1">
                <a:lnSpc>
                  <a:spcPct val="100000"/>
                </a:lnSpc>
                <a:spcBef>
                  <a:spcPts val="0"/>
                </a:spcBef>
                <a:spcAft>
                  <a:spcPts val="0"/>
                </a:spcAft>
                <a:buClrTx/>
                <a:buSzTx/>
                <a:buFontTx/>
                <a:buNone/>
                <a:tabLst/>
                <a:defRPr/>
              </a:pPr>
              <a:r>
                <a:rPr kumimoji="0" lang="zh-CN" altLang="en-US" sz="5400" b="0" i="1" u="none" strike="noStrike" kern="1200" cap="none" spc="0" normalizeH="0" baseline="0" noProof="0" dirty="0">
                  <a:ln>
                    <a:noFill/>
                  </a:ln>
                  <a:solidFill>
                    <a:srgbClr val="A1249B"/>
                  </a:solidFill>
                  <a:effectLst/>
                  <a:uLnTx/>
                  <a:uFillTx/>
                  <a:latin typeface="字魂36号-正文宋楷" panose="02000000000000000000" pitchFamily="2" charset="-122"/>
                  <a:ea typeface="字魂36号-正文宋楷" panose="02000000000000000000" pitchFamily="2" charset="-122"/>
                </a:rPr>
                <a:t>活动流程简介</a:t>
              </a:r>
            </a:p>
          </p:txBody>
        </p:sp>
        <p:sp>
          <p:nvSpPr>
            <p:cNvPr id="7" name="平行四边形 6">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7E7B2021-C9E7-4457-B1DF-7BFC4BC9AC00}"/>
                </a:ext>
              </a:extLst>
            </p:cNvPr>
            <p:cNvSpPr/>
            <p:nvPr/>
          </p:nvSpPr>
          <p:spPr>
            <a:xfrm>
              <a:off x="-2133600" y="3378200"/>
              <a:ext cx="2540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8" name="平行四边形 7">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590F7EB3-39D4-4B87-8695-0692FB1ACF20}"/>
                </a:ext>
              </a:extLst>
            </p:cNvPr>
            <p:cNvSpPr/>
            <p:nvPr/>
          </p:nvSpPr>
          <p:spPr>
            <a:xfrm>
              <a:off x="-2108200" y="3276600"/>
              <a:ext cx="2540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9" name="平行四边形 8">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BB46BBFC-2462-4B63-AA9A-ACB42C82CBA7}"/>
                </a:ext>
              </a:extLst>
            </p:cNvPr>
            <p:cNvSpPr/>
            <p:nvPr/>
          </p:nvSpPr>
          <p:spPr>
            <a:xfrm>
              <a:off x="-1879600" y="3568700"/>
              <a:ext cx="1524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0" name="平行四边形 9">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3E75B482-4F0E-425A-BFBA-6EE2ADF35A79}"/>
                </a:ext>
              </a:extLst>
            </p:cNvPr>
            <p:cNvSpPr/>
            <p:nvPr/>
          </p:nvSpPr>
          <p:spPr>
            <a:xfrm>
              <a:off x="-1841500" y="2730500"/>
              <a:ext cx="1524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1" name="平行四边形 10">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50148FA3-8BEC-4D5E-9904-D7156BF8524C}"/>
                </a:ext>
              </a:extLst>
            </p:cNvPr>
            <p:cNvSpPr/>
            <p:nvPr/>
          </p:nvSpPr>
          <p:spPr>
            <a:xfrm>
              <a:off x="-1727200" y="2908300"/>
              <a:ext cx="1270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2" name="平行四边形 11">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6878E43B-404C-4B85-8A86-A5DE8C076152}"/>
                </a:ext>
              </a:extLst>
            </p:cNvPr>
            <p:cNvSpPr/>
            <p:nvPr/>
          </p:nvSpPr>
          <p:spPr>
            <a:xfrm>
              <a:off x="-1612900" y="2844800"/>
              <a:ext cx="2286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3" name="平行四边形 12">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A287AB4C-128E-4268-AAB9-3D6EB33B59C2}"/>
                </a:ext>
              </a:extLst>
            </p:cNvPr>
            <p:cNvSpPr/>
            <p:nvPr/>
          </p:nvSpPr>
          <p:spPr>
            <a:xfrm>
              <a:off x="-1384300" y="3302000"/>
              <a:ext cx="2159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4" name="平行四边形 13">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2CBE075A-36AF-4BE8-90DE-53294F00B059}"/>
                </a:ext>
              </a:extLst>
            </p:cNvPr>
            <p:cNvSpPr/>
            <p:nvPr/>
          </p:nvSpPr>
          <p:spPr>
            <a:xfrm>
              <a:off x="-1295400" y="3111500"/>
              <a:ext cx="2032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5" name="平行四边形 14">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6C4D0BA3-2B3D-4C61-80E4-790A067B0D72}"/>
                </a:ext>
              </a:extLst>
            </p:cNvPr>
            <p:cNvSpPr/>
            <p:nvPr/>
          </p:nvSpPr>
          <p:spPr>
            <a:xfrm>
              <a:off x="-1219200" y="3429000"/>
              <a:ext cx="1524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6" name="平行四边形 15">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82AE7C0C-5296-41E6-953C-EED8B6492B8C}"/>
                </a:ext>
              </a:extLst>
            </p:cNvPr>
            <p:cNvSpPr/>
            <p:nvPr/>
          </p:nvSpPr>
          <p:spPr>
            <a:xfrm>
              <a:off x="-1028700" y="2654300"/>
              <a:ext cx="2159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7" name="平行四边形 16">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D23EBF09-2FD9-4AAF-B334-5EB0B32F4D14}"/>
                </a:ext>
              </a:extLst>
            </p:cNvPr>
            <p:cNvSpPr/>
            <p:nvPr/>
          </p:nvSpPr>
          <p:spPr>
            <a:xfrm>
              <a:off x="-889000" y="3149600"/>
              <a:ext cx="1524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8" name="平行四边形 17">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06DC1F90-1727-459F-B2CD-EABDC3470ACD}"/>
                </a:ext>
              </a:extLst>
            </p:cNvPr>
            <p:cNvSpPr/>
            <p:nvPr/>
          </p:nvSpPr>
          <p:spPr>
            <a:xfrm>
              <a:off x="-762000" y="3162300"/>
              <a:ext cx="1905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9" name="平行四边形 18">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0A2246BB-58CD-4357-B45C-E60224693D9B}"/>
                </a:ext>
              </a:extLst>
            </p:cNvPr>
            <p:cNvSpPr/>
            <p:nvPr/>
          </p:nvSpPr>
          <p:spPr>
            <a:xfrm>
              <a:off x="-698500" y="3543300"/>
              <a:ext cx="2286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20" name="平行四边形 19">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A927ED5C-B647-4B3B-97DB-955D9C5A23A4}"/>
                </a:ext>
              </a:extLst>
            </p:cNvPr>
            <p:cNvSpPr/>
            <p:nvPr/>
          </p:nvSpPr>
          <p:spPr>
            <a:xfrm>
              <a:off x="-495300" y="2806700"/>
              <a:ext cx="1524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21" name="平行四边形 20">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8AD924EE-2F2D-465A-9911-BECFE53E7B3C}"/>
                </a:ext>
              </a:extLst>
            </p:cNvPr>
            <p:cNvSpPr/>
            <p:nvPr/>
          </p:nvSpPr>
          <p:spPr>
            <a:xfrm>
              <a:off x="-393700" y="3568700"/>
              <a:ext cx="2159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22" name="平行四边形 21">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6E80F851-B431-4619-9A08-BED3AF1D7BD6}"/>
                </a:ext>
              </a:extLst>
            </p:cNvPr>
            <p:cNvSpPr/>
            <p:nvPr/>
          </p:nvSpPr>
          <p:spPr>
            <a:xfrm>
              <a:off x="-266700" y="2984500"/>
              <a:ext cx="2540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23" name="平行四边形 22">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1481DD72-5E9F-4B26-A566-318EB9688763}"/>
                </a:ext>
              </a:extLst>
            </p:cNvPr>
            <p:cNvSpPr/>
            <p:nvPr/>
          </p:nvSpPr>
          <p:spPr>
            <a:xfrm>
              <a:off x="-165100" y="2654300"/>
              <a:ext cx="2286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24" name="平行四边形 23">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FA988FEC-7C16-4795-82E1-53D622A4D15B}"/>
                </a:ext>
              </a:extLst>
            </p:cNvPr>
            <p:cNvSpPr/>
            <p:nvPr/>
          </p:nvSpPr>
          <p:spPr>
            <a:xfrm>
              <a:off x="-25400" y="3022600"/>
              <a:ext cx="1778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25" name="平行四边形 24">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5CB8BCF1-4807-46C4-8792-B5EB55EFA441}"/>
                </a:ext>
              </a:extLst>
            </p:cNvPr>
            <p:cNvSpPr/>
            <p:nvPr/>
          </p:nvSpPr>
          <p:spPr>
            <a:xfrm>
              <a:off x="152400" y="2806700"/>
              <a:ext cx="2032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26" name="平行四边形 25">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CA71E0D7-FC2A-467E-ABF8-5F6CAC88F225}"/>
                </a:ext>
              </a:extLst>
            </p:cNvPr>
            <p:cNvSpPr/>
            <p:nvPr/>
          </p:nvSpPr>
          <p:spPr>
            <a:xfrm>
              <a:off x="254000" y="3302000"/>
              <a:ext cx="2286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27" name="平行四边形 26">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BBAD19A4-7AA0-4830-A1D3-41BBC0BAF5AF}"/>
                </a:ext>
              </a:extLst>
            </p:cNvPr>
            <p:cNvSpPr/>
            <p:nvPr/>
          </p:nvSpPr>
          <p:spPr>
            <a:xfrm>
              <a:off x="304800" y="3492500"/>
              <a:ext cx="1651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28" name="平行四边形 27">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1A0C9FBF-179C-4533-A6A2-F22BF1733357}"/>
                </a:ext>
              </a:extLst>
            </p:cNvPr>
            <p:cNvSpPr/>
            <p:nvPr/>
          </p:nvSpPr>
          <p:spPr>
            <a:xfrm>
              <a:off x="520700" y="3543300"/>
              <a:ext cx="2413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29" name="平行四边形 28">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7E1380CC-6CBE-46B9-A72E-B293C35C30E6}"/>
                </a:ext>
              </a:extLst>
            </p:cNvPr>
            <p:cNvSpPr/>
            <p:nvPr/>
          </p:nvSpPr>
          <p:spPr>
            <a:xfrm>
              <a:off x="558800" y="3479800"/>
              <a:ext cx="1651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30" name="平行四边形 29">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BB01A80F-B57E-4303-AEF8-568EB24A25F6}"/>
                </a:ext>
              </a:extLst>
            </p:cNvPr>
            <p:cNvSpPr/>
            <p:nvPr/>
          </p:nvSpPr>
          <p:spPr>
            <a:xfrm>
              <a:off x="762000" y="3403600"/>
              <a:ext cx="1524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31" name="平行四边形 30">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E40DF225-9A05-4B67-8519-BF364E663693}"/>
                </a:ext>
              </a:extLst>
            </p:cNvPr>
            <p:cNvSpPr/>
            <p:nvPr/>
          </p:nvSpPr>
          <p:spPr>
            <a:xfrm>
              <a:off x="901700" y="2908300"/>
              <a:ext cx="2159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32" name="平行四边形 31">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0B414EC2-8170-4E3E-8E00-A2E7D6AD305E}"/>
                </a:ext>
              </a:extLst>
            </p:cNvPr>
            <p:cNvSpPr/>
            <p:nvPr/>
          </p:nvSpPr>
          <p:spPr>
            <a:xfrm>
              <a:off x="965200" y="2832100"/>
              <a:ext cx="2032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33" name="平行四边形 32">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975FA6FB-11DE-4309-A5E3-356CAB86CEA2}"/>
                </a:ext>
              </a:extLst>
            </p:cNvPr>
            <p:cNvSpPr/>
            <p:nvPr/>
          </p:nvSpPr>
          <p:spPr>
            <a:xfrm>
              <a:off x="1117600" y="3238500"/>
              <a:ext cx="1270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34" name="平行四边形 33">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98C5A400-1490-41A6-A100-5CC1E1F2169E}"/>
                </a:ext>
              </a:extLst>
            </p:cNvPr>
            <p:cNvSpPr/>
            <p:nvPr/>
          </p:nvSpPr>
          <p:spPr>
            <a:xfrm>
              <a:off x="1231900" y="3378200"/>
              <a:ext cx="1651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35" name="平行四边形 34">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BB0A5ED5-9FFF-4ED2-9DC7-96DDD4AAF60C}"/>
                </a:ext>
              </a:extLst>
            </p:cNvPr>
            <p:cNvSpPr/>
            <p:nvPr/>
          </p:nvSpPr>
          <p:spPr>
            <a:xfrm>
              <a:off x="1371600" y="3340100"/>
              <a:ext cx="2540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36" name="平行四边形 35">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9754AE47-8F63-46BC-9081-2D3D63807E11}"/>
                </a:ext>
              </a:extLst>
            </p:cNvPr>
            <p:cNvSpPr/>
            <p:nvPr/>
          </p:nvSpPr>
          <p:spPr>
            <a:xfrm>
              <a:off x="1485900" y="3327400"/>
              <a:ext cx="2159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37" name="平行四边形 36">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B94912A0-6402-45AE-84E3-9E72DC94B851}"/>
                </a:ext>
              </a:extLst>
            </p:cNvPr>
            <p:cNvSpPr/>
            <p:nvPr/>
          </p:nvSpPr>
          <p:spPr>
            <a:xfrm>
              <a:off x="1651000" y="2844800"/>
              <a:ext cx="2413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38" name="平行四边形 37">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3016C20D-E136-4794-9B61-5554C3573B7F}"/>
                </a:ext>
              </a:extLst>
            </p:cNvPr>
            <p:cNvSpPr/>
            <p:nvPr/>
          </p:nvSpPr>
          <p:spPr>
            <a:xfrm>
              <a:off x="1778000" y="2933700"/>
              <a:ext cx="1397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39" name="平行四边形 38">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02CBC135-C730-4334-B355-9678CBB92500}"/>
                </a:ext>
              </a:extLst>
            </p:cNvPr>
            <p:cNvSpPr/>
            <p:nvPr/>
          </p:nvSpPr>
          <p:spPr>
            <a:xfrm>
              <a:off x="1841500" y="3149600"/>
              <a:ext cx="1524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40" name="平行四边形 39">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8DCCCBE3-2E50-4D49-ABEA-C26B5DC7E248}"/>
                </a:ext>
              </a:extLst>
            </p:cNvPr>
            <p:cNvSpPr/>
            <p:nvPr/>
          </p:nvSpPr>
          <p:spPr>
            <a:xfrm>
              <a:off x="1955800" y="3149600"/>
              <a:ext cx="2159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41" name="平行四边形 40">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78468CDE-9F85-4EEF-89F0-74D2E2EFA774}"/>
                </a:ext>
              </a:extLst>
            </p:cNvPr>
            <p:cNvSpPr/>
            <p:nvPr/>
          </p:nvSpPr>
          <p:spPr>
            <a:xfrm>
              <a:off x="2146300" y="2679700"/>
              <a:ext cx="1651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42" name="平行四边形 41">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B24DA5C9-C41E-4E4A-94E2-5D0E6227DDDE}"/>
                </a:ext>
              </a:extLst>
            </p:cNvPr>
            <p:cNvSpPr/>
            <p:nvPr/>
          </p:nvSpPr>
          <p:spPr>
            <a:xfrm>
              <a:off x="2235200" y="2667000"/>
              <a:ext cx="2540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43" name="平行四边形 42">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6D87B116-7C20-4C5A-92E7-AE334C292378}"/>
                </a:ext>
              </a:extLst>
            </p:cNvPr>
            <p:cNvSpPr/>
            <p:nvPr/>
          </p:nvSpPr>
          <p:spPr>
            <a:xfrm>
              <a:off x="2336800" y="3124200"/>
              <a:ext cx="1270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44" name="平行四边形 43">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0244B9E0-C5FD-4CE4-AC65-A0E3C3C1408C}"/>
                </a:ext>
              </a:extLst>
            </p:cNvPr>
            <p:cNvSpPr/>
            <p:nvPr/>
          </p:nvSpPr>
          <p:spPr>
            <a:xfrm>
              <a:off x="2540000" y="2578100"/>
              <a:ext cx="1778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45" name="平行四边形 44">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AB8F502B-F5D3-45D3-BD11-EF908A9C5A2E}"/>
                </a:ext>
              </a:extLst>
            </p:cNvPr>
            <p:cNvSpPr/>
            <p:nvPr/>
          </p:nvSpPr>
          <p:spPr>
            <a:xfrm>
              <a:off x="2667000" y="3048000"/>
              <a:ext cx="1270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46" name="平行四边形 45">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DEA329FB-0E30-4B17-87FD-28E09FE4DD24}"/>
                </a:ext>
              </a:extLst>
            </p:cNvPr>
            <p:cNvSpPr/>
            <p:nvPr/>
          </p:nvSpPr>
          <p:spPr>
            <a:xfrm>
              <a:off x="2819400" y="3352800"/>
              <a:ext cx="1905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47" name="平行四边形 46">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712F608D-6B33-4777-A822-DC10B063E277}"/>
                </a:ext>
              </a:extLst>
            </p:cNvPr>
            <p:cNvSpPr/>
            <p:nvPr/>
          </p:nvSpPr>
          <p:spPr>
            <a:xfrm>
              <a:off x="2921000" y="3454400"/>
              <a:ext cx="1778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48" name="平行四边形 47">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F068A207-7849-494C-87A5-5C1E9168C614}"/>
                </a:ext>
              </a:extLst>
            </p:cNvPr>
            <p:cNvSpPr/>
            <p:nvPr/>
          </p:nvSpPr>
          <p:spPr>
            <a:xfrm>
              <a:off x="2997200" y="3479800"/>
              <a:ext cx="2413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49" name="平行四边形 48">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236AEC72-C0E6-47E4-9192-E2C731C24F00}"/>
                </a:ext>
              </a:extLst>
            </p:cNvPr>
            <p:cNvSpPr/>
            <p:nvPr/>
          </p:nvSpPr>
          <p:spPr>
            <a:xfrm>
              <a:off x="3086100" y="2908300"/>
              <a:ext cx="2286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50" name="平行四边形 49">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70646FF9-58F1-45F3-A32F-51970933DE2B}"/>
                </a:ext>
              </a:extLst>
            </p:cNvPr>
            <p:cNvSpPr/>
            <p:nvPr/>
          </p:nvSpPr>
          <p:spPr>
            <a:xfrm>
              <a:off x="3276600" y="2755900"/>
              <a:ext cx="1397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51" name="平行四边形 50">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62E214BD-F662-4082-AE68-D8BD740D262A}"/>
                </a:ext>
              </a:extLst>
            </p:cNvPr>
            <p:cNvSpPr/>
            <p:nvPr/>
          </p:nvSpPr>
          <p:spPr>
            <a:xfrm>
              <a:off x="3340100" y="2616200"/>
              <a:ext cx="2159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52" name="平行四边形 51">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B84319B7-2A1E-463C-B61C-9636EEE10BB6}"/>
                </a:ext>
              </a:extLst>
            </p:cNvPr>
            <p:cNvSpPr/>
            <p:nvPr/>
          </p:nvSpPr>
          <p:spPr>
            <a:xfrm>
              <a:off x="3467100" y="3136900"/>
              <a:ext cx="2286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53" name="平行四边形 52">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12B9124E-22C7-40C4-9083-A08E11158BC5}"/>
                </a:ext>
              </a:extLst>
            </p:cNvPr>
            <p:cNvSpPr/>
            <p:nvPr/>
          </p:nvSpPr>
          <p:spPr>
            <a:xfrm>
              <a:off x="3657600" y="3124200"/>
              <a:ext cx="2286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54" name="平行四边形 53">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A70EEFFE-1FDE-4792-844C-579F56A125E7}"/>
                </a:ext>
              </a:extLst>
            </p:cNvPr>
            <p:cNvSpPr/>
            <p:nvPr/>
          </p:nvSpPr>
          <p:spPr>
            <a:xfrm>
              <a:off x="3835400" y="2552700"/>
              <a:ext cx="2159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55" name="平行四边形 54">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BE4B1B8B-966E-434B-A943-993DD9FE24E2}"/>
                </a:ext>
              </a:extLst>
            </p:cNvPr>
            <p:cNvSpPr/>
            <p:nvPr/>
          </p:nvSpPr>
          <p:spPr>
            <a:xfrm>
              <a:off x="3860800" y="3479800"/>
              <a:ext cx="2540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56" name="平行四边形 55">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7E75F2F6-F01F-4EB8-B281-87238CA40AB7}"/>
                </a:ext>
              </a:extLst>
            </p:cNvPr>
            <p:cNvSpPr/>
            <p:nvPr/>
          </p:nvSpPr>
          <p:spPr>
            <a:xfrm>
              <a:off x="4076700" y="3098800"/>
              <a:ext cx="2032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57" name="平行四边形 56">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D0A0C76E-7418-4699-AB70-507F3E46159D}"/>
                </a:ext>
              </a:extLst>
            </p:cNvPr>
            <p:cNvSpPr/>
            <p:nvPr/>
          </p:nvSpPr>
          <p:spPr>
            <a:xfrm>
              <a:off x="4140200" y="2882900"/>
              <a:ext cx="1270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58" name="平行四边形 57">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B53EC9AB-6FE9-4385-B911-9F27AEF8F055}"/>
                </a:ext>
              </a:extLst>
            </p:cNvPr>
            <p:cNvSpPr/>
            <p:nvPr/>
          </p:nvSpPr>
          <p:spPr>
            <a:xfrm>
              <a:off x="4279900" y="3225800"/>
              <a:ext cx="1270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59" name="平行四边形 58">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CC9FA4ED-2086-4BDE-BB04-355A3010CE3B}"/>
                </a:ext>
              </a:extLst>
            </p:cNvPr>
            <p:cNvSpPr/>
            <p:nvPr/>
          </p:nvSpPr>
          <p:spPr>
            <a:xfrm>
              <a:off x="4381500" y="2590800"/>
              <a:ext cx="1524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60" name="平行四边形 59">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189FF69C-0842-4E3E-8130-9EB0B0B6A8D9}"/>
                </a:ext>
              </a:extLst>
            </p:cNvPr>
            <p:cNvSpPr/>
            <p:nvPr/>
          </p:nvSpPr>
          <p:spPr>
            <a:xfrm>
              <a:off x="4584700" y="3517900"/>
              <a:ext cx="1524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61" name="平行四边形 60">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4CDB4AEC-6936-48B6-AABC-E8268C72AE88}"/>
                </a:ext>
              </a:extLst>
            </p:cNvPr>
            <p:cNvSpPr/>
            <p:nvPr/>
          </p:nvSpPr>
          <p:spPr>
            <a:xfrm>
              <a:off x="4686300" y="3568700"/>
              <a:ext cx="1524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62" name="平行四边形 61">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8F33B902-0275-4988-9679-22F984AFB87A}"/>
                </a:ext>
              </a:extLst>
            </p:cNvPr>
            <p:cNvSpPr/>
            <p:nvPr/>
          </p:nvSpPr>
          <p:spPr>
            <a:xfrm>
              <a:off x="4762500" y="2806700"/>
              <a:ext cx="1905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63" name="平行四边形 62">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E359D23C-E3D8-4FA9-AE74-43E6FEA6AE99}"/>
                </a:ext>
              </a:extLst>
            </p:cNvPr>
            <p:cNvSpPr/>
            <p:nvPr/>
          </p:nvSpPr>
          <p:spPr>
            <a:xfrm>
              <a:off x="4953000" y="3543300"/>
              <a:ext cx="1651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64" name="平行四边形 63">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72703AB8-3831-4CE4-A5E0-D78FC40B31F0}"/>
                </a:ext>
              </a:extLst>
            </p:cNvPr>
            <p:cNvSpPr/>
            <p:nvPr/>
          </p:nvSpPr>
          <p:spPr>
            <a:xfrm>
              <a:off x="5029200" y="2895600"/>
              <a:ext cx="2413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65" name="平行四边形 64">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A325F06D-DA32-4BBA-AEC1-B3351E44B4DD}"/>
                </a:ext>
              </a:extLst>
            </p:cNvPr>
            <p:cNvSpPr/>
            <p:nvPr/>
          </p:nvSpPr>
          <p:spPr>
            <a:xfrm>
              <a:off x="5156200" y="2641600"/>
              <a:ext cx="1651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66" name="平行四边形 65">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38D076F1-59AE-44DF-80B9-B044E4316CA6}"/>
                </a:ext>
              </a:extLst>
            </p:cNvPr>
            <p:cNvSpPr/>
            <p:nvPr/>
          </p:nvSpPr>
          <p:spPr>
            <a:xfrm>
              <a:off x="5334000" y="2895600"/>
              <a:ext cx="1270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67" name="平行四边形 66">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8D92D6DD-CC3D-45F6-9913-E08691C73EFF}"/>
                </a:ext>
              </a:extLst>
            </p:cNvPr>
            <p:cNvSpPr/>
            <p:nvPr/>
          </p:nvSpPr>
          <p:spPr>
            <a:xfrm>
              <a:off x="5422900" y="3048000"/>
              <a:ext cx="1651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68" name="平行四边形 67">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5CFACF4F-3517-4BD3-B5B5-1B92854C050A}"/>
                </a:ext>
              </a:extLst>
            </p:cNvPr>
            <p:cNvSpPr/>
            <p:nvPr/>
          </p:nvSpPr>
          <p:spPr>
            <a:xfrm>
              <a:off x="5549900" y="3251200"/>
              <a:ext cx="2159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69" name="平行四边形 68">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2A06BAC7-C2F3-4F5E-AB40-9C51E2D97D12}"/>
                </a:ext>
              </a:extLst>
            </p:cNvPr>
            <p:cNvSpPr/>
            <p:nvPr/>
          </p:nvSpPr>
          <p:spPr>
            <a:xfrm>
              <a:off x="5727700" y="2743200"/>
              <a:ext cx="1778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70" name="平行四边形 69">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459A9A6D-87FE-42AD-BC15-C138E78229F8}"/>
                </a:ext>
              </a:extLst>
            </p:cNvPr>
            <p:cNvSpPr/>
            <p:nvPr/>
          </p:nvSpPr>
          <p:spPr>
            <a:xfrm>
              <a:off x="5778500" y="3568700"/>
              <a:ext cx="2413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71" name="平行四边形 70">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BE3CEB5F-9D91-4A6C-B937-25AAC691D868}"/>
                </a:ext>
              </a:extLst>
            </p:cNvPr>
            <p:cNvSpPr/>
            <p:nvPr/>
          </p:nvSpPr>
          <p:spPr>
            <a:xfrm>
              <a:off x="5943600" y="3149600"/>
              <a:ext cx="1651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72" name="平行四边形 71">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1DAECA4B-9C66-4D29-9795-4B5161EEAEF4}"/>
                </a:ext>
              </a:extLst>
            </p:cNvPr>
            <p:cNvSpPr/>
            <p:nvPr/>
          </p:nvSpPr>
          <p:spPr>
            <a:xfrm>
              <a:off x="6108700" y="2794000"/>
              <a:ext cx="2286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73" name="平行四边形 72">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70CC69EA-297C-42BB-96DC-6A70AD3C1027}"/>
                </a:ext>
              </a:extLst>
            </p:cNvPr>
            <p:cNvSpPr/>
            <p:nvPr/>
          </p:nvSpPr>
          <p:spPr>
            <a:xfrm>
              <a:off x="6248400" y="3365500"/>
              <a:ext cx="2540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74" name="平行四边形 73">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8F40DC8F-C285-4A47-A377-B714D7959C02}"/>
                </a:ext>
              </a:extLst>
            </p:cNvPr>
            <p:cNvSpPr/>
            <p:nvPr/>
          </p:nvSpPr>
          <p:spPr>
            <a:xfrm>
              <a:off x="6273800" y="3225800"/>
              <a:ext cx="1778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75" name="平行四边形 74">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8955CD73-2EC7-4CEB-B511-96AE3B297B2F}"/>
                </a:ext>
              </a:extLst>
            </p:cNvPr>
            <p:cNvSpPr/>
            <p:nvPr/>
          </p:nvSpPr>
          <p:spPr>
            <a:xfrm>
              <a:off x="6464300" y="3543300"/>
              <a:ext cx="2413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76" name="平行四边形 75">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7DF94055-0DAA-41FF-9600-08CD79892B48}"/>
                </a:ext>
              </a:extLst>
            </p:cNvPr>
            <p:cNvSpPr/>
            <p:nvPr/>
          </p:nvSpPr>
          <p:spPr>
            <a:xfrm>
              <a:off x="6540500" y="3365500"/>
              <a:ext cx="2413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77" name="平行四边形 76">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5A30326F-9ACA-4FFA-881D-C480D43DC4F4}"/>
                </a:ext>
              </a:extLst>
            </p:cNvPr>
            <p:cNvSpPr/>
            <p:nvPr/>
          </p:nvSpPr>
          <p:spPr>
            <a:xfrm>
              <a:off x="6654800" y="3352800"/>
              <a:ext cx="1397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78" name="平行四边形 77">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79BE14CF-E90B-4A7B-A053-E163A775C260}"/>
                </a:ext>
              </a:extLst>
            </p:cNvPr>
            <p:cNvSpPr/>
            <p:nvPr/>
          </p:nvSpPr>
          <p:spPr>
            <a:xfrm>
              <a:off x="6845300" y="2616200"/>
              <a:ext cx="2032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79" name="平行四边形 78">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24B87990-45E2-4E97-8DCC-D58A2CD00F76}"/>
                </a:ext>
              </a:extLst>
            </p:cNvPr>
            <p:cNvSpPr/>
            <p:nvPr/>
          </p:nvSpPr>
          <p:spPr>
            <a:xfrm>
              <a:off x="6946900" y="2565400"/>
              <a:ext cx="1270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80" name="平行四边形 79">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224C328C-4B80-4904-BE2B-831294ACD76F}"/>
                </a:ext>
              </a:extLst>
            </p:cNvPr>
            <p:cNvSpPr/>
            <p:nvPr/>
          </p:nvSpPr>
          <p:spPr>
            <a:xfrm>
              <a:off x="7035800" y="3378200"/>
              <a:ext cx="2540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81" name="平行四边形 80">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82067924-48AB-438C-B6A7-7B1772BCF7B6}"/>
                </a:ext>
              </a:extLst>
            </p:cNvPr>
            <p:cNvSpPr/>
            <p:nvPr/>
          </p:nvSpPr>
          <p:spPr>
            <a:xfrm>
              <a:off x="7239000" y="3035300"/>
              <a:ext cx="1270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82" name="平行四边形 81">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BED4353D-F952-4008-965A-31378AAF7CAE}"/>
                </a:ext>
              </a:extLst>
            </p:cNvPr>
            <p:cNvSpPr/>
            <p:nvPr/>
          </p:nvSpPr>
          <p:spPr>
            <a:xfrm>
              <a:off x="7302500" y="3365500"/>
              <a:ext cx="1397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83" name="平行四边形 82">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82EC905F-FC41-4D48-A67A-68D34DAAF05F}"/>
                </a:ext>
              </a:extLst>
            </p:cNvPr>
            <p:cNvSpPr/>
            <p:nvPr/>
          </p:nvSpPr>
          <p:spPr>
            <a:xfrm>
              <a:off x="7429500" y="3543300"/>
              <a:ext cx="2540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84" name="平行四边形 83">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C1BEF8C3-29AA-4974-A3B7-9F76783994B1}"/>
                </a:ext>
              </a:extLst>
            </p:cNvPr>
            <p:cNvSpPr/>
            <p:nvPr/>
          </p:nvSpPr>
          <p:spPr>
            <a:xfrm>
              <a:off x="7531100" y="2679700"/>
              <a:ext cx="1397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85" name="平行四边形 84">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2C1B232A-0B09-433A-A231-5A540854FE22}"/>
                </a:ext>
              </a:extLst>
            </p:cNvPr>
            <p:cNvSpPr/>
            <p:nvPr/>
          </p:nvSpPr>
          <p:spPr>
            <a:xfrm>
              <a:off x="7772400" y="3009900"/>
              <a:ext cx="2413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86" name="平行四边形 85">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2AF7F2AB-CF3A-41C9-BC8E-9034D55806D1}"/>
                </a:ext>
              </a:extLst>
            </p:cNvPr>
            <p:cNvSpPr/>
            <p:nvPr/>
          </p:nvSpPr>
          <p:spPr>
            <a:xfrm>
              <a:off x="7810500" y="3429000"/>
              <a:ext cx="2286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87" name="平行四边形 86">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3C41A0E7-110C-4D7B-8512-E33D9487B0BB}"/>
                </a:ext>
              </a:extLst>
            </p:cNvPr>
            <p:cNvSpPr/>
            <p:nvPr/>
          </p:nvSpPr>
          <p:spPr>
            <a:xfrm>
              <a:off x="7962900" y="2552700"/>
              <a:ext cx="1778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88" name="平行四边形 87">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2C1D0D6B-0CE6-4B8D-9ABC-4FB97008A203}"/>
                </a:ext>
              </a:extLst>
            </p:cNvPr>
            <p:cNvSpPr/>
            <p:nvPr/>
          </p:nvSpPr>
          <p:spPr>
            <a:xfrm>
              <a:off x="8051800" y="3009900"/>
              <a:ext cx="1905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89" name="平行四边形 88">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3B892C89-069A-45BB-BA31-6EB3F446C967}"/>
                </a:ext>
              </a:extLst>
            </p:cNvPr>
            <p:cNvSpPr/>
            <p:nvPr/>
          </p:nvSpPr>
          <p:spPr>
            <a:xfrm>
              <a:off x="8280400" y="3213100"/>
              <a:ext cx="1270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90" name="平行四边形 89">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4ECCB161-29DF-48F1-882A-3157C715E513}"/>
                </a:ext>
              </a:extLst>
            </p:cNvPr>
            <p:cNvSpPr/>
            <p:nvPr/>
          </p:nvSpPr>
          <p:spPr>
            <a:xfrm>
              <a:off x="8293100" y="3073400"/>
              <a:ext cx="1905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91" name="平行四边形 90">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FBAFD537-3B82-4C69-8F7C-4149DD8780FC}"/>
                </a:ext>
              </a:extLst>
            </p:cNvPr>
            <p:cNvSpPr/>
            <p:nvPr/>
          </p:nvSpPr>
          <p:spPr>
            <a:xfrm>
              <a:off x="8509000" y="2857500"/>
              <a:ext cx="2286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92" name="平行四边形 91">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78264C87-3165-4B3B-A790-055CB2ECC89A}"/>
                </a:ext>
              </a:extLst>
            </p:cNvPr>
            <p:cNvSpPr/>
            <p:nvPr/>
          </p:nvSpPr>
          <p:spPr>
            <a:xfrm>
              <a:off x="8610600" y="3505200"/>
              <a:ext cx="1651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93" name="平行四边形 92">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2873072C-4408-4681-B2A6-70A4486C8334}"/>
                </a:ext>
              </a:extLst>
            </p:cNvPr>
            <p:cNvSpPr/>
            <p:nvPr/>
          </p:nvSpPr>
          <p:spPr>
            <a:xfrm>
              <a:off x="8750300" y="3492500"/>
              <a:ext cx="1397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94" name="平行四边形 93">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5F434F7A-752B-47CE-9635-CF9529F819FE}"/>
                </a:ext>
              </a:extLst>
            </p:cNvPr>
            <p:cNvSpPr/>
            <p:nvPr/>
          </p:nvSpPr>
          <p:spPr>
            <a:xfrm>
              <a:off x="8851900" y="2654300"/>
              <a:ext cx="2540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95" name="平行四边形 94">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45A66826-B3B6-421E-B811-A5F46B0F6788}"/>
                </a:ext>
              </a:extLst>
            </p:cNvPr>
            <p:cNvSpPr/>
            <p:nvPr/>
          </p:nvSpPr>
          <p:spPr>
            <a:xfrm>
              <a:off x="9042400" y="2730500"/>
              <a:ext cx="2286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96" name="平行四边形 95">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89E1D63D-9C21-4710-A7E9-40C83CE26514}"/>
                </a:ext>
              </a:extLst>
            </p:cNvPr>
            <p:cNvSpPr/>
            <p:nvPr/>
          </p:nvSpPr>
          <p:spPr>
            <a:xfrm>
              <a:off x="9144000" y="2616200"/>
              <a:ext cx="1397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97" name="平行四边形 96">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53704D5D-2788-4C93-9B3F-3D57B90C64B7}"/>
                </a:ext>
              </a:extLst>
            </p:cNvPr>
            <p:cNvSpPr/>
            <p:nvPr/>
          </p:nvSpPr>
          <p:spPr>
            <a:xfrm>
              <a:off x="9182100" y="2959100"/>
              <a:ext cx="1651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98" name="平行四边形 97">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AE836BC4-8863-495A-9D3F-7D94860A62F6}"/>
                </a:ext>
              </a:extLst>
            </p:cNvPr>
            <p:cNvSpPr/>
            <p:nvPr/>
          </p:nvSpPr>
          <p:spPr>
            <a:xfrm>
              <a:off x="9410700" y="3022600"/>
              <a:ext cx="2159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99" name="平行四边形 98">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1BF31D90-CDD9-4023-B234-42B8DA40F4CA}"/>
                </a:ext>
              </a:extLst>
            </p:cNvPr>
            <p:cNvSpPr/>
            <p:nvPr/>
          </p:nvSpPr>
          <p:spPr>
            <a:xfrm>
              <a:off x="9499600" y="2717800"/>
              <a:ext cx="2286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00" name="平行四边形 99">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36E3C81D-2DBF-4BEA-95AA-4FB396FE5E71}"/>
                </a:ext>
              </a:extLst>
            </p:cNvPr>
            <p:cNvSpPr/>
            <p:nvPr/>
          </p:nvSpPr>
          <p:spPr>
            <a:xfrm>
              <a:off x="-2235200" y="2667000"/>
              <a:ext cx="1270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01" name="平行四边形 100">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96FD8F1A-837B-4B53-B38D-E062DE351DD1}"/>
                </a:ext>
              </a:extLst>
            </p:cNvPr>
            <p:cNvSpPr/>
            <p:nvPr/>
          </p:nvSpPr>
          <p:spPr>
            <a:xfrm>
              <a:off x="-2120900" y="3505200"/>
              <a:ext cx="1778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02" name="平行四边形 101">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7A4A2822-BE92-4FFA-8170-65893D0583D2}"/>
                </a:ext>
              </a:extLst>
            </p:cNvPr>
            <p:cNvSpPr/>
            <p:nvPr/>
          </p:nvSpPr>
          <p:spPr>
            <a:xfrm>
              <a:off x="-1917700" y="3086100"/>
              <a:ext cx="1651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03" name="平行四边形 102">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DD4CA839-02D0-4E50-8699-1DEBB340C392}"/>
                </a:ext>
              </a:extLst>
            </p:cNvPr>
            <p:cNvSpPr/>
            <p:nvPr/>
          </p:nvSpPr>
          <p:spPr>
            <a:xfrm>
              <a:off x="-1866900" y="2908300"/>
              <a:ext cx="1778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04" name="平行四边形 103">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90EB81FE-A972-4D2F-BE29-10D2C3199343}"/>
                </a:ext>
              </a:extLst>
            </p:cNvPr>
            <p:cNvSpPr/>
            <p:nvPr/>
          </p:nvSpPr>
          <p:spPr>
            <a:xfrm>
              <a:off x="-1625600" y="2882900"/>
              <a:ext cx="2159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05" name="平行四边形 104">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C71F4D4A-7D79-4295-9C2F-665BD9B6660C}"/>
                </a:ext>
              </a:extLst>
            </p:cNvPr>
            <p:cNvSpPr/>
            <p:nvPr/>
          </p:nvSpPr>
          <p:spPr>
            <a:xfrm>
              <a:off x="-1600200" y="2908300"/>
              <a:ext cx="2413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06" name="平行四边形 105">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608CD2C8-3C20-4637-A86F-19EF8C326615}"/>
                </a:ext>
              </a:extLst>
            </p:cNvPr>
            <p:cNvSpPr/>
            <p:nvPr/>
          </p:nvSpPr>
          <p:spPr>
            <a:xfrm>
              <a:off x="-1447800" y="3263900"/>
              <a:ext cx="2286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07" name="平行四边形 106">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9EEDEC44-06BA-4869-BDBF-DB83D62B7D2C}"/>
                </a:ext>
              </a:extLst>
            </p:cNvPr>
            <p:cNvSpPr/>
            <p:nvPr/>
          </p:nvSpPr>
          <p:spPr>
            <a:xfrm>
              <a:off x="-1244600" y="2705100"/>
              <a:ext cx="2540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08" name="平行四边形 107">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8338515F-5944-4B75-93D8-9C116724C058}"/>
                </a:ext>
              </a:extLst>
            </p:cNvPr>
            <p:cNvSpPr/>
            <p:nvPr/>
          </p:nvSpPr>
          <p:spPr>
            <a:xfrm>
              <a:off x="-1231900" y="3314700"/>
              <a:ext cx="2540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09" name="平行四边形 108">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5C878F96-FFA3-41CD-BF13-916AFAF15247}"/>
                </a:ext>
              </a:extLst>
            </p:cNvPr>
            <p:cNvSpPr/>
            <p:nvPr/>
          </p:nvSpPr>
          <p:spPr>
            <a:xfrm>
              <a:off x="-1041400" y="3022600"/>
              <a:ext cx="2032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10" name="平行四边形 109">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D48E460E-D7FA-43EB-94B3-94BA63A0A582}"/>
                </a:ext>
              </a:extLst>
            </p:cNvPr>
            <p:cNvSpPr/>
            <p:nvPr/>
          </p:nvSpPr>
          <p:spPr>
            <a:xfrm>
              <a:off x="-876300" y="2679700"/>
              <a:ext cx="1651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11" name="平行四边形 110">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B244BDA0-D5E5-4790-9711-89B062A11ECE}"/>
                </a:ext>
              </a:extLst>
            </p:cNvPr>
            <p:cNvSpPr/>
            <p:nvPr/>
          </p:nvSpPr>
          <p:spPr>
            <a:xfrm>
              <a:off x="-812800" y="3175000"/>
              <a:ext cx="2286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12" name="平行四边形 111">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9E1CB5A4-2EFD-4C78-BABB-3710C3863C3E}"/>
                </a:ext>
              </a:extLst>
            </p:cNvPr>
            <p:cNvSpPr/>
            <p:nvPr/>
          </p:nvSpPr>
          <p:spPr>
            <a:xfrm>
              <a:off x="-711200" y="3302000"/>
              <a:ext cx="2286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13" name="平行四边形 112">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4840F781-3E62-4B4C-BA1A-BB98DA2CE247}"/>
                </a:ext>
              </a:extLst>
            </p:cNvPr>
            <p:cNvSpPr/>
            <p:nvPr/>
          </p:nvSpPr>
          <p:spPr>
            <a:xfrm>
              <a:off x="-533400" y="3352800"/>
              <a:ext cx="1905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14" name="平行四边形 113">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DA28E0A8-956F-466C-9757-CD4EB2A9ECBD}"/>
                </a:ext>
              </a:extLst>
            </p:cNvPr>
            <p:cNvSpPr/>
            <p:nvPr/>
          </p:nvSpPr>
          <p:spPr>
            <a:xfrm>
              <a:off x="-381000" y="3136900"/>
              <a:ext cx="2286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15" name="平行四边形 114">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4E42D18E-5126-47B9-8A95-7580A0053903}"/>
                </a:ext>
              </a:extLst>
            </p:cNvPr>
            <p:cNvSpPr/>
            <p:nvPr/>
          </p:nvSpPr>
          <p:spPr>
            <a:xfrm>
              <a:off x="-292100" y="3403600"/>
              <a:ext cx="2159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16" name="平行四边形 115">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C9612D3D-9C47-476B-81E4-4429348891EC}"/>
                </a:ext>
              </a:extLst>
            </p:cNvPr>
            <p:cNvSpPr/>
            <p:nvPr/>
          </p:nvSpPr>
          <p:spPr>
            <a:xfrm>
              <a:off x="-203200" y="3175000"/>
              <a:ext cx="2286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17" name="平行四边形 116">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87553AFF-94F4-4D5D-BEAC-977F17DFBAA0}"/>
                </a:ext>
              </a:extLst>
            </p:cNvPr>
            <p:cNvSpPr/>
            <p:nvPr/>
          </p:nvSpPr>
          <p:spPr>
            <a:xfrm>
              <a:off x="25400" y="2882900"/>
              <a:ext cx="2286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18" name="平行四边形 117">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26360AA4-D567-4E89-A818-310F964D45D2}"/>
                </a:ext>
              </a:extLst>
            </p:cNvPr>
            <p:cNvSpPr/>
            <p:nvPr/>
          </p:nvSpPr>
          <p:spPr>
            <a:xfrm>
              <a:off x="50800" y="3149600"/>
              <a:ext cx="1778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19" name="平行四边形 118">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C3076524-4ECE-4AD3-95EF-D4C12AEA7E72}"/>
                </a:ext>
              </a:extLst>
            </p:cNvPr>
            <p:cNvSpPr/>
            <p:nvPr/>
          </p:nvSpPr>
          <p:spPr>
            <a:xfrm>
              <a:off x="177800" y="3048000"/>
              <a:ext cx="2159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20" name="平行四边形 119">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641A430A-0E9A-4840-892E-281AFFA9AF96}"/>
                </a:ext>
              </a:extLst>
            </p:cNvPr>
            <p:cNvSpPr/>
            <p:nvPr/>
          </p:nvSpPr>
          <p:spPr>
            <a:xfrm>
              <a:off x="381000" y="3149600"/>
              <a:ext cx="2159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21" name="平行四边形 120">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BEA3F834-06A8-41D4-AE2E-C12B50C847B9}"/>
                </a:ext>
              </a:extLst>
            </p:cNvPr>
            <p:cNvSpPr/>
            <p:nvPr/>
          </p:nvSpPr>
          <p:spPr>
            <a:xfrm>
              <a:off x="533400" y="3556000"/>
              <a:ext cx="1905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22" name="平行四边形 121">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CF9E1656-1C30-4329-99AB-5AB7CB698813}"/>
                </a:ext>
              </a:extLst>
            </p:cNvPr>
            <p:cNvSpPr/>
            <p:nvPr/>
          </p:nvSpPr>
          <p:spPr>
            <a:xfrm>
              <a:off x="609600" y="2628900"/>
              <a:ext cx="1905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23" name="平行四边形 122">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56BCB648-6227-44D8-98BC-4A7A3B4503C7}"/>
                </a:ext>
              </a:extLst>
            </p:cNvPr>
            <p:cNvSpPr/>
            <p:nvPr/>
          </p:nvSpPr>
          <p:spPr>
            <a:xfrm>
              <a:off x="673100" y="3149600"/>
              <a:ext cx="2286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24" name="平行四边形 123">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0E3A4C89-C418-4487-98F1-6023B89E21D6}"/>
                </a:ext>
              </a:extLst>
            </p:cNvPr>
            <p:cNvSpPr/>
            <p:nvPr/>
          </p:nvSpPr>
          <p:spPr>
            <a:xfrm>
              <a:off x="812800" y="3594100"/>
              <a:ext cx="1651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25" name="平行四边形 124">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19A35F8B-CBF0-47E8-9988-E0D0C2CBE40F}"/>
                </a:ext>
              </a:extLst>
            </p:cNvPr>
            <p:cNvSpPr/>
            <p:nvPr/>
          </p:nvSpPr>
          <p:spPr>
            <a:xfrm>
              <a:off x="1028700" y="2870200"/>
              <a:ext cx="1397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26" name="平行四边形 125">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52B2EDD2-AF4D-4AE1-B22C-B42A733A1E6D}"/>
                </a:ext>
              </a:extLst>
            </p:cNvPr>
            <p:cNvSpPr/>
            <p:nvPr/>
          </p:nvSpPr>
          <p:spPr>
            <a:xfrm>
              <a:off x="1143000" y="3416300"/>
              <a:ext cx="1778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27" name="平行四边形 126">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5E9FA02D-F262-4690-84B6-BD2DB79E5713}"/>
                </a:ext>
              </a:extLst>
            </p:cNvPr>
            <p:cNvSpPr/>
            <p:nvPr/>
          </p:nvSpPr>
          <p:spPr>
            <a:xfrm>
              <a:off x="1257300" y="3390900"/>
              <a:ext cx="1778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28" name="平行四边形 127">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8D4142BD-44B0-4D44-B2D0-E3FEF1098842}"/>
                </a:ext>
              </a:extLst>
            </p:cNvPr>
            <p:cNvSpPr/>
            <p:nvPr/>
          </p:nvSpPr>
          <p:spPr>
            <a:xfrm>
              <a:off x="1358900" y="3594100"/>
              <a:ext cx="1905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29" name="平行四边形 128">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9E68BE7B-8E2E-4071-B74A-FB1C607B9C20}"/>
                </a:ext>
              </a:extLst>
            </p:cNvPr>
            <p:cNvSpPr/>
            <p:nvPr/>
          </p:nvSpPr>
          <p:spPr>
            <a:xfrm>
              <a:off x="1524000" y="3276600"/>
              <a:ext cx="2032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30" name="平行四边形 129">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0819F684-93E8-471F-A765-F6565F19CF91}"/>
                </a:ext>
              </a:extLst>
            </p:cNvPr>
            <p:cNvSpPr/>
            <p:nvPr/>
          </p:nvSpPr>
          <p:spPr>
            <a:xfrm>
              <a:off x="1625600" y="2971800"/>
              <a:ext cx="2032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31" name="平行四边形 130">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D39FD33F-1CCD-4645-8FF0-DFA8AFE72178}"/>
                </a:ext>
              </a:extLst>
            </p:cNvPr>
            <p:cNvSpPr/>
            <p:nvPr/>
          </p:nvSpPr>
          <p:spPr>
            <a:xfrm>
              <a:off x="1739900" y="3060700"/>
              <a:ext cx="2413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32" name="平行四边形 131">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E391D440-A3B7-44EE-BBDC-35B10D73889A}"/>
                </a:ext>
              </a:extLst>
            </p:cNvPr>
            <p:cNvSpPr/>
            <p:nvPr/>
          </p:nvSpPr>
          <p:spPr>
            <a:xfrm>
              <a:off x="1930400" y="3086100"/>
              <a:ext cx="2286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33" name="平行四边形 132">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3943B9D7-0D7A-4B94-B533-C2DE32E9CBBC}"/>
                </a:ext>
              </a:extLst>
            </p:cNvPr>
            <p:cNvSpPr/>
            <p:nvPr/>
          </p:nvSpPr>
          <p:spPr>
            <a:xfrm>
              <a:off x="2006600" y="2641600"/>
              <a:ext cx="2540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34" name="平行四边形 133">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AE9A0DF2-F0BA-410F-BAA0-692F9758C3EC}"/>
                </a:ext>
              </a:extLst>
            </p:cNvPr>
            <p:cNvSpPr/>
            <p:nvPr/>
          </p:nvSpPr>
          <p:spPr>
            <a:xfrm>
              <a:off x="2120900" y="2819400"/>
              <a:ext cx="1524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35" name="平行四边形 134">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FF93DDD2-64E6-4EFE-8A82-F45831ECE83C}"/>
                </a:ext>
              </a:extLst>
            </p:cNvPr>
            <p:cNvSpPr/>
            <p:nvPr/>
          </p:nvSpPr>
          <p:spPr>
            <a:xfrm>
              <a:off x="2209800" y="2997200"/>
              <a:ext cx="2159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36" name="平行四边形 135">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6E0F9D3E-80B7-45D3-A23F-9D73DA89142B}"/>
                </a:ext>
              </a:extLst>
            </p:cNvPr>
            <p:cNvSpPr/>
            <p:nvPr/>
          </p:nvSpPr>
          <p:spPr>
            <a:xfrm>
              <a:off x="2387600" y="3200400"/>
              <a:ext cx="1905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37" name="平行四边形 136">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3F51D803-CFCE-4589-8101-6DEFBA9040EF}"/>
                </a:ext>
              </a:extLst>
            </p:cNvPr>
            <p:cNvSpPr/>
            <p:nvPr/>
          </p:nvSpPr>
          <p:spPr>
            <a:xfrm>
              <a:off x="2489200" y="3263900"/>
              <a:ext cx="1270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38" name="平行四边形 137">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292AB2E6-94D2-4A1A-B3DA-C15FE31F1CA7}"/>
                </a:ext>
              </a:extLst>
            </p:cNvPr>
            <p:cNvSpPr/>
            <p:nvPr/>
          </p:nvSpPr>
          <p:spPr>
            <a:xfrm>
              <a:off x="2578100" y="3187700"/>
              <a:ext cx="1397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39" name="平行四边形 138">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C1FFA6AC-14D1-4874-A895-49EAC947825A}"/>
                </a:ext>
              </a:extLst>
            </p:cNvPr>
            <p:cNvSpPr/>
            <p:nvPr/>
          </p:nvSpPr>
          <p:spPr>
            <a:xfrm>
              <a:off x="2781300" y="3225800"/>
              <a:ext cx="1778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40" name="平行四边形 139">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CB8050B0-9B73-4AE7-ACB7-A367F28025B5}"/>
                </a:ext>
              </a:extLst>
            </p:cNvPr>
            <p:cNvSpPr/>
            <p:nvPr/>
          </p:nvSpPr>
          <p:spPr>
            <a:xfrm>
              <a:off x="2933700" y="3505200"/>
              <a:ext cx="1397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41" name="平行四边形 140">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E8CE8DA0-99C4-43C0-BA9D-087BD3FA2852}"/>
                </a:ext>
              </a:extLst>
            </p:cNvPr>
            <p:cNvSpPr/>
            <p:nvPr/>
          </p:nvSpPr>
          <p:spPr>
            <a:xfrm>
              <a:off x="3073400" y="3048000"/>
              <a:ext cx="1905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42" name="平行四边形 141">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274E13C9-AD7D-4550-A7FB-283681E4B13E}"/>
                </a:ext>
              </a:extLst>
            </p:cNvPr>
            <p:cNvSpPr/>
            <p:nvPr/>
          </p:nvSpPr>
          <p:spPr>
            <a:xfrm>
              <a:off x="3187700" y="2578100"/>
              <a:ext cx="1651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43" name="平行四边形 142">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8505D8FD-D24D-4B36-8A60-95160AB9CBAB}"/>
                </a:ext>
              </a:extLst>
            </p:cNvPr>
            <p:cNvSpPr/>
            <p:nvPr/>
          </p:nvSpPr>
          <p:spPr>
            <a:xfrm>
              <a:off x="3327400" y="3594100"/>
              <a:ext cx="2540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44" name="平行四边形 143">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D84BE471-4CF3-4CD7-8AFF-3F782047D8BD}"/>
                </a:ext>
              </a:extLst>
            </p:cNvPr>
            <p:cNvSpPr/>
            <p:nvPr/>
          </p:nvSpPr>
          <p:spPr>
            <a:xfrm>
              <a:off x="3390900" y="3530600"/>
              <a:ext cx="2286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45" name="平行四边形 144">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54C35544-90B1-4568-B2FB-26EFDA35DA8B}"/>
                </a:ext>
              </a:extLst>
            </p:cNvPr>
            <p:cNvSpPr/>
            <p:nvPr/>
          </p:nvSpPr>
          <p:spPr>
            <a:xfrm>
              <a:off x="3492500" y="2705100"/>
              <a:ext cx="1397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46" name="平行四边形 145">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83ADF4F1-1182-408A-99D4-AFD8904A6AA2}"/>
                </a:ext>
              </a:extLst>
            </p:cNvPr>
            <p:cNvSpPr/>
            <p:nvPr/>
          </p:nvSpPr>
          <p:spPr>
            <a:xfrm>
              <a:off x="3695700" y="2679700"/>
              <a:ext cx="2413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47" name="平行四边形 146">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C017F586-2963-4BBE-B483-96299D322002}"/>
                </a:ext>
              </a:extLst>
            </p:cNvPr>
            <p:cNvSpPr/>
            <p:nvPr/>
          </p:nvSpPr>
          <p:spPr>
            <a:xfrm>
              <a:off x="3835400" y="2692400"/>
              <a:ext cx="1397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48" name="平行四边形 147">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18F229E2-F14E-44FA-897F-A9EC1A50A4ED}"/>
                </a:ext>
              </a:extLst>
            </p:cNvPr>
            <p:cNvSpPr/>
            <p:nvPr/>
          </p:nvSpPr>
          <p:spPr>
            <a:xfrm>
              <a:off x="3937000" y="3200400"/>
              <a:ext cx="1778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49" name="平行四边形 148">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064B769F-D719-4696-91E9-7194F6C51680}"/>
                </a:ext>
              </a:extLst>
            </p:cNvPr>
            <p:cNvSpPr/>
            <p:nvPr/>
          </p:nvSpPr>
          <p:spPr>
            <a:xfrm>
              <a:off x="4013200" y="2781300"/>
              <a:ext cx="1397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50" name="平行四边形 149">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C06F1542-15B7-4596-96B5-9AE47505AA28}"/>
                </a:ext>
              </a:extLst>
            </p:cNvPr>
            <p:cNvSpPr/>
            <p:nvPr/>
          </p:nvSpPr>
          <p:spPr>
            <a:xfrm>
              <a:off x="4165600" y="2933700"/>
              <a:ext cx="1651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51" name="平行四边形 150">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A6C36CE4-EEF3-40CB-98E3-26D07DAE1983}"/>
                </a:ext>
              </a:extLst>
            </p:cNvPr>
            <p:cNvSpPr/>
            <p:nvPr/>
          </p:nvSpPr>
          <p:spPr>
            <a:xfrm>
              <a:off x="4241800" y="3467100"/>
              <a:ext cx="2159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52" name="平行四边形 151">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A3C6D413-4D4F-440D-8D62-93245980AD40}"/>
                </a:ext>
              </a:extLst>
            </p:cNvPr>
            <p:cNvSpPr/>
            <p:nvPr/>
          </p:nvSpPr>
          <p:spPr>
            <a:xfrm>
              <a:off x="4432300" y="2590800"/>
              <a:ext cx="1397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53" name="平行四边形 152">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9D3FEAB6-CC13-4B15-B90F-1FDD8EC3ED02}"/>
                </a:ext>
              </a:extLst>
            </p:cNvPr>
            <p:cNvSpPr/>
            <p:nvPr/>
          </p:nvSpPr>
          <p:spPr>
            <a:xfrm>
              <a:off x="4495800" y="3251200"/>
              <a:ext cx="1524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54" name="平行四边形 153">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FF129380-AE58-4907-A830-A83A21C3C4D5}"/>
                </a:ext>
              </a:extLst>
            </p:cNvPr>
            <p:cNvSpPr/>
            <p:nvPr/>
          </p:nvSpPr>
          <p:spPr>
            <a:xfrm>
              <a:off x="4699000" y="3200400"/>
              <a:ext cx="2032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55" name="平行四边形 154">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988DE545-D6FD-4B5F-8B1D-F697C89DAB54}"/>
                </a:ext>
              </a:extLst>
            </p:cNvPr>
            <p:cNvSpPr/>
            <p:nvPr/>
          </p:nvSpPr>
          <p:spPr>
            <a:xfrm>
              <a:off x="4826000" y="3302000"/>
              <a:ext cx="1270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56" name="平行四边形 155">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85C032C0-0BAE-4157-AFA8-0D06B345C6CA}"/>
                </a:ext>
              </a:extLst>
            </p:cNvPr>
            <p:cNvSpPr/>
            <p:nvPr/>
          </p:nvSpPr>
          <p:spPr>
            <a:xfrm>
              <a:off x="4940300" y="3149600"/>
              <a:ext cx="2286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57" name="平行四边形 156">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433EF564-469E-48BE-AEC6-BE3663D4BFCD}"/>
                </a:ext>
              </a:extLst>
            </p:cNvPr>
            <p:cNvSpPr/>
            <p:nvPr/>
          </p:nvSpPr>
          <p:spPr>
            <a:xfrm>
              <a:off x="5080000" y="3568700"/>
              <a:ext cx="1524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58" name="平行四边形 157">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8A1EA6FB-1F72-464E-9501-11547540119A}"/>
                </a:ext>
              </a:extLst>
            </p:cNvPr>
            <p:cNvSpPr/>
            <p:nvPr/>
          </p:nvSpPr>
          <p:spPr>
            <a:xfrm>
              <a:off x="5156200" y="2667000"/>
              <a:ext cx="1905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59" name="平行四边形 158">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5DB09F17-9A1A-4394-8C53-5EABC903A53D}"/>
                </a:ext>
              </a:extLst>
            </p:cNvPr>
            <p:cNvSpPr/>
            <p:nvPr/>
          </p:nvSpPr>
          <p:spPr>
            <a:xfrm>
              <a:off x="5359400" y="2679700"/>
              <a:ext cx="2032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60" name="平行四边形 159">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60ECB75A-24A8-469B-9A5B-694BF44CB477}"/>
                </a:ext>
              </a:extLst>
            </p:cNvPr>
            <p:cNvSpPr/>
            <p:nvPr/>
          </p:nvSpPr>
          <p:spPr>
            <a:xfrm>
              <a:off x="5410200" y="2679700"/>
              <a:ext cx="1905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61" name="平行四边形 160">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5957CF9C-7539-4DA4-8A78-6B8021377600}"/>
                </a:ext>
              </a:extLst>
            </p:cNvPr>
            <p:cNvSpPr/>
            <p:nvPr/>
          </p:nvSpPr>
          <p:spPr>
            <a:xfrm>
              <a:off x="5499100" y="2971800"/>
              <a:ext cx="1651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62" name="平行四边形 161">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102A22C2-3607-4414-A031-92EF1FA05C17}"/>
                </a:ext>
              </a:extLst>
            </p:cNvPr>
            <p:cNvSpPr/>
            <p:nvPr/>
          </p:nvSpPr>
          <p:spPr>
            <a:xfrm>
              <a:off x="5664200" y="3251200"/>
              <a:ext cx="1651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63" name="平行四边形 162">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138E0B04-B947-4A9D-AA03-CDB908B0A672}"/>
                </a:ext>
              </a:extLst>
            </p:cNvPr>
            <p:cNvSpPr/>
            <p:nvPr/>
          </p:nvSpPr>
          <p:spPr>
            <a:xfrm>
              <a:off x="5765800" y="3302000"/>
              <a:ext cx="2032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64" name="平行四边形 163">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6F69C4FB-4649-4D57-953D-19A361D63886}"/>
                </a:ext>
              </a:extLst>
            </p:cNvPr>
            <p:cNvSpPr/>
            <p:nvPr/>
          </p:nvSpPr>
          <p:spPr>
            <a:xfrm>
              <a:off x="5943600" y="3403600"/>
              <a:ext cx="1778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65" name="平行四边形 164">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A5EDF521-2F8C-493E-A038-F95FDB8B53FE}"/>
                </a:ext>
              </a:extLst>
            </p:cNvPr>
            <p:cNvSpPr/>
            <p:nvPr/>
          </p:nvSpPr>
          <p:spPr>
            <a:xfrm>
              <a:off x="6019800" y="2844800"/>
              <a:ext cx="1905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66" name="平行四边形 165">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D2D72B1A-0573-4B76-9D18-EA700E6B97D7}"/>
                </a:ext>
              </a:extLst>
            </p:cNvPr>
            <p:cNvSpPr/>
            <p:nvPr/>
          </p:nvSpPr>
          <p:spPr>
            <a:xfrm>
              <a:off x="6223000" y="3276600"/>
              <a:ext cx="1905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67" name="平行四边形 166">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430C35D3-8040-46AC-B210-EE08F0EB77F7}"/>
                </a:ext>
              </a:extLst>
            </p:cNvPr>
            <p:cNvSpPr/>
            <p:nvPr/>
          </p:nvSpPr>
          <p:spPr>
            <a:xfrm>
              <a:off x="6261100" y="3327400"/>
              <a:ext cx="1905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68" name="平行四边形 167">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8DFD36C0-E779-4E90-B245-093F25FF5758}"/>
                </a:ext>
              </a:extLst>
            </p:cNvPr>
            <p:cNvSpPr/>
            <p:nvPr/>
          </p:nvSpPr>
          <p:spPr>
            <a:xfrm>
              <a:off x="6502400" y="3111500"/>
              <a:ext cx="1905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69" name="平行四边形 168">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827FA6C9-D6EF-4656-99C1-DA805C168922}"/>
                </a:ext>
              </a:extLst>
            </p:cNvPr>
            <p:cNvSpPr/>
            <p:nvPr/>
          </p:nvSpPr>
          <p:spPr>
            <a:xfrm>
              <a:off x="6553200" y="2755900"/>
              <a:ext cx="1778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70" name="平行四边形 169">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D1762FFA-A958-4C66-8840-D6B86DFEB82C}"/>
                </a:ext>
              </a:extLst>
            </p:cNvPr>
            <p:cNvSpPr/>
            <p:nvPr/>
          </p:nvSpPr>
          <p:spPr>
            <a:xfrm>
              <a:off x="6642100" y="3276600"/>
              <a:ext cx="2540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71" name="平行四边形 170">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A3B7A693-D1A3-48BB-890B-EBF94B8B9B0D}"/>
                </a:ext>
              </a:extLst>
            </p:cNvPr>
            <p:cNvSpPr/>
            <p:nvPr/>
          </p:nvSpPr>
          <p:spPr>
            <a:xfrm>
              <a:off x="6781800" y="3594100"/>
              <a:ext cx="1524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72" name="平行四边形 171">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795DE9AD-06B4-4B1D-A137-169553869150}"/>
                </a:ext>
              </a:extLst>
            </p:cNvPr>
            <p:cNvSpPr/>
            <p:nvPr/>
          </p:nvSpPr>
          <p:spPr>
            <a:xfrm>
              <a:off x="6908800" y="3517900"/>
              <a:ext cx="2159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73" name="平行四边形 172">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613C77D0-CEE6-4E41-922F-AE41A89209DD}"/>
                </a:ext>
              </a:extLst>
            </p:cNvPr>
            <p:cNvSpPr/>
            <p:nvPr/>
          </p:nvSpPr>
          <p:spPr>
            <a:xfrm>
              <a:off x="7048500" y="3136900"/>
              <a:ext cx="2159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74" name="平行四边形 173">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36F3EA35-88FE-4222-8AF0-0CC820216151}"/>
                </a:ext>
              </a:extLst>
            </p:cNvPr>
            <p:cNvSpPr/>
            <p:nvPr/>
          </p:nvSpPr>
          <p:spPr>
            <a:xfrm>
              <a:off x="7188200" y="3454400"/>
              <a:ext cx="2540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75" name="平行四边形 174">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921864B9-C47E-4432-99C5-1D954F7A26C0}"/>
                </a:ext>
              </a:extLst>
            </p:cNvPr>
            <p:cNvSpPr/>
            <p:nvPr/>
          </p:nvSpPr>
          <p:spPr>
            <a:xfrm>
              <a:off x="7327900" y="3175000"/>
              <a:ext cx="1270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76" name="平行四边形 175">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D240AC9E-AC7C-4365-AEDF-4BC671EE5B49}"/>
                </a:ext>
              </a:extLst>
            </p:cNvPr>
            <p:cNvSpPr/>
            <p:nvPr/>
          </p:nvSpPr>
          <p:spPr>
            <a:xfrm>
              <a:off x="7442200" y="2908300"/>
              <a:ext cx="1270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77" name="平行四边形 176">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265D6B41-7E29-41F1-9EA0-DAE5F9F4D82C}"/>
                </a:ext>
              </a:extLst>
            </p:cNvPr>
            <p:cNvSpPr/>
            <p:nvPr/>
          </p:nvSpPr>
          <p:spPr>
            <a:xfrm>
              <a:off x="7594600" y="2895600"/>
              <a:ext cx="1270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78" name="平行四边形 177">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7DC763EF-51D6-4772-9411-34471295AA05}"/>
                </a:ext>
              </a:extLst>
            </p:cNvPr>
            <p:cNvSpPr/>
            <p:nvPr/>
          </p:nvSpPr>
          <p:spPr>
            <a:xfrm>
              <a:off x="7759700" y="3175000"/>
              <a:ext cx="2540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79" name="平行四边形 178">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9368062D-256E-4E12-BAD7-3A71092AF74A}"/>
                </a:ext>
              </a:extLst>
            </p:cNvPr>
            <p:cNvSpPr/>
            <p:nvPr/>
          </p:nvSpPr>
          <p:spPr>
            <a:xfrm>
              <a:off x="7861300" y="2806700"/>
              <a:ext cx="1905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80" name="平行四边形 179">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8C28E6BD-6D98-4598-9760-94B0F7A8B110}"/>
                </a:ext>
              </a:extLst>
            </p:cNvPr>
            <p:cNvSpPr/>
            <p:nvPr/>
          </p:nvSpPr>
          <p:spPr>
            <a:xfrm>
              <a:off x="8026400" y="2933700"/>
              <a:ext cx="2540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81" name="平行四边形 180">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53768E4A-A1F4-413F-8745-DF25D5630363}"/>
                </a:ext>
              </a:extLst>
            </p:cNvPr>
            <p:cNvSpPr/>
            <p:nvPr/>
          </p:nvSpPr>
          <p:spPr>
            <a:xfrm>
              <a:off x="8064500" y="2755900"/>
              <a:ext cx="2413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82" name="平行四边形 181">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AD361544-A7F6-4C43-A2DF-B6FB8B1D4F95}"/>
                </a:ext>
              </a:extLst>
            </p:cNvPr>
            <p:cNvSpPr/>
            <p:nvPr/>
          </p:nvSpPr>
          <p:spPr>
            <a:xfrm>
              <a:off x="8267700" y="3454400"/>
              <a:ext cx="1905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83" name="平行四边形 182">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AF7EC4FB-BED5-45FE-AD03-C4DBF87AF768}"/>
                </a:ext>
              </a:extLst>
            </p:cNvPr>
            <p:cNvSpPr/>
            <p:nvPr/>
          </p:nvSpPr>
          <p:spPr>
            <a:xfrm>
              <a:off x="8305800" y="2819400"/>
              <a:ext cx="1524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84" name="平行四边形 183">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88D338ED-B56F-43B4-BA16-135B99B975B8}"/>
                </a:ext>
              </a:extLst>
            </p:cNvPr>
            <p:cNvSpPr/>
            <p:nvPr/>
          </p:nvSpPr>
          <p:spPr>
            <a:xfrm>
              <a:off x="8483600" y="2908300"/>
              <a:ext cx="1270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85" name="平行四边形 184">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509F9F6C-75D3-42ED-94E1-1EF15CFD8301}"/>
                </a:ext>
              </a:extLst>
            </p:cNvPr>
            <p:cNvSpPr/>
            <p:nvPr/>
          </p:nvSpPr>
          <p:spPr>
            <a:xfrm>
              <a:off x="8648700" y="3187700"/>
              <a:ext cx="1651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86" name="平行四边形 185">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000E404C-96B9-4D5F-AEC6-2E79BD96AEFC}"/>
                </a:ext>
              </a:extLst>
            </p:cNvPr>
            <p:cNvSpPr/>
            <p:nvPr/>
          </p:nvSpPr>
          <p:spPr>
            <a:xfrm>
              <a:off x="8699500" y="2603500"/>
              <a:ext cx="2159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87" name="平行四边形 186">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999210FA-1FE1-45DB-BB73-A25037DBD455}"/>
                </a:ext>
              </a:extLst>
            </p:cNvPr>
            <p:cNvSpPr/>
            <p:nvPr/>
          </p:nvSpPr>
          <p:spPr>
            <a:xfrm>
              <a:off x="8890000" y="2870200"/>
              <a:ext cx="1905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88" name="平行四边形 187">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6AE1A4EC-4044-4705-839F-74935C81BEEA}"/>
                </a:ext>
              </a:extLst>
            </p:cNvPr>
            <p:cNvSpPr/>
            <p:nvPr/>
          </p:nvSpPr>
          <p:spPr>
            <a:xfrm>
              <a:off x="8928100" y="3035300"/>
              <a:ext cx="2159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89" name="平行四边形 188">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8D9F381D-112A-4C5F-BDE2-62AACDBE2BB6}"/>
                </a:ext>
              </a:extLst>
            </p:cNvPr>
            <p:cNvSpPr/>
            <p:nvPr/>
          </p:nvSpPr>
          <p:spPr>
            <a:xfrm>
              <a:off x="9067800" y="2946400"/>
              <a:ext cx="2286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90" name="平行四边形 189">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A4A6AE73-A1D2-4853-8C49-A13332087EEA}"/>
                </a:ext>
              </a:extLst>
            </p:cNvPr>
            <p:cNvSpPr/>
            <p:nvPr/>
          </p:nvSpPr>
          <p:spPr>
            <a:xfrm>
              <a:off x="9245600" y="2679700"/>
              <a:ext cx="2413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91" name="平行四边形 190">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4964D072-ADE6-4975-AA47-641E0B39434A}"/>
                </a:ext>
              </a:extLst>
            </p:cNvPr>
            <p:cNvSpPr/>
            <p:nvPr/>
          </p:nvSpPr>
          <p:spPr>
            <a:xfrm>
              <a:off x="9372600" y="2603500"/>
              <a:ext cx="2540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92" name="平行四边形 191">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E0B7DC72-2B83-4483-A34C-BBB8F6C0B218}"/>
                </a:ext>
              </a:extLst>
            </p:cNvPr>
            <p:cNvSpPr/>
            <p:nvPr/>
          </p:nvSpPr>
          <p:spPr>
            <a:xfrm>
              <a:off x="9436100" y="2705100"/>
              <a:ext cx="2159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93" name="文本框 192">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D2124166-E8DC-4DE2-9C65-F295D80BA197}"/>
                </a:ext>
              </a:extLst>
            </p:cNvPr>
            <p:cNvSpPr txBox="1"/>
            <p:nvPr/>
          </p:nvSpPr>
          <p:spPr>
            <a:xfrm>
              <a:off x="-2342329" y="2438896"/>
              <a:ext cx="11968928" cy="923330"/>
            </a:xfrm>
            <a:prstGeom prst="rect">
              <a:avLst/>
            </a:prstGeom>
            <a:noFill/>
          </p:spPr>
          <p:txBody>
            <a:bodyPr vert="horz" wrap="square" rtlCol="0">
              <a:spAutoFit/>
            </a:bodyPr>
            <a:lstStyle/>
            <a:p>
              <a:pPr marL="0" marR="0" lvl="0" indent="0" algn="dist" defTabSz="457200" rtl="0" eaLnBrk="1" fontAlgn="auto" latinLnBrk="0" hangingPunct="1">
                <a:lnSpc>
                  <a:spcPct val="100000"/>
                </a:lnSpc>
                <a:spcBef>
                  <a:spcPts val="0"/>
                </a:spcBef>
                <a:spcAft>
                  <a:spcPts val="0"/>
                </a:spcAft>
                <a:buClrTx/>
                <a:buSzTx/>
                <a:buFontTx/>
                <a:buNone/>
                <a:tabLst/>
                <a:defRPr/>
              </a:pPr>
              <a:r>
                <a:rPr kumimoji="0" lang="zh-CN" altLang="en-US" sz="5400" b="0" i="1" u="none" strike="noStrike" kern="1200" cap="none" spc="0" normalizeH="0" baseline="0" noProof="0" dirty="0">
                  <a:ln>
                    <a:noFill/>
                  </a:ln>
                  <a:solidFill>
                    <a:srgbClr val="FFFFFF"/>
                  </a:solidFill>
                  <a:effectLst/>
                  <a:uLnTx/>
                  <a:uFillTx/>
                  <a:latin typeface="字魂36号-正文宋楷" panose="02000000000000000000" pitchFamily="2" charset="-122"/>
                  <a:ea typeface="字魂36号-正文宋楷" panose="02000000000000000000" pitchFamily="2" charset="-122"/>
                </a:rPr>
                <a:t>活动流程简介</a:t>
              </a:r>
            </a:p>
          </p:txBody>
        </p:sp>
      </p:grpSp>
      <p:pic>
        <p:nvPicPr>
          <p:cNvPr id="194" name="图片 193">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318F8D35-0A8E-47E8-888D-4B1012D5FAB5}"/>
              </a:ext>
            </a:extLst>
          </p:cNvPr>
          <p:cNvPicPr>
            <a:picLocks noChangeAspect="1"/>
          </p:cNvPicPr>
          <p:nvPr/>
        </p:nvPicPr>
        <p:blipFill>
          <a:blip r:embed="rId4">
            <a:extLst>
              <a:ext uri="{28A0092B-C50C-407E-A947-70E740481C1C}">
                <a14:useLocalDpi xmlns:a14="http://schemas.microsoft.com/office/drawing/2010/main"/>
              </a:ext>
            </a:extLst>
          </a:blip>
          <a:stretch>
            <a:fillRect/>
          </a:stretch>
        </p:blipFill>
        <p:spPr>
          <a:xfrm rot="1123830">
            <a:off x="5159411" y="1064784"/>
            <a:ext cx="1787008" cy="1548742"/>
          </a:xfrm>
          <a:prstGeom prst="rect">
            <a:avLst/>
          </a:prstGeom>
        </p:spPr>
      </p:pic>
      <p:sp>
        <p:nvSpPr>
          <p:cNvPr id="196" name="文本框 195">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DA525DC5-AAE7-4C13-ACA8-3E3D5FB64901}"/>
              </a:ext>
            </a:extLst>
          </p:cNvPr>
          <p:cNvSpPr txBox="1"/>
          <p:nvPr/>
        </p:nvSpPr>
        <p:spPr>
          <a:xfrm>
            <a:off x="5914273" y="1559723"/>
            <a:ext cx="447819" cy="769441"/>
          </a:xfrm>
          <a:prstGeom prst="rect">
            <a:avLst/>
          </a:prstGeom>
          <a:noFill/>
        </p:spPr>
        <p:txBody>
          <a:bodyPr wrap="square" rtlCol="0">
            <a:spAutoFit/>
          </a:bodyPr>
          <a:lstStyle/>
          <a:p>
            <a:r>
              <a:rPr lang="en-US" altLang="zh-CN" sz="4400" b="1" dirty="0">
                <a:blipFill>
                  <a:blip r:embed="rId5"/>
                  <a:stretch>
                    <a:fillRect/>
                  </a:stretch>
                </a:blipFill>
                <a:latin typeface="字魂36号-正文宋楷" panose="02000000000000000000" pitchFamily="2" charset="-122"/>
                <a:ea typeface="字魂36号-正文宋楷" panose="02000000000000000000" pitchFamily="2" charset="-122"/>
              </a:rPr>
              <a:t>1</a:t>
            </a:r>
            <a:endParaRPr lang="zh-CN" altLang="en-US" sz="4400" b="1" dirty="0">
              <a:blipFill>
                <a:blip r:embed="rId5"/>
                <a:stretch>
                  <a:fillRect/>
                </a:stretch>
              </a:blipFill>
              <a:latin typeface="字魂36号-正文宋楷" panose="02000000000000000000" pitchFamily="2" charset="-122"/>
              <a:ea typeface="字魂36号-正文宋楷" panose="02000000000000000000" pitchFamily="2" charset="-122"/>
            </a:endParaRPr>
          </a:p>
        </p:txBody>
      </p:sp>
    </p:spTree>
    <p:extLst>
      <p:ext uri="{BB962C8B-B14F-4D97-AF65-F5344CB8AC3E}">
        <p14:creationId xmlns:p14="http://schemas.microsoft.com/office/powerpoint/2010/main" val="1927952951"/>
      </p:ext>
    </p:extLst>
  </p:cSld>
  <p:clrMapOvr>
    <a:masterClrMapping/>
  </p:clrMapOvr>
  <mc:AlternateContent xmlns:mc="http://schemas.openxmlformats.org/markup-compatibility/2006" xmlns:p14="http://schemas.microsoft.com/office/powerpoint/2010/main">
    <mc:Choice Requires="p14">
      <p:transition p14:dur="250" advClick="0" advTm="5000">
        <p:random/>
      </p:transition>
    </mc:Choice>
    <mc:Fallback xmlns="" xmlns:a16="http://schemas.microsoft.com/office/drawing/2014/main" xmlns:a14="http://schemas.microsoft.com/office/drawing/2010/main">
      <p:transition advClick="0" advTm="5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down)">
                                      <p:cBhvr>
                                        <p:cTn id="7" dur="500"/>
                                        <p:tgtEl>
                                          <p:spTgt spid="3"/>
                                        </p:tgtEl>
                                      </p:cBhvr>
                                    </p:animEffect>
                                  </p:childTnLst>
                                </p:cTn>
                              </p:par>
                            </p:childTnLst>
                          </p:cTn>
                        </p:par>
                        <p:par>
                          <p:cTn id="8" fill="hold">
                            <p:stCondLst>
                              <p:cond delay="500"/>
                            </p:stCondLst>
                            <p:childTnLst>
                              <p:par>
                                <p:cTn id="9" presetID="22" presetClass="entr" presetSubtype="4" fill="hold" nodeType="afterEffect">
                                  <p:stCondLst>
                                    <p:cond delay="0"/>
                                  </p:stCondLst>
                                  <p:childTnLst>
                                    <p:set>
                                      <p:cBhvr>
                                        <p:cTn id="10" dur="1" fill="hold">
                                          <p:stCondLst>
                                            <p:cond delay="0"/>
                                          </p:stCondLst>
                                        </p:cTn>
                                        <p:tgtEl>
                                          <p:spTgt spid="194"/>
                                        </p:tgtEl>
                                        <p:attrNameLst>
                                          <p:attrName>style.visibility</p:attrName>
                                        </p:attrNameLst>
                                      </p:cBhvr>
                                      <p:to>
                                        <p:strVal val="visible"/>
                                      </p:to>
                                    </p:set>
                                    <p:animEffect transition="in" filter="wipe(down)">
                                      <p:cBhvr>
                                        <p:cTn id="11" dur="500"/>
                                        <p:tgtEl>
                                          <p:spTgt spid="194"/>
                                        </p:tgtEl>
                                      </p:cBhvr>
                                    </p:animEffect>
                                  </p:childTnLst>
                                </p:cTn>
                              </p:par>
                            </p:childTnLst>
                          </p:cTn>
                        </p:par>
                        <p:par>
                          <p:cTn id="12" fill="hold">
                            <p:stCondLst>
                              <p:cond delay="1000"/>
                            </p:stCondLst>
                            <p:childTnLst>
                              <p:par>
                                <p:cTn id="13" presetID="22" presetClass="entr" presetSubtype="4" fill="hold" nodeType="after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wipe(down)">
                                      <p:cBhvr>
                                        <p:cTn id="15" dur="500"/>
                                        <p:tgtEl>
                                          <p:spTgt spid="2"/>
                                        </p:tgtEl>
                                      </p:cBhvr>
                                    </p:animEffect>
                                  </p:childTnLst>
                                </p:cTn>
                              </p:par>
                            </p:childTnLst>
                          </p:cTn>
                        </p:par>
                        <p:par>
                          <p:cTn id="16" fill="hold">
                            <p:stCondLst>
                              <p:cond delay="1500"/>
                            </p:stCondLst>
                            <p:childTnLst>
                              <p:par>
                                <p:cTn id="17" presetID="22" presetClass="entr" presetSubtype="4" fill="hold" nodeType="after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wipe(down)">
                                      <p:cBhvr>
                                        <p:cTn id="19" dur="500"/>
                                        <p:tgtEl>
                                          <p:spTgt spid="4"/>
                                        </p:tgtEl>
                                      </p:cBhvr>
                                    </p:animEffect>
                                  </p:childTnLst>
                                </p:cTn>
                              </p:par>
                            </p:childTnLst>
                          </p:cTn>
                        </p:par>
                        <p:par>
                          <p:cTn id="20" fill="hold">
                            <p:stCondLst>
                              <p:cond delay="2000"/>
                            </p:stCondLst>
                            <p:childTnLst>
                              <p:par>
                                <p:cTn id="21" presetID="22" presetClass="entr" presetSubtype="4" fill="hold" grpId="0" nodeType="afterEffect">
                                  <p:stCondLst>
                                    <p:cond delay="0"/>
                                  </p:stCondLst>
                                  <p:childTnLst>
                                    <p:set>
                                      <p:cBhvr>
                                        <p:cTn id="22" dur="1" fill="hold">
                                          <p:stCondLst>
                                            <p:cond delay="0"/>
                                          </p:stCondLst>
                                        </p:cTn>
                                        <p:tgtEl>
                                          <p:spTgt spid="196"/>
                                        </p:tgtEl>
                                        <p:attrNameLst>
                                          <p:attrName>style.visibility</p:attrName>
                                        </p:attrNameLst>
                                      </p:cBhvr>
                                      <p:to>
                                        <p:strVal val="visible"/>
                                      </p:to>
                                    </p:set>
                                    <p:animEffect transition="in" filter="wipe(down)">
                                      <p:cBhvr>
                                        <p:cTn id="23" dur="500"/>
                                        <p:tgtEl>
                                          <p:spTgt spid="19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196"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0" name="图片 129">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CCDA0A71-1FC1-4D3D-8441-B78468A89A55}"/>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101600" y="1"/>
            <a:ext cx="12293599" cy="6858000"/>
          </a:xfrm>
          <a:prstGeom prst="rect">
            <a:avLst/>
          </a:prstGeom>
        </p:spPr>
      </p:pic>
      <p:sp>
        <p:nvSpPr>
          <p:cNvPr id="129" name="矩形 128">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8FD87875-D27B-4CE1-AB37-52D77737657E}"/>
              </a:ext>
            </a:extLst>
          </p:cNvPr>
          <p:cNvSpPr/>
          <p:nvPr/>
        </p:nvSpPr>
        <p:spPr>
          <a:xfrm>
            <a:off x="648789" y="761834"/>
            <a:ext cx="10806611" cy="5494182"/>
          </a:xfrm>
          <a:prstGeom prst="rect">
            <a:avLst/>
          </a:prstGeom>
          <a:solidFill>
            <a:schemeClr val="bg1"/>
          </a:solidFill>
          <a:ln>
            <a:noFill/>
          </a:ln>
          <a:effectLst>
            <a:outerShdw blurRad="508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95000"/>
                  <a:lumOff val="5000"/>
                </a:schemeClr>
              </a:solidFill>
              <a:latin typeface="字魂36号-正文宋楷" panose="02000000000000000000" pitchFamily="2" charset="-122"/>
              <a:ea typeface="字魂36号-正文宋楷" panose="02000000000000000000" pitchFamily="2" charset="-122"/>
            </a:endParaRPr>
          </a:p>
        </p:txBody>
      </p:sp>
      <p:grpSp>
        <p:nvGrpSpPr>
          <p:cNvPr id="2" name="组合 1">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1CB6C403-2F4B-4526-B383-41698F4B1981}"/>
              </a:ext>
            </a:extLst>
          </p:cNvPr>
          <p:cNvGrpSpPr/>
          <p:nvPr/>
        </p:nvGrpSpPr>
        <p:grpSpPr>
          <a:xfrm>
            <a:off x="736602" y="814703"/>
            <a:ext cx="2481225" cy="739498"/>
            <a:chOff x="3812510" y="2566339"/>
            <a:chExt cx="5257422" cy="1371153"/>
          </a:xfrm>
        </p:grpSpPr>
        <p:sp>
          <p:nvSpPr>
            <p:cNvPr id="3" name="平行四边形 2">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1963F750-38D7-4349-BAA1-4CD545202474}"/>
                </a:ext>
              </a:extLst>
            </p:cNvPr>
            <p:cNvSpPr/>
            <p:nvPr/>
          </p:nvSpPr>
          <p:spPr>
            <a:xfrm>
              <a:off x="8295232" y="3086100"/>
              <a:ext cx="1778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4" name="平行四边形 3">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E1CC6846-A16F-4939-BDF0-200EB16AA440}"/>
                </a:ext>
              </a:extLst>
            </p:cNvPr>
            <p:cNvSpPr/>
            <p:nvPr/>
          </p:nvSpPr>
          <p:spPr>
            <a:xfrm>
              <a:off x="8409532" y="2959100"/>
              <a:ext cx="1778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5" name="平行四边形 4">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BB93CC41-2C84-4DBC-9B86-967A2AE764B3}"/>
                </a:ext>
              </a:extLst>
            </p:cNvPr>
            <p:cNvSpPr/>
            <p:nvPr/>
          </p:nvSpPr>
          <p:spPr>
            <a:xfrm>
              <a:off x="8460332" y="3136900"/>
              <a:ext cx="1524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6" name="平行四边形 5">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42EEEC27-7165-49E8-9DB4-D90F8A5365B1}"/>
                </a:ext>
              </a:extLst>
            </p:cNvPr>
            <p:cNvSpPr/>
            <p:nvPr/>
          </p:nvSpPr>
          <p:spPr>
            <a:xfrm>
              <a:off x="8828631" y="3238500"/>
              <a:ext cx="2413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7" name="平行四边形 6">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F0C4EE75-D868-41FD-A89A-78D11FC59852}"/>
                </a:ext>
              </a:extLst>
            </p:cNvPr>
            <p:cNvSpPr/>
            <p:nvPr/>
          </p:nvSpPr>
          <p:spPr>
            <a:xfrm>
              <a:off x="7888832" y="3136900"/>
              <a:ext cx="2413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8" name="平行四边形 7">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A7483332-139E-4C4C-BE0E-184853D0C40A}"/>
                </a:ext>
              </a:extLst>
            </p:cNvPr>
            <p:cNvSpPr/>
            <p:nvPr/>
          </p:nvSpPr>
          <p:spPr>
            <a:xfrm>
              <a:off x="8028532" y="3238500"/>
              <a:ext cx="2286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9" name="平行四边形 8">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9B2DC476-D158-425E-B939-D9799118E80B}"/>
                </a:ext>
              </a:extLst>
            </p:cNvPr>
            <p:cNvSpPr/>
            <p:nvPr/>
          </p:nvSpPr>
          <p:spPr>
            <a:xfrm>
              <a:off x="8282532" y="3009900"/>
              <a:ext cx="1397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10" name="平行四边形 9">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3787328A-742A-4B97-850F-B5E30A3AD53C}"/>
                </a:ext>
              </a:extLst>
            </p:cNvPr>
            <p:cNvSpPr/>
            <p:nvPr/>
          </p:nvSpPr>
          <p:spPr>
            <a:xfrm>
              <a:off x="8841332" y="3048000"/>
              <a:ext cx="2286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11" name="平行四边形 10">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6BD4F20A-8244-4BB9-8302-25DCD5B6372B}"/>
                </a:ext>
              </a:extLst>
            </p:cNvPr>
            <p:cNvSpPr/>
            <p:nvPr/>
          </p:nvSpPr>
          <p:spPr>
            <a:xfrm>
              <a:off x="8232562" y="3492500"/>
              <a:ext cx="1778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12" name="平行四边形 11">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40CCCAC5-F779-4CA8-BB99-CBB311B0215F}"/>
                </a:ext>
              </a:extLst>
            </p:cNvPr>
            <p:cNvSpPr/>
            <p:nvPr/>
          </p:nvSpPr>
          <p:spPr>
            <a:xfrm>
              <a:off x="8346862" y="3365500"/>
              <a:ext cx="1778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13" name="平行四边形 12">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84CC67C7-AC82-4864-B3B2-85718EE278BD}"/>
                </a:ext>
              </a:extLst>
            </p:cNvPr>
            <p:cNvSpPr/>
            <p:nvPr/>
          </p:nvSpPr>
          <p:spPr>
            <a:xfrm>
              <a:off x="8397662" y="3543300"/>
              <a:ext cx="1524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14" name="平行四边形 13">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B6177E48-7F7D-46EF-96CB-6D5A987BD1C5}"/>
                </a:ext>
              </a:extLst>
            </p:cNvPr>
            <p:cNvSpPr/>
            <p:nvPr/>
          </p:nvSpPr>
          <p:spPr>
            <a:xfrm>
              <a:off x="8765961" y="3644900"/>
              <a:ext cx="2413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15" name="平行四边形 14">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BB25B2BB-5CAB-476A-A0D5-1C8093809984}"/>
                </a:ext>
              </a:extLst>
            </p:cNvPr>
            <p:cNvSpPr/>
            <p:nvPr/>
          </p:nvSpPr>
          <p:spPr>
            <a:xfrm>
              <a:off x="7826162" y="3543300"/>
              <a:ext cx="2413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16" name="平行四边形 15">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6D39465A-5474-4C8A-B921-F1515FFDDA9F}"/>
                </a:ext>
              </a:extLst>
            </p:cNvPr>
            <p:cNvSpPr/>
            <p:nvPr/>
          </p:nvSpPr>
          <p:spPr>
            <a:xfrm>
              <a:off x="7965862" y="3644900"/>
              <a:ext cx="2286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17" name="平行四边形 16">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D0EB330A-E16E-420C-82A0-6BC55B0ADFDE}"/>
                </a:ext>
              </a:extLst>
            </p:cNvPr>
            <p:cNvSpPr/>
            <p:nvPr/>
          </p:nvSpPr>
          <p:spPr>
            <a:xfrm>
              <a:off x="8219862" y="3416300"/>
              <a:ext cx="1397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18" name="平行四边形 17">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6BEDB3DE-FFEA-41D9-8641-DBA303CFEDE7}"/>
                </a:ext>
              </a:extLst>
            </p:cNvPr>
            <p:cNvSpPr/>
            <p:nvPr/>
          </p:nvSpPr>
          <p:spPr>
            <a:xfrm>
              <a:off x="8778662" y="3454400"/>
              <a:ext cx="2286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19" name="文本框 18">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3E6DF8F6-5D61-41B0-8CA4-C9D52C3D657B}"/>
                </a:ext>
              </a:extLst>
            </p:cNvPr>
            <p:cNvSpPr txBox="1"/>
            <p:nvPr/>
          </p:nvSpPr>
          <p:spPr>
            <a:xfrm>
              <a:off x="3895937" y="2566339"/>
              <a:ext cx="4976265" cy="1312539"/>
            </a:xfrm>
            <a:prstGeom prst="rect">
              <a:avLst/>
            </a:prstGeom>
            <a:noFill/>
          </p:spPr>
          <p:txBody>
            <a:bodyPr vert="horz" wrap="square" rtlCol="0">
              <a:spAutoFit/>
            </a:bodyPr>
            <a:lstStyle/>
            <a:p>
              <a:pPr marL="0" marR="0" lvl="0" indent="0" algn="dist" defTabSz="914400" rtl="0" eaLnBrk="1" fontAlgn="auto" latinLnBrk="0" hangingPunct="1">
                <a:lnSpc>
                  <a:spcPct val="100000"/>
                </a:lnSpc>
                <a:spcBef>
                  <a:spcPts val="0"/>
                </a:spcBef>
                <a:spcAft>
                  <a:spcPts val="0"/>
                </a:spcAft>
                <a:buClrTx/>
                <a:buSzTx/>
                <a:buFontTx/>
                <a:buNone/>
                <a:tabLst/>
                <a:defRPr/>
              </a:pPr>
              <a:r>
                <a:rPr kumimoji="0" lang="zh-CN" altLang="en-US" sz="4000" b="0" i="1" u="none" strike="noStrike" kern="1200" cap="none" spc="0" normalizeH="0" baseline="0" noProof="0" dirty="0">
                  <a:ln>
                    <a:noFill/>
                  </a:ln>
                  <a:solidFill>
                    <a:srgbClr val="2CC8B8"/>
                  </a:solidFill>
                  <a:effectLst/>
                  <a:uLnTx/>
                  <a:uFillTx/>
                  <a:latin typeface="字魂36号-正文宋楷" panose="02000000000000000000" pitchFamily="2" charset="-122"/>
                  <a:ea typeface="字魂36号-正文宋楷" panose="02000000000000000000" pitchFamily="2" charset="-122"/>
                </a:rPr>
                <a:t>标题文本</a:t>
              </a:r>
            </a:p>
          </p:txBody>
        </p:sp>
        <p:sp>
          <p:nvSpPr>
            <p:cNvPr id="20" name="文本框 19">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A414895F-8229-4A78-8B69-EBD89CB7D8AC}"/>
                </a:ext>
              </a:extLst>
            </p:cNvPr>
            <p:cNvSpPr txBox="1"/>
            <p:nvPr/>
          </p:nvSpPr>
          <p:spPr>
            <a:xfrm>
              <a:off x="3812510" y="2624953"/>
              <a:ext cx="5046998" cy="1312539"/>
            </a:xfrm>
            <a:prstGeom prst="rect">
              <a:avLst/>
            </a:prstGeom>
            <a:noFill/>
          </p:spPr>
          <p:txBody>
            <a:bodyPr vert="horz" wrap="square" rtlCol="0">
              <a:spAutoFit/>
            </a:bodyPr>
            <a:lstStyle/>
            <a:p>
              <a:pPr marL="0" marR="0" lvl="0" indent="0" algn="dist" defTabSz="914400" rtl="0" eaLnBrk="1" fontAlgn="auto" latinLnBrk="0" hangingPunct="1">
                <a:lnSpc>
                  <a:spcPct val="100000"/>
                </a:lnSpc>
                <a:spcBef>
                  <a:spcPts val="0"/>
                </a:spcBef>
                <a:spcAft>
                  <a:spcPts val="0"/>
                </a:spcAft>
                <a:buClrTx/>
                <a:buSzTx/>
                <a:buFontTx/>
                <a:buNone/>
                <a:tabLst/>
                <a:defRPr/>
              </a:pPr>
              <a:r>
                <a:rPr kumimoji="0" lang="zh-CN" altLang="en-US" sz="4000" b="0" i="1" u="none" strike="noStrike" kern="1200" cap="none" spc="0" normalizeH="0" baseline="0" noProof="0" dirty="0">
                  <a:ln>
                    <a:noFill/>
                  </a:ln>
                  <a:solidFill>
                    <a:srgbClr val="A1249B"/>
                  </a:solidFill>
                  <a:effectLst/>
                  <a:uLnTx/>
                  <a:uFillTx/>
                  <a:latin typeface="字魂36号-正文宋楷" panose="02000000000000000000" pitchFamily="2" charset="-122"/>
                  <a:ea typeface="字魂36号-正文宋楷" panose="02000000000000000000" pitchFamily="2" charset="-122"/>
                </a:rPr>
                <a:t>标题文本</a:t>
              </a:r>
            </a:p>
          </p:txBody>
        </p:sp>
        <p:sp>
          <p:nvSpPr>
            <p:cNvPr id="21" name="平行四边形 20">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2B485B6F-59DB-4143-8F7E-F0EFECE32D28}"/>
                </a:ext>
              </a:extLst>
            </p:cNvPr>
            <p:cNvSpPr/>
            <p:nvPr/>
          </p:nvSpPr>
          <p:spPr>
            <a:xfrm>
              <a:off x="3886200" y="2654300"/>
              <a:ext cx="2286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22" name="平行四边形 21">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8081AA77-52D8-4E58-B419-FFFB73CCFCEB}"/>
                </a:ext>
              </a:extLst>
            </p:cNvPr>
            <p:cNvSpPr/>
            <p:nvPr/>
          </p:nvSpPr>
          <p:spPr>
            <a:xfrm>
              <a:off x="4051300" y="2882900"/>
              <a:ext cx="2286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23" name="平行四边形 22">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1FFABFD0-F719-47D8-9761-FEF5AEB18FB1}"/>
                </a:ext>
              </a:extLst>
            </p:cNvPr>
            <p:cNvSpPr/>
            <p:nvPr/>
          </p:nvSpPr>
          <p:spPr>
            <a:xfrm>
              <a:off x="4203700" y="2870200"/>
              <a:ext cx="1524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24" name="平行四边形 23">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8D1D6FBB-55A0-4089-BF42-48AF2385BB82}"/>
                </a:ext>
              </a:extLst>
            </p:cNvPr>
            <p:cNvSpPr/>
            <p:nvPr/>
          </p:nvSpPr>
          <p:spPr>
            <a:xfrm>
              <a:off x="4254500" y="3403600"/>
              <a:ext cx="1524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25" name="平行四边形 24">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08652179-9651-4BC4-8501-ADC8F71A68CE}"/>
                </a:ext>
              </a:extLst>
            </p:cNvPr>
            <p:cNvSpPr/>
            <p:nvPr/>
          </p:nvSpPr>
          <p:spPr>
            <a:xfrm>
              <a:off x="4457700" y="3416300"/>
              <a:ext cx="1651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26" name="平行四边形 25">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70FBC533-D163-44DE-87BE-2B93DC09474F}"/>
                </a:ext>
              </a:extLst>
            </p:cNvPr>
            <p:cNvSpPr/>
            <p:nvPr/>
          </p:nvSpPr>
          <p:spPr>
            <a:xfrm>
              <a:off x="4559300" y="3416300"/>
              <a:ext cx="1778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27" name="平行四边形 26">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631BB4D8-656B-4238-9BA3-ABA8611FAC0C}"/>
                </a:ext>
              </a:extLst>
            </p:cNvPr>
            <p:cNvSpPr/>
            <p:nvPr/>
          </p:nvSpPr>
          <p:spPr>
            <a:xfrm>
              <a:off x="4610100" y="2590800"/>
              <a:ext cx="1270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28" name="平行四边形 27">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B5ADE3D9-E74E-4284-BC5F-546724545039}"/>
                </a:ext>
              </a:extLst>
            </p:cNvPr>
            <p:cNvSpPr/>
            <p:nvPr/>
          </p:nvSpPr>
          <p:spPr>
            <a:xfrm>
              <a:off x="4737100" y="3365500"/>
              <a:ext cx="2032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29" name="平行四边形 28">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F5DD2A56-938E-4240-A602-09F3B681AA0B}"/>
                </a:ext>
              </a:extLst>
            </p:cNvPr>
            <p:cNvSpPr/>
            <p:nvPr/>
          </p:nvSpPr>
          <p:spPr>
            <a:xfrm>
              <a:off x="4889500" y="2692400"/>
              <a:ext cx="1905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30" name="平行四边形 29">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3B857A16-D708-4B6B-94D2-1E66712F4EFE}"/>
                </a:ext>
              </a:extLst>
            </p:cNvPr>
            <p:cNvSpPr/>
            <p:nvPr/>
          </p:nvSpPr>
          <p:spPr>
            <a:xfrm>
              <a:off x="4991100" y="3492500"/>
              <a:ext cx="1651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31" name="平行四边形 30">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B5945287-4282-47C8-B7AF-3146CB6FA9E9}"/>
                </a:ext>
              </a:extLst>
            </p:cNvPr>
            <p:cNvSpPr/>
            <p:nvPr/>
          </p:nvSpPr>
          <p:spPr>
            <a:xfrm>
              <a:off x="5143500" y="2768600"/>
              <a:ext cx="1270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32" name="平行四边形 31">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675C4EA7-85CD-4737-B51D-5D07697F09BC}"/>
                </a:ext>
              </a:extLst>
            </p:cNvPr>
            <p:cNvSpPr/>
            <p:nvPr/>
          </p:nvSpPr>
          <p:spPr>
            <a:xfrm>
              <a:off x="5359400" y="3454400"/>
              <a:ext cx="2286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33" name="平行四边形 32">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849A9F17-30AC-4486-825F-6F1F1C526A7A}"/>
                </a:ext>
              </a:extLst>
            </p:cNvPr>
            <p:cNvSpPr/>
            <p:nvPr/>
          </p:nvSpPr>
          <p:spPr>
            <a:xfrm>
              <a:off x="5397500" y="3314700"/>
              <a:ext cx="1778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34" name="平行四边形 33">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609DAFF2-B932-409E-98FD-9D9E8809DA91}"/>
                </a:ext>
              </a:extLst>
            </p:cNvPr>
            <p:cNvSpPr/>
            <p:nvPr/>
          </p:nvSpPr>
          <p:spPr>
            <a:xfrm>
              <a:off x="5524500" y="3403600"/>
              <a:ext cx="1651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35" name="平行四边形 34">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B7B6C8DE-7FFD-44CB-838F-732AD49E4B90}"/>
                </a:ext>
              </a:extLst>
            </p:cNvPr>
            <p:cNvSpPr/>
            <p:nvPr/>
          </p:nvSpPr>
          <p:spPr>
            <a:xfrm>
              <a:off x="5702300" y="3594100"/>
              <a:ext cx="2286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36" name="平行四边形 35">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14575F7D-AF76-4620-AD7A-6BCA1D11D551}"/>
                </a:ext>
              </a:extLst>
            </p:cNvPr>
            <p:cNvSpPr/>
            <p:nvPr/>
          </p:nvSpPr>
          <p:spPr>
            <a:xfrm>
              <a:off x="5765800" y="2755900"/>
              <a:ext cx="2286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37" name="平行四边形 36">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1EEDEB70-5827-4FD1-A04B-073AF27976AA}"/>
                </a:ext>
              </a:extLst>
            </p:cNvPr>
            <p:cNvSpPr/>
            <p:nvPr/>
          </p:nvSpPr>
          <p:spPr>
            <a:xfrm>
              <a:off x="5981700" y="3073400"/>
              <a:ext cx="2540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38" name="平行四边形 37">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2966546B-5405-4B4E-8D30-518CD7C2763C}"/>
                </a:ext>
              </a:extLst>
            </p:cNvPr>
            <p:cNvSpPr/>
            <p:nvPr/>
          </p:nvSpPr>
          <p:spPr>
            <a:xfrm>
              <a:off x="6032500" y="3073400"/>
              <a:ext cx="1778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39" name="平行四边形 38">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8848EE4D-5C83-4A3D-AE89-F0E716706425}"/>
                </a:ext>
              </a:extLst>
            </p:cNvPr>
            <p:cNvSpPr/>
            <p:nvPr/>
          </p:nvSpPr>
          <p:spPr>
            <a:xfrm>
              <a:off x="6197600" y="2743200"/>
              <a:ext cx="2286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40" name="平行四边形 39">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BA81D9B9-416A-437D-8638-17E1666F154D}"/>
                </a:ext>
              </a:extLst>
            </p:cNvPr>
            <p:cNvSpPr/>
            <p:nvPr/>
          </p:nvSpPr>
          <p:spPr>
            <a:xfrm>
              <a:off x="6299200" y="2908300"/>
              <a:ext cx="2413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41" name="平行四边形 40">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83033583-AEF5-4C17-B9E5-F41E680E5BD9}"/>
                </a:ext>
              </a:extLst>
            </p:cNvPr>
            <p:cNvSpPr/>
            <p:nvPr/>
          </p:nvSpPr>
          <p:spPr>
            <a:xfrm>
              <a:off x="6413500" y="3505200"/>
              <a:ext cx="2032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42" name="平行四边形 41">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6E61A756-24A4-40DF-8B62-C2131196136D}"/>
                </a:ext>
              </a:extLst>
            </p:cNvPr>
            <p:cNvSpPr/>
            <p:nvPr/>
          </p:nvSpPr>
          <p:spPr>
            <a:xfrm>
              <a:off x="6604000" y="3352800"/>
              <a:ext cx="1905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43" name="平行四边形 42">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63586ABD-8EC5-4BBA-A68C-161C3DC1DC00}"/>
                </a:ext>
              </a:extLst>
            </p:cNvPr>
            <p:cNvSpPr/>
            <p:nvPr/>
          </p:nvSpPr>
          <p:spPr>
            <a:xfrm>
              <a:off x="6680200" y="3238500"/>
              <a:ext cx="1524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44" name="平行四边形 43">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3EBDE18B-6B56-4066-9749-695A527FCBE8}"/>
                </a:ext>
              </a:extLst>
            </p:cNvPr>
            <p:cNvSpPr/>
            <p:nvPr/>
          </p:nvSpPr>
          <p:spPr>
            <a:xfrm>
              <a:off x="6883400" y="3581400"/>
              <a:ext cx="1270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45" name="平行四边形 44">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2C0154ED-7E0C-4763-96C9-74E2F463ED2D}"/>
                </a:ext>
              </a:extLst>
            </p:cNvPr>
            <p:cNvSpPr/>
            <p:nvPr/>
          </p:nvSpPr>
          <p:spPr>
            <a:xfrm>
              <a:off x="6972300" y="3517900"/>
              <a:ext cx="2032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46" name="平行四边形 45">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D441C1B4-0C7F-430C-BE0C-01947D241603}"/>
                </a:ext>
              </a:extLst>
            </p:cNvPr>
            <p:cNvSpPr/>
            <p:nvPr/>
          </p:nvSpPr>
          <p:spPr>
            <a:xfrm>
              <a:off x="7112000" y="2768600"/>
              <a:ext cx="1778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47" name="平行四边形 46">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84D5074E-AA5B-46D0-82EA-2A596CF622FC}"/>
                </a:ext>
              </a:extLst>
            </p:cNvPr>
            <p:cNvSpPr/>
            <p:nvPr/>
          </p:nvSpPr>
          <p:spPr>
            <a:xfrm>
              <a:off x="7226300" y="2641600"/>
              <a:ext cx="1778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48" name="平行四边形 47">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FD2E22D6-7023-4133-9A99-466BA3EF5AC0}"/>
                </a:ext>
              </a:extLst>
            </p:cNvPr>
            <p:cNvSpPr/>
            <p:nvPr/>
          </p:nvSpPr>
          <p:spPr>
            <a:xfrm>
              <a:off x="7277100" y="2819400"/>
              <a:ext cx="1524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49" name="平行四边形 48">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0A657810-62BB-4A36-8E39-839D8ED055C7}"/>
                </a:ext>
              </a:extLst>
            </p:cNvPr>
            <p:cNvSpPr/>
            <p:nvPr/>
          </p:nvSpPr>
          <p:spPr>
            <a:xfrm>
              <a:off x="7454900" y="3086100"/>
              <a:ext cx="1778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50" name="平行四边形 49">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4EF939D0-9D80-49D5-A1FA-50F57C00BE4C}"/>
                </a:ext>
              </a:extLst>
            </p:cNvPr>
            <p:cNvSpPr/>
            <p:nvPr/>
          </p:nvSpPr>
          <p:spPr>
            <a:xfrm>
              <a:off x="7645400" y="2921000"/>
              <a:ext cx="2413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51" name="平行四边形 50">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84DD465B-60E9-4441-9C8C-1B310E12BD34}"/>
                </a:ext>
              </a:extLst>
            </p:cNvPr>
            <p:cNvSpPr/>
            <p:nvPr/>
          </p:nvSpPr>
          <p:spPr>
            <a:xfrm>
              <a:off x="7734300" y="2755900"/>
              <a:ext cx="1270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52" name="平行四边形 51">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30D4A386-D70E-49EC-A780-20BC50730B31}"/>
                </a:ext>
              </a:extLst>
            </p:cNvPr>
            <p:cNvSpPr/>
            <p:nvPr/>
          </p:nvSpPr>
          <p:spPr>
            <a:xfrm>
              <a:off x="3873500" y="3365500"/>
              <a:ext cx="1397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53" name="平行四边形 52">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FB78A132-555C-4566-B3F0-1CB84E4BF029}"/>
                </a:ext>
              </a:extLst>
            </p:cNvPr>
            <p:cNvSpPr/>
            <p:nvPr/>
          </p:nvSpPr>
          <p:spPr>
            <a:xfrm>
              <a:off x="4013200" y="2590800"/>
              <a:ext cx="2540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54" name="平行四边形 53">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6DC59CA6-E214-4E5F-8682-268F766DD8A4}"/>
                </a:ext>
              </a:extLst>
            </p:cNvPr>
            <p:cNvSpPr/>
            <p:nvPr/>
          </p:nvSpPr>
          <p:spPr>
            <a:xfrm>
              <a:off x="4203700" y="3009900"/>
              <a:ext cx="2286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55" name="平行四边形 54">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251344A4-6A99-4049-8A60-CF9183215DB6}"/>
                </a:ext>
              </a:extLst>
            </p:cNvPr>
            <p:cNvSpPr/>
            <p:nvPr/>
          </p:nvSpPr>
          <p:spPr>
            <a:xfrm>
              <a:off x="4343400" y="2628900"/>
              <a:ext cx="2540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56" name="平行四边形 55">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6B064040-BE51-4467-812F-9A42D94D9E96}"/>
                </a:ext>
              </a:extLst>
            </p:cNvPr>
            <p:cNvSpPr/>
            <p:nvPr/>
          </p:nvSpPr>
          <p:spPr>
            <a:xfrm>
              <a:off x="4368800" y="3149600"/>
              <a:ext cx="1524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57" name="平行四边形 56">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C914A4B5-3CE9-4C23-B29D-571D79A728EF}"/>
                </a:ext>
              </a:extLst>
            </p:cNvPr>
            <p:cNvSpPr/>
            <p:nvPr/>
          </p:nvSpPr>
          <p:spPr>
            <a:xfrm>
              <a:off x="4533900" y="3149600"/>
              <a:ext cx="1651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58" name="平行四边形 57">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9383D15A-58EA-4459-9200-D4437F79ED2F}"/>
                </a:ext>
              </a:extLst>
            </p:cNvPr>
            <p:cNvSpPr/>
            <p:nvPr/>
          </p:nvSpPr>
          <p:spPr>
            <a:xfrm>
              <a:off x="4622800" y="2717800"/>
              <a:ext cx="2159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59" name="平行四边形 58">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899CAD99-0CA8-48D0-8A48-4902911DA579}"/>
                </a:ext>
              </a:extLst>
            </p:cNvPr>
            <p:cNvSpPr/>
            <p:nvPr/>
          </p:nvSpPr>
          <p:spPr>
            <a:xfrm>
              <a:off x="4762500" y="2933700"/>
              <a:ext cx="1778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60" name="平行四边形 59">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C7B78C47-3C2D-49E7-B248-D97B6DB740EB}"/>
                </a:ext>
              </a:extLst>
            </p:cNvPr>
            <p:cNvSpPr/>
            <p:nvPr/>
          </p:nvSpPr>
          <p:spPr>
            <a:xfrm>
              <a:off x="4876800" y="3251200"/>
              <a:ext cx="2540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61" name="平行四边形 60">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13E54F47-5054-4897-A30E-AE40B26EEF38}"/>
                </a:ext>
              </a:extLst>
            </p:cNvPr>
            <p:cNvSpPr/>
            <p:nvPr/>
          </p:nvSpPr>
          <p:spPr>
            <a:xfrm>
              <a:off x="5016500" y="3568700"/>
              <a:ext cx="1778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62" name="平行四边形 61">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ACE1DEED-416C-466A-A593-61D7C2E56BF9}"/>
                </a:ext>
              </a:extLst>
            </p:cNvPr>
            <p:cNvSpPr/>
            <p:nvPr/>
          </p:nvSpPr>
          <p:spPr>
            <a:xfrm>
              <a:off x="5232400" y="3594100"/>
              <a:ext cx="1778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63" name="平行四边形 62">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FA56000E-31BA-41F0-B3A7-39F2D8582CAB}"/>
                </a:ext>
              </a:extLst>
            </p:cNvPr>
            <p:cNvSpPr/>
            <p:nvPr/>
          </p:nvSpPr>
          <p:spPr>
            <a:xfrm>
              <a:off x="5270500" y="2908300"/>
              <a:ext cx="1397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64" name="平行四边形 63">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2AFE23F1-1E81-4ACE-83D9-4EBB5703F5FD}"/>
                </a:ext>
              </a:extLst>
            </p:cNvPr>
            <p:cNvSpPr/>
            <p:nvPr/>
          </p:nvSpPr>
          <p:spPr>
            <a:xfrm>
              <a:off x="5410200" y="3606800"/>
              <a:ext cx="2413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65" name="平行四边形 64">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067A79E4-93DF-4BD5-B60F-085022715E3F}"/>
                </a:ext>
              </a:extLst>
            </p:cNvPr>
            <p:cNvSpPr/>
            <p:nvPr/>
          </p:nvSpPr>
          <p:spPr>
            <a:xfrm>
              <a:off x="5588000" y="2844800"/>
              <a:ext cx="1524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66" name="平行四边形 65">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A1A6DA4C-0A6B-43D0-9F43-5D0A9566739D}"/>
                </a:ext>
              </a:extLst>
            </p:cNvPr>
            <p:cNvSpPr/>
            <p:nvPr/>
          </p:nvSpPr>
          <p:spPr>
            <a:xfrm>
              <a:off x="5651500" y="3048000"/>
              <a:ext cx="1524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67" name="平行四边形 66">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D3971006-51B5-423D-8A3F-67BBDA6FB145}"/>
                </a:ext>
              </a:extLst>
            </p:cNvPr>
            <p:cNvSpPr/>
            <p:nvPr/>
          </p:nvSpPr>
          <p:spPr>
            <a:xfrm>
              <a:off x="5842000" y="2755900"/>
              <a:ext cx="2540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68" name="平行四边形 67">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9715DE2D-6164-413C-9B4C-9CE64F96F34C}"/>
                </a:ext>
              </a:extLst>
            </p:cNvPr>
            <p:cNvSpPr/>
            <p:nvPr/>
          </p:nvSpPr>
          <p:spPr>
            <a:xfrm>
              <a:off x="5892800" y="3492500"/>
              <a:ext cx="2286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69" name="平行四边形 68">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1BD673D6-6F8D-463A-AA6D-F0E8D754051E}"/>
                </a:ext>
              </a:extLst>
            </p:cNvPr>
            <p:cNvSpPr/>
            <p:nvPr/>
          </p:nvSpPr>
          <p:spPr>
            <a:xfrm>
              <a:off x="6083300" y="3035300"/>
              <a:ext cx="1905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70" name="平行四边形 69">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C3F10ABA-7082-48CF-8D67-4391665B2253}"/>
                </a:ext>
              </a:extLst>
            </p:cNvPr>
            <p:cNvSpPr/>
            <p:nvPr/>
          </p:nvSpPr>
          <p:spPr>
            <a:xfrm>
              <a:off x="6235700" y="3009900"/>
              <a:ext cx="1905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71" name="平行四边形 70">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30C748DB-5D28-4B9D-8020-E6C486D3775F}"/>
                </a:ext>
              </a:extLst>
            </p:cNvPr>
            <p:cNvSpPr/>
            <p:nvPr/>
          </p:nvSpPr>
          <p:spPr>
            <a:xfrm>
              <a:off x="6311900" y="2984500"/>
              <a:ext cx="1524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72" name="平行四边形 71">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76196411-0BB0-4682-AFE6-ABF0C9C1260A}"/>
                </a:ext>
              </a:extLst>
            </p:cNvPr>
            <p:cNvSpPr/>
            <p:nvPr/>
          </p:nvSpPr>
          <p:spPr>
            <a:xfrm>
              <a:off x="6502400" y="2984500"/>
              <a:ext cx="2159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73" name="平行四边形 72">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664F4248-ADB9-4941-AB27-53FEA8D51EF9}"/>
                </a:ext>
              </a:extLst>
            </p:cNvPr>
            <p:cNvSpPr/>
            <p:nvPr/>
          </p:nvSpPr>
          <p:spPr>
            <a:xfrm>
              <a:off x="6604000" y="2997200"/>
              <a:ext cx="1651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74" name="平行四边形 73">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14D7FCDD-F3CF-4034-B4A1-1252556AC5F6}"/>
                </a:ext>
              </a:extLst>
            </p:cNvPr>
            <p:cNvSpPr/>
            <p:nvPr/>
          </p:nvSpPr>
          <p:spPr>
            <a:xfrm>
              <a:off x="6705600" y="2819400"/>
              <a:ext cx="2413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75" name="平行四边形 74">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18A4E6D8-4AC3-45FC-9F8A-6DE5081C7128}"/>
                </a:ext>
              </a:extLst>
            </p:cNvPr>
            <p:cNvSpPr/>
            <p:nvPr/>
          </p:nvSpPr>
          <p:spPr>
            <a:xfrm>
              <a:off x="6845300" y="2921000"/>
              <a:ext cx="2286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76" name="平行四边形 75">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EAB59CB5-FB78-48C2-9231-3E4241E3D576}"/>
                </a:ext>
              </a:extLst>
            </p:cNvPr>
            <p:cNvSpPr/>
            <p:nvPr/>
          </p:nvSpPr>
          <p:spPr>
            <a:xfrm>
              <a:off x="6985000" y="3035300"/>
              <a:ext cx="2159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77" name="平行四边形 76">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1ACEE851-8F5B-47BB-9BF8-48DAFF924769}"/>
                </a:ext>
              </a:extLst>
            </p:cNvPr>
            <p:cNvSpPr/>
            <p:nvPr/>
          </p:nvSpPr>
          <p:spPr>
            <a:xfrm>
              <a:off x="7099300" y="2692400"/>
              <a:ext cx="1397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78" name="平行四边形 77">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0E97C916-43C7-4112-9713-0C6B434C31B3}"/>
                </a:ext>
              </a:extLst>
            </p:cNvPr>
            <p:cNvSpPr/>
            <p:nvPr/>
          </p:nvSpPr>
          <p:spPr>
            <a:xfrm>
              <a:off x="7188200" y="3200400"/>
              <a:ext cx="1270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79" name="平行四边形 78">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DE018760-9996-4893-ADF5-9009AEA5C802}"/>
                </a:ext>
              </a:extLst>
            </p:cNvPr>
            <p:cNvSpPr/>
            <p:nvPr/>
          </p:nvSpPr>
          <p:spPr>
            <a:xfrm>
              <a:off x="7391400" y="3454400"/>
              <a:ext cx="1524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80" name="平行四边形 79">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BA8C2122-6A2D-44C3-8542-9FCDA8175B69}"/>
                </a:ext>
              </a:extLst>
            </p:cNvPr>
            <p:cNvSpPr/>
            <p:nvPr/>
          </p:nvSpPr>
          <p:spPr>
            <a:xfrm>
              <a:off x="7429500" y="3136900"/>
              <a:ext cx="1524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81" name="平行四边形 80">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F066C2C5-FB39-42C6-A2E3-ED53A70C8124}"/>
                </a:ext>
              </a:extLst>
            </p:cNvPr>
            <p:cNvSpPr/>
            <p:nvPr/>
          </p:nvSpPr>
          <p:spPr>
            <a:xfrm>
              <a:off x="7645400" y="3390900"/>
              <a:ext cx="1651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82" name="平行四边形 81">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DFF1B6C1-C8F6-45DB-9494-433F53C562B2}"/>
                </a:ext>
              </a:extLst>
            </p:cNvPr>
            <p:cNvSpPr/>
            <p:nvPr/>
          </p:nvSpPr>
          <p:spPr>
            <a:xfrm>
              <a:off x="7658100" y="2730500"/>
              <a:ext cx="2286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83" name="文本框 82">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52C04AD6-99A1-4D50-9A7E-2374749586EA}"/>
                </a:ext>
              </a:extLst>
            </p:cNvPr>
            <p:cNvSpPr txBox="1"/>
            <p:nvPr/>
          </p:nvSpPr>
          <p:spPr>
            <a:xfrm>
              <a:off x="3854220" y="2607629"/>
              <a:ext cx="5005277" cy="1312539"/>
            </a:xfrm>
            <a:prstGeom prst="rect">
              <a:avLst/>
            </a:prstGeom>
            <a:noFill/>
          </p:spPr>
          <p:txBody>
            <a:bodyPr vert="horz" wrap="square" rtlCol="0">
              <a:spAutoFit/>
            </a:bodyPr>
            <a:lstStyle/>
            <a:p>
              <a:pPr marL="0" marR="0" lvl="0" indent="0" algn="dist" defTabSz="914400" rtl="0" eaLnBrk="1" fontAlgn="auto" latinLnBrk="0" hangingPunct="1">
                <a:lnSpc>
                  <a:spcPct val="100000"/>
                </a:lnSpc>
                <a:spcBef>
                  <a:spcPts val="0"/>
                </a:spcBef>
                <a:spcAft>
                  <a:spcPts val="0"/>
                </a:spcAft>
                <a:buClrTx/>
                <a:buSzTx/>
                <a:buFontTx/>
                <a:buNone/>
                <a:tabLst/>
                <a:defRPr/>
              </a:pPr>
              <a:r>
                <a:rPr kumimoji="0" lang="zh-CN" altLang="en-US" sz="4000" b="0" i="1" u="none" strike="noStrike" kern="1200" cap="none" spc="0" normalizeH="0" baseline="0" noProof="0" dirty="0">
                  <a:ln>
                    <a:noFill/>
                  </a:ln>
                  <a:solidFill>
                    <a:prstClr val="black">
                      <a:lumMod val="75000"/>
                      <a:lumOff val="25000"/>
                    </a:prstClr>
                  </a:solidFill>
                  <a:effectLst/>
                  <a:uLnTx/>
                  <a:uFillTx/>
                  <a:latin typeface="字魂36号-正文宋楷" panose="02000000000000000000" pitchFamily="2" charset="-122"/>
                  <a:ea typeface="字魂36号-正文宋楷" panose="02000000000000000000" pitchFamily="2" charset="-122"/>
                </a:rPr>
                <a:t>标题文本</a:t>
              </a:r>
            </a:p>
          </p:txBody>
        </p:sp>
      </p:grpSp>
      <p:grpSp>
        <p:nvGrpSpPr>
          <p:cNvPr id="84" name="íṣḻíḑé">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0DD58C6E-8873-446C-B8DF-8F60FA4B7678}"/>
              </a:ext>
            </a:extLst>
          </p:cNvPr>
          <p:cNvGrpSpPr/>
          <p:nvPr/>
        </p:nvGrpSpPr>
        <p:grpSpPr>
          <a:xfrm>
            <a:off x="4400819" y="2359011"/>
            <a:ext cx="3390903" cy="3449671"/>
            <a:chOff x="4044505" y="1854000"/>
            <a:chExt cx="4102991" cy="4174102"/>
          </a:xfrm>
        </p:grpSpPr>
        <p:grpSp>
          <p:nvGrpSpPr>
            <p:cNvPr id="85" name="ïş1îḓé">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94BBF1AA-553E-4EE2-AAFA-22D65EF25237}"/>
                </a:ext>
              </a:extLst>
            </p:cNvPr>
            <p:cNvGrpSpPr/>
            <p:nvPr/>
          </p:nvGrpSpPr>
          <p:grpSpPr>
            <a:xfrm>
              <a:off x="4044505" y="1854000"/>
              <a:ext cx="4102991" cy="4174102"/>
              <a:chOff x="4044505" y="1764036"/>
              <a:chExt cx="4102991" cy="4174102"/>
            </a:xfrm>
          </p:grpSpPr>
          <p:sp>
            <p:nvSpPr>
              <p:cNvPr id="91" name="íṥľîḋé">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585A6718-8E50-415B-8EA6-764C84BEFB9A}"/>
                  </a:ext>
                </a:extLst>
              </p:cNvPr>
              <p:cNvSpPr/>
              <p:nvPr/>
            </p:nvSpPr>
            <p:spPr bwMode="auto">
              <a:xfrm rot="3600000">
                <a:off x="7218356" y="3464321"/>
                <a:ext cx="364114" cy="404816"/>
              </a:xfrm>
              <a:custGeom>
                <a:avLst/>
                <a:gdLst>
                  <a:gd name="T0" fmla="*/ 0 w 331"/>
                  <a:gd name="T1" fmla="*/ 107 h 368"/>
                  <a:gd name="T2" fmla="*/ 248 w 331"/>
                  <a:gd name="T3" fmla="*/ 368 h 368"/>
                  <a:gd name="T4" fmla="*/ 331 w 331"/>
                  <a:gd name="T5" fmla="*/ 298 h 368"/>
                  <a:gd name="T6" fmla="*/ 0 w 331"/>
                  <a:gd name="T7" fmla="*/ 0 h 368"/>
                  <a:gd name="T8" fmla="*/ 0 w 331"/>
                  <a:gd name="T9" fmla="*/ 107 h 368"/>
                </a:gdLst>
                <a:ahLst/>
                <a:cxnLst>
                  <a:cxn ang="0">
                    <a:pos x="T0" y="T1"/>
                  </a:cxn>
                  <a:cxn ang="0">
                    <a:pos x="T2" y="T3"/>
                  </a:cxn>
                  <a:cxn ang="0">
                    <a:pos x="T4" y="T5"/>
                  </a:cxn>
                  <a:cxn ang="0">
                    <a:pos x="T6" y="T7"/>
                  </a:cxn>
                  <a:cxn ang="0">
                    <a:pos x="T8" y="T9"/>
                  </a:cxn>
                </a:cxnLst>
                <a:rect l="0" t="0" r="r" b="b"/>
                <a:pathLst>
                  <a:path w="331" h="368">
                    <a:moveTo>
                      <a:pt x="0" y="107"/>
                    </a:moveTo>
                    <a:lnTo>
                      <a:pt x="248" y="368"/>
                    </a:lnTo>
                    <a:lnTo>
                      <a:pt x="331" y="298"/>
                    </a:lnTo>
                    <a:lnTo>
                      <a:pt x="0" y="0"/>
                    </a:lnTo>
                    <a:lnTo>
                      <a:pt x="0" y="107"/>
                    </a:lnTo>
                    <a:close/>
                  </a:path>
                </a:pathLst>
              </a:custGeom>
              <a:solidFill>
                <a:schemeClr val="tx2">
                  <a:lumMod val="20000"/>
                  <a:lumOff val="80000"/>
                </a:schemeClr>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AU" sz="1400" b="0" i="0" u="none" strike="noStrike" kern="1200" cap="none" spc="0" normalizeH="0" baseline="0" noProof="0">
                  <a:ln>
                    <a:noFill/>
                  </a:ln>
                  <a:solidFill>
                    <a:schemeClr val="tx1">
                      <a:lumMod val="95000"/>
                      <a:lumOff val="5000"/>
                    </a:schemeClr>
                  </a:solidFill>
                  <a:effectLst/>
                  <a:uLnTx/>
                  <a:uFillTx/>
                  <a:latin typeface="Agency FB" panose="020B0503020202020204" pitchFamily="34" charset="0"/>
                  <a:ea typeface="字魂36号-正文宋楷" panose="02000000000000000000" pitchFamily="2" charset="-122"/>
                </a:endParaRPr>
              </a:p>
            </p:txBody>
          </p:sp>
          <p:sp>
            <p:nvSpPr>
              <p:cNvPr id="92" name="íṧľïḋe">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602721D1-C21C-4F05-9D85-FBAA18D42BDA}"/>
                  </a:ext>
                </a:extLst>
              </p:cNvPr>
              <p:cNvSpPr/>
              <p:nvPr/>
            </p:nvSpPr>
            <p:spPr bwMode="auto">
              <a:xfrm rot="3600000">
                <a:off x="6533153" y="4242221"/>
                <a:ext cx="1172645" cy="126505"/>
              </a:xfrm>
              <a:custGeom>
                <a:avLst/>
                <a:gdLst>
                  <a:gd name="T0" fmla="*/ 0 w 1066"/>
                  <a:gd name="T1" fmla="*/ 0 h 115"/>
                  <a:gd name="T2" fmla="*/ 0 w 1066"/>
                  <a:gd name="T3" fmla="*/ 115 h 115"/>
                  <a:gd name="T4" fmla="*/ 943 w 1066"/>
                  <a:gd name="T5" fmla="*/ 115 h 115"/>
                  <a:gd name="T6" fmla="*/ 1066 w 1066"/>
                  <a:gd name="T7" fmla="*/ 0 h 115"/>
                  <a:gd name="T8" fmla="*/ 0 w 1066"/>
                  <a:gd name="T9" fmla="*/ 0 h 115"/>
                </a:gdLst>
                <a:ahLst/>
                <a:cxnLst>
                  <a:cxn ang="0">
                    <a:pos x="T0" y="T1"/>
                  </a:cxn>
                  <a:cxn ang="0">
                    <a:pos x="T2" y="T3"/>
                  </a:cxn>
                  <a:cxn ang="0">
                    <a:pos x="T4" y="T5"/>
                  </a:cxn>
                  <a:cxn ang="0">
                    <a:pos x="T6" y="T7"/>
                  </a:cxn>
                  <a:cxn ang="0">
                    <a:pos x="T8" y="T9"/>
                  </a:cxn>
                </a:cxnLst>
                <a:rect l="0" t="0" r="r" b="b"/>
                <a:pathLst>
                  <a:path w="1066" h="115">
                    <a:moveTo>
                      <a:pt x="0" y="0"/>
                    </a:moveTo>
                    <a:lnTo>
                      <a:pt x="0" y="115"/>
                    </a:lnTo>
                    <a:lnTo>
                      <a:pt x="943" y="115"/>
                    </a:lnTo>
                    <a:lnTo>
                      <a:pt x="1066" y="0"/>
                    </a:lnTo>
                    <a:lnTo>
                      <a:pt x="0" y="0"/>
                    </a:lnTo>
                    <a:close/>
                  </a:path>
                </a:pathLst>
              </a:custGeom>
              <a:solidFill>
                <a:schemeClr val="tx2">
                  <a:lumMod val="20000"/>
                  <a:lumOff val="80000"/>
                </a:schemeClr>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AU" sz="1400" b="0" i="0" u="none" strike="noStrike" kern="1200" cap="none" spc="0" normalizeH="0" baseline="0" noProof="0">
                  <a:ln>
                    <a:noFill/>
                  </a:ln>
                  <a:solidFill>
                    <a:schemeClr val="tx1">
                      <a:lumMod val="95000"/>
                      <a:lumOff val="5000"/>
                    </a:schemeClr>
                  </a:solidFill>
                  <a:effectLst/>
                  <a:uLnTx/>
                  <a:uFillTx/>
                  <a:latin typeface="Agency FB" panose="020B0503020202020204" pitchFamily="34" charset="0"/>
                  <a:ea typeface="字魂36号-正文宋楷" panose="02000000000000000000" pitchFamily="2" charset="-122"/>
                </a:endParaRPr>
              </a:p>
            </p:txBody>
          </p:sp>
          <p:sp>
            <p:nvSpPr>
              <p:cNvPr id="93" name="îSlíḑè">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9E1D94C9-AF2C-4A22-83A6-1E0DFB73E54A}"/>
                  </a:ext>
                </a:extLst>
              </p:cNvPr>
              <p:cNvSpPr/>
              <p:nvPr/>
            </p:nvSpPr>
            <p:spPr bwMode="auto">
              <a:xfrm rot="3600000">
                <a:off x="6508654" y="4225408"/>
                <a:ext cx="677626" cy="1026340"/>
              </a:xfrm>
              <a:custGeom>
                <a:avLst/>
                <a:gdLst>
                  <a:gd name="T0" fmla="*/ 616 w 616"/>
                  <a:gd name="T1" fmla="*/ 0 h 933"/>
                  <a:gd name="T2" fmla="*/ 493 w 616"/>
                  <a:gd name="T3" fmla="*/ 115 h 933"/>
                  <a:gd name="T4" fmla="*/ 0 w 616"/>
                  <a:gd name="T5" fmla="*/ 933 h 933"/>
                  <a:gd name="T6" fmla="*/ 84 w 616"/>
                  <a:gd name="T7" fmla="*/ 920 h 933"/>
                  <a:gd name="T8" fmla="*/ 616 w 616"/>
                  <a:gd name="T9" fmla="*/ 0 h 933"/>
                </a:gdLst>
                <a:ahLst/>
                <a:cxnLst>
                  <a:cxn ang="0">
                    <a:pos x="T0" y="T1"/>
                  </a:cxn>
                  <a:cxn ang="0">
                    <a:pos x="T2" y="T3"/>
                  </a:cxn>
                  <a:cxn ang="0">
                    <a:pos x="T4" y="T5"/>
                  </a:cxn>
                  <a:cxn ang="0">
                    <a:pos x="T6" y="T7"/>
                  </a:cxn>
                  <a:cxn ang="0">
                    <a:pos x="T8" y="T9"/>
                  </a:cxn>
                </a:cxnLst>
                <a:rect l="0" t="0" r="r" b="b"/>
                <a:pathLst>
                  <a:path w="616" h="933">
                    <a:moveTo>
                      <a:pt x="616" y="0"/>
                    </a:moveTo>
                    <a:lnTo>
                      <a:pt x="493" y="115"/>
                    </a:lnTo>
                    <a:lnTo>
                      <a:pt x="0" y="933"/>
                    </a:lnTo>
                    <a:lnTo>
                      <a:pt x="84" y="920"/>
                    </a:lnTo>
                    <a:lnTo>
                      <a:pt x="616" y="0"/>
                    </a:lnTo>
                    <a:close/>
                  </a:path>
                </a:pathLst>
              </a:custGeom>
              <a:solidFill>
                <a:schemeClr val="tx2">
                  <a:lumMod val="20000"/>
                  <a:lumOff val="80000"/>
                </a:schemeClr>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AU" sz="1400" b="0" i="0" u="none" strike="noStrike" kern="1200" cap="none" spc="0" normalizeH="0" baseline="0" noProof="0">
                  <a:ln>
                    <a:noFill/>
                  </a:ln>
                  <a:solidFill>
                    <a:schemeClr val="tx1">
                      <a:lumMod val="95000"/>
                      <a:lumOff val="5000"/>
                    </a:schemeClr>
                  </a:solidFill>
                  <a:effectLst/>
                  <a:uLnTx/>
                  <a:uFillTx/>
                  <a:latin typeface="Agency FB" panose="020B0503020202020204" pitchFamily="34" charset="0"/>
                  <a:ea typeface="字魂36号-正文宋楷" panose="02000000000000000000" pitchFamily="2" charset="-122"/>
                </a:endParaRPr>
              </a:p>
            </p:txBody>
          </p:sp>
          <p:sp>
            <p:nvSpPr>
              <p:cNvPr id="94" name="iSļídê">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771D7E7E-875B-4171-B9CF-02AA8B9FAB95}"/>
                  </a:ext>
                </a:extLst>
              </p:cNvPr>
              <p:cNvSpPr/>
              <p:nvPr/>
            </p:nvSpPr>
            <p:spPr bwMode="auto">
              <a:xfrm rot="3600000">
                <a:off x="6000265" y="4700557"/>
                <a:ext cx="259610" cy="426817"/>
              </a:xfrm>
              <a:custGeom>
                <a:avLst/>
                <a:gdLst>
                  <a:gd name="T0" fmla="*/ 0 w 236"/>
                  <a:gd name="T1" fmla="*/ 15 h 388"/>
                  <a:gd name="T2" fmla="*/ 136 w 236"/>
                  <a:gd name="T3" fmla="*/ 351 h 388"/>
                  <a:gd name="T4" fmla="*/ 236 w 236"/>
                  <a:gd name="T5" fmla="*/ 388 h 388"/>
                  <a:gd name="T6" fmla="*/ 82 w 236"/>
                  <a:gd name="T7" fmla="*/ 0 h 388"/>
                  <a:gd name="T8" fmla="*/ 0 w 236"/>
                  <a:gd name="T9" fmla="*/ 15 h 388"/>
                </a:gdLst>
                <a:ahLst/>
                <a:cxnLst>
                  <a:cxn ang="0">
                    <a:pos x="T0" y="T1"/>
                  </a:cxn>
                  <a:cxn ang="0">
                    <a:pos x="T2" y="T3"/>
                  </a:cxn>
                  <a:cxn ang="0">
                    <a:pos x="T4" y="T5"/>
                  </a:cxn>
                  <a:cxn ang="0">
                    <a:pos x="T6" y="T7"/>
                  </a:cxn>
                  <a:cxn ang="0">
                    <a:pos x="T8" y="T9"/>
                  </a:cxn>
                </a:cxnLst>
                <a:rect l="0" t="0" r="r" b="b"/>
                <a:pathLst>
                  <a:path w="236" h="388">
                    <a:moveTo>
                      <a:pt x="0" y="15"/>
                    </a:moveTo>
                    <a:lnTo>
                      <a:pt x="136" y="351"/>
                    </a:lnTo>
                    <a:lnTo>
                      <a:pt x="236" y="388"/>
                    </a:lnTo>
                    <a:lnTo>
                      <a:pt x="82" y="0"/>
                    </a:lnTo>
                    <a:lnTo>
                      <a:pt x="0" y="15"/>
                    </a:lnTo>
                    <a:close/>
                  </a:path>
                </a:pathLst>
              </a:custGeom>
              <a:solidFill>
                <a:schemeClr val="tx2">
                  <a:lumMod val="20000"/>
                  <a:lumOff val="80000"/>
                </a:schemeClr>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AU" sz="1400" b="0" i="0" u="none" strike="noStrike" kern="1200" cap="none" spc="0" normalizeH="0" baseline="0" noProof="0">
                  <a:ln>
                    <a:noFill/>
                  </a:ln>
                  <a:solidFill>
                    <a:schemeClr val="tx1">
                      <a:lumMod val="95000"/>
                      <a:lumOff val="5000"/>
                    </a:schemeClr>
                  </a:solidFill>
                  <a:effectLst/>
                  <a:uLnTx/>
                  <a:uFillTx/>
                  <a:latin typeface="Agency FB" panose="020B0503020202020204" pitchFamily="34" charset="0"/>
                  <a:ea typeface="字魂36号-正文宋楷" panose="02000000000000000000" pitchFamily="2" charset="-122"/>
                </a:endParaRPr>
              </a:p>
            </p:txBody>
          </p:sp>
          <p:sp>
            <p:nvSpPr>
              <p:cNvPr id="95" name="í$ľiḋé">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94F212FD-D1E9-44C6-949B-3E2AE07A9CE8}"/>
                  </a:ext>
                </a:extLst>
              </p:cNvPr>
              <p:cNvSpPr/>
              <p:nvPr/>
            </p:nvSpPr>
            <p:spPr bwMode="auto">
              <a:xfrm rot="3600000">
                <a:off x="7483924" y="3408060"/>
                <a:ext cx="1100" cy="1100"/>
              </a:xfrm>
              <a:prstGeom prst="rect">
                <a:avLst/>
              </a:prstGeom>
              <a:solidFill>
                <a:srgbClr val="ED1C24"/>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AU" sz="1400" b="0" i="0" u="none" strike="noStrike" kern="1200" cap="none" spc="0" normalizeH="0" baseline="0" noProof="0">
                  <a:ln>
                    <a:noFill/>
                  </a:ln>
                  <a:solidFill>
                    <a:schemeClr val="tx1">
                      <a:lumMod val="95000"/>
                      <a:lumOff val="5000"/>
                    </a:schemeClr>
                  </a:solidFill>
                  <a:effectLst/>
                  <a:uLnTx/>
                  <a:uFillTx/>
                  <a:latin typeface="Agency FB" panose="020B0503020202020204" pitchFamily="34" charset="0"/>
                  <a:ea typeface="字魂36号-正文宋楷" panose="02000000000000000000" pitchFamily="2" charset="-122"/>
                </a:endParaRPr>
              </a:p>
            </p:txBody>
          </p:sp>
          <p:sp>
            <p:nvSpPr>
              <p:cNvPr id="96" name="îsļïḑe">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4A0E296B-651B-4261-847C-04769AA394AB}"/>
                  </a:ext>
                </a:extLst>
              </p:cNvPr>
              <p:cNvSpPr/>
              <p:nvPr/>
            </p:nvSpPr>
            <p:spPr bwMode="auto">
              <a:xfrm rot="3600000">
                <a:off x="6038713" y="3772755"/>
                <a:ext cx="2077981" cy="2139584"/>
              </a:xfrm>
              <a:custGeom>
                <a:avLst/>
                <a:gdLst>
                  <a:gd name="T0" fmla="*/ 295 w 1889"/>
                  <a:gd name="T1" fmla="*/ 306 h 1945"/>
                  <a:gd name="T2" fmla="*/ 0 w 1889"/>
                  <a:gd name="T3" fmla="*/ 638 h 1945"/>
                  <a:gd name="T4" fmla="*/ 1060 w 1889"/>
                  <a:gd name="T5" fmla="*/ 638 h 1945"/>
                  <a:gd name="T6" fmla="*/ 530 w 1889"/>
                  <a:gd name="T7" fmla="*/ 1557 h 1945"/>
                  <a:gd name="T8" fmla="*/ 688 w 1889"/>
                  <a:gd name="T9" fmla="*/ 1945 h 1945"/>
                  <a:gd name="T10" fmla="*/ 1083 w 1889"/>
                  <a:gd name="T11" fmla="*/ 1876 h 1945"/>
                  <a:gd name="T12" fmla="*/ 1889 w 1889"/>
                  <a:gd name="T13" fmla="*/ 479 h 1945"/>
                  <a:gd name="T14" fmla="*/ 1613 w 1889"/>
                  <a:gd name="T15" fmla="*/ 0 h 1945"/>
                  <a:gd name="T16" fmla="*/ 0 w 1889"/>
                  <a:gd name="T17" fmla="*/ 0 h 1945"/>
                  <a:gd name="T18" fmla="*/ 0 w 1889"/>
                  <a:gd name="T19" fmla="*/ 0 h 1945"/>
                  <a:gd name="T20" fmla="*/ 295 w 1889"/>
                  <a:gd name="T21" fmla="*/ 306 h 19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889" h="1945">
                    <a:moveTo>
                      <a:pt x="295" y="306"/>
                    </a:moveTo>
                    <a:lnTo>
                      <a:pt x="0" y="638"/>
                    </a:lnTo>
                    <a:lnTo>
                      <a:pt x="1060" y="638"/>
                    </a:lnTo>
                    <a:lnTo>
                      <a:pt x="530" y="1557"/>
                    </a:lnTo>
                    <a:lnTo>
                      <a:pt x="688" y="1945"/>
                    </a:lnTo>
                    <a:lnTo>
                      <a:pt x="1083" y="1876"/>
                    </a:lnTo>
                    <a:lnTo>
                      <a:pt x="1889" y="479"/>
                    </a:lnTo>
                    <a:lnTo>
                      <a:pt x="1613" y="0"/>
                    </a:lnTo>
                    <a:lnTo>
                      <a:pt x="0" y="0"/>
                    </a:lnTo>
                    <a:lnTo>
                      <a:pt x="0" y="0"/>
                    </a:lnTo>
                    <a:lnTo>
                      <a:pt x="295" y="306"/>
                    </a:lnTo>
                    <a:close/>
                  </a:path>
                </a:pathLst>
              </a:custGeom>
              <a:solidFill>
                <a:schemeClr val="tx1">
                  <a:lumMod val="85000"/>
                  <a:lumOff val="15000"/>
                </a:schemeClr>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AU" sz="1400" b="0" i="0" u="none" strike="noStrike" kern="1200" cap="none" spc="0" normalizeH="0" baseline="0" noProof="0">
                  <a:ln>
                    <a:noFill/>
                  </a:ln>
                  <a:solidFill>
                    <a:schemeClr val="tx1">
                      <a:lumMod val="95000"/>
                      <a:lumOff val="5000"/>
                    </a:schemeClr>
                  </a:solidFill>
                  <a:effectLst/>
                  <a:uLnTx/>
                  <a:uFillTx/>
                  <a:latin typeface="Agency FB" panose="020B0503020202020204" pitchFamily="34" charset="0"/>
                  <a:ea typeface="字魂36号-正文宋楷" panose="02000000000000000000" pitchFamily="2" charset="-122"/>
                </a:endParaRPr>
              </a:p>
            </p:txBody>
          </p:sp>
          <p:sp>
            <p:nvSpPr>
              <p:cNvPr id="97" name="ïSḷiḓê">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AFA8D596-F50B-41B9-BE6E-297D02FA5278}"/>
                  </a:ext>
                </a:extLst>
              </p:cNvPr>
              <p:cNvSpPr/>
              <p:nvPr/>
            </p:nvSpPr>
            <p:spPr bwMode="auto">
              <a:xfrm rot="3600000">
                <a:off x="4840157" y="1933442"/>
                <a:ext cx="2403593" cy="2064781"/>
              </a:xfrm>
              <a:custGeom>
                <a:avLst/>
                <a:gdLst>
                  <a:gd name="T0" fmla="*/ 2185 w 2185"/>
                  <a:gd name="T1" fmla="*/ 318 h 1877"/>
                  <a:gd name="T2" fmla="*/ 1890 w 2185"/>
                  <a:gd name="T3" fmla="*/ 0 h 1877"/>
                  <a:gd name="T4" fmla="*/ 276 w 2185"/>
                  <a:gd name="T5" fmla="*/ 0 h 1877"/>
                  <a:gd name="T6" fmla="*/ 0 w 2185"/>
                  <a:gd name="T7" fmla="*/ 479 h 1877"/>
                  <a:gd name="T8" fmla="*/ 806 w 2185"/>
                  <a:gd name="T9" fmla="*/ 1877 h 1877"/>
                  <a:gd name="T10" fmla="*/ 879 w 2185"/>
                  <a:gd name="T11" fmla="*/ 1437 h 1877"/>
                  <a:gd name="T12" fmla="*/ 1359 w 2185"/>
                  <a:gd name="T13" fmla="*/ 1558 h 1877"/>
                  <a:gd name="T14" fmla="*/ 829 w 2185"/>
                  <a:gd name="T15" fmla="*/ 639 h 1877"/>
                  <a:gd name="T16" fmla="*/ 1890 w 2185"/>
                  <a:gd name="T17" fmla="*/ 639 h 1877"/>
                  <a:gd name="T18" fmla="*/ 2185 w 2185"/>
                  <a:gd name="T19" fmla="*/ 318 h 18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185" h="1877">
                    <a:moveTo>
                      <a:pt x="2185" y="318"/>
                    </a:moveTo>
                    <a:lnTo>
                      <a:pt x="1890" y="0"/>
                    </a:lnTo>
                    <a:lnTo>
                      <a:pt x="276" y="0"/>
                    </a:lnTo>
                    <a:lnTo>
                      <a:pt x="0" y="479"/>
                    </a:lnTo>
                    <a:lnTo>
                      <a:pt x="806" y="1877"/>
                    </a:lnTo>
                    <a:lnTo>
                      <a:pt x="879" y="1437"/>
                    </a:lnTo>
                    <a:lnTo>
                      <a:pt x="1359" y="1558"/>
                    </a:lnTo>
                    <a:lnTo>
                      <a:pt x="829" y="639"/>
                    </a:lnTo>
                    <a:lnTo>
                      <a:pt x="1890" y="639"/>
                    </a:lnTo>
                    <a:lnTo>
                      <a:pt x="2185" y="318"/>
                    </a:lnTo>
                    <a:close/>
                  </a:path>
                </a:pathLst>
              </a:custGeom>
              <a:solidFill>
                <a:srgbClr val="1D1B5A"/>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AU" sz="1400" b="0" i="0" u="none" strike="noStrike" kern="1200" cap="none" spc="0" normalizeH="0" baseline="0" noProof="0">
                  <a:ln>
                    <a:noFill/>
                  </a:ln>
                  <a:solidFill>
                    <a:schemeClr val="tx1">
                      <a:lumMod val="95000"/>
                      <a:lumOff val="5000"/>
                    </a:schemeClr>
                  </a:solidFill>
                  <a:effectLst/>
                  <a:uLnTx/>
                  <a:uFillTx/>
                  <a:latin typeface="Agency FB" panose="020B0503020202020204" pitchFamily="34" charset="0"/>
                  <a:ea typeface="字魂36号-正文宋楷" panose="02000000000000000000" pitchFamily="2" charset="-122"/>
                </a:endParaRPr>
              </a:p>
            </p:txBody>
          </p:sp>
          <p:sp>
            <p:nvSpPr>
              <p:cNvPr id="98" name="iṩḻïḑe">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28D18792-9151-4089-A03E-F509E7A09BF0}"/>
                  </a:ext>
                </a:extLst>
              </p:cNvPr>
              <p:cNvSpPr/>
              <p:nvPr/>
            </p:nvSpPr>
            <p:spPr bwMode="auto">
              <a:xfrm rot="3600000">
                <a:off x="6784143" y="3404833"/>
                <a:ext cx="324513" cy="479619"/>
              </a:xfrm>
              <a:custGeom>
                <a:avLst/>
                <a:gdLst>
                  <a:gd name="T0" fmla="*/ 0 w 295"/>
                  <a:gd name="T1" fmla="*/ 321 h 436"/>
                  <a:gd name="T2" fmla="*/ 0 w 295"/>
                  <a:gd name="T3" fmla="*/ 436 h 436"/>
                  <a:gd name="T4" fmla="*/ 295 w 295"/>
                  <a:gd name="T5" fmla="*/ 114 h 436"/>
                  <a:gd name="T6" fmla="*/ 295 w 295"/>
                  <a:gd name="T7" fmla="*/ 0 h 436"/>
                  <a:gd name="T8" fmla="*/ 0 w 295"/>
                  <a:gd name="T9" fmla="*/ 321 h 436"/>
                </a:gdLst>
                <a:ahLst/>
                <a:cxnLst>
                  <a:cxn ang="0">
                    <a:pos x="T0" y="T1"/>
                  </a:cxn>
                  <a:cxn ang="0">
                    <a:pos x="T2" y="T3"/>
                  </a:cxn>
                  <a:cxn ang="0">
                    <a:pos x="T4" y="T5"/>
                  </a:cxn>
                  <a:cxn ang="0">
                    <a:pos x="T6" y="T7"/>
                  </a:cxn>
                  <a:cxn ang="0">
                    <a:pos x="T8" y="T9"/>
                  </a:cxn>
                </a:cxnLst>
                <a:rect l="0" t="0" r="r" b="b"/>
                <a:pathLst>
                  <a:path w="295" h="436">
                    <a:moveTo>
                      <a:pt x="0" y="321"/>
                    </a:moveTo>
                    <a:lnTo>
                      <a:pt x="0" y="436"/>
                    </a:lnTo>
                    <a:lnTo>
                      <a:pt x="295" y="114"/>
                    </a:lnTo>
                    <a:lnTo>
                      <a:pt x="295" y="0"/>
                    </a:lnTo>
                    <a:lnTo>
                      <a:pt x="0" y="321"/>
                    </a:lnTo>
                    <a:close/>
                  </a:path>
                </a:pathLst>
              </a:custGeom>
              <a:solidFill>
                <a:schemeClr val="tx2">
                  <a:lumMod val="20000"/>
                  <a:lumOff val="80000"/>
                </a:schemeClr>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AU" sz="1400" b="0" i="0" u="none" strike="noStrike" kern="1200" cap="none" spc="0" normalizeH="0" baseline="0" noProof="0">
                  <a:ln>
                    <a:noFill/>
                  </a:ln>
                  <a:solidFill>
                    <a:schemeClr val="tx1">
                      <a:lumMod val="95000"/>
                      <a:lumOff val="5000"/>
                    </a:schemeClr>
                  </a:solidFill>
                  <a:effectLst/>
                  <a:uLnTx/>
                  <a:uFillTx/>
                  <a:latin typeface="Agency FB" panose="020B0503020202020204" pitchFamily="34" charset="0"/>
                  <a:ea typeface="字魂36号-正文宋楷" panose="02000000000000000000" pitchFamily="2" charset="-122"/>
                </a:endParaRPr>
              </a:p>
            </p:txBody>
          </p:sp>
          <p:sp>
            <p:nvSpPr>
              <p:cNvPr id="99" name="iślîdê">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EB54BBAF-B08C-492A-94BB-74DF663F2F2F}"/>
                  </a:ext>
                </a:extLst>
              </p:cNvPr>
              <p:cNvSpPr/>
              <p:nvPr/>
            </p:nvSpPr>
            <p:spPr bwMode="auto">
              <a:xfrm rot="3600000">
                <a:off x="5834710" y="3024454"/>
                <a:ext cx="1167145" cy="126505"/>
              </a:xfrm>
              <a:custGeom>
                <a:avLst/>
                <a:gdLst>
                  <a:gd name="T0" fmla="*/ 0 w 1061"/>
                  <a:gd name="T1" fmla="*/ 0 h 115"/>
                  <a:gd name="T2" fmla="*/ 122 w 1061"/>
                  <a:gd name="T3" fmla="*/ 115 h 115"/>
                  <a:gd name="T4" fmla="*/ 1061 w 1061"/>
                  <a:gd name="T5" fmla="*/ 115 h 115"/>
                  <a:gd name="T6" fmla="*/ 1061 w 1061"/>
                  <a:gd name="T7" fmla="*/ 0 h 115"/>
                  <a:gd name="T8" fmla="*/ 0 w 1061"/>
                  <a:gd name="T9" fmla="*/ 0 h 115"/>
                </a:gdLst>
                <a:ahLst/>
                <a:cxnLst>
                  <a:cxn ang="0">
                    <a:pos x="T0" y="T1"/>
                  </a:cxn>
                  <a:cxn ang="0">
                    <a:pos x="T2" y="T3"/>
                  </a:cxn>
                  <a:cxn ang="0">
                    <a:pos x="T4" y="T5"/>
                  </a:cxn>
                  <a:cxn ang="0">
                    <a:pos x="T6" y="T7"/>
                  </a:cxn>
                  <a:cxn ang="0">
                    <a:pos x="T8" y="T9"/>
                  </a:cxn>
                </a:cxnLst>
                <a:rect l="0" t="0" r="r" b="b"/>
                <a:pathLst>
                  <a:path w="1061" h="115">
                    <a:moveTo>
                      <a:pt x="0" y="0"/>
                    </a:moveTo>
                    <a:lnTo>
                      <a:pt x="122" y="115"/>
                    </a:lnTo>
                    <a:lnTo>
                      <a:pt x="1061" y="115"/>
                    </a:lnTo>
                    <a:lnTo>
                      <a:pt x="1061" y="0"/>
                    </a:lnTo>
                    <a:lnTo>
                      <a:pt x="0" y="0"/>
                    </a:lnTo>
                    <a:close/>
                  </a:path>
                </a:pathLst>
              </a:custGeom>
              <a:solidFill>
                <a:schemeClr val="tx2">
                  <a:lumMod val="20000"/>
                  <a:lumOff val="80000"/>
                </a:schemeClr>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AU" sz="1400" b="0" i="0" u="none" strike="noStrike" kern="1200" cap="none" spc="0" normalizeH="0" baseline="0" noProof="0">
                  <a:ln>
                    <a:noFill/>
                  </a:ln>
                  <a:solidFill>
                    <a:schemeClr val="tx1">
                      <a:lumMod val="95000"/>
                      <a:lumOff val="5000"/>
                    </a:schemeClr>
                  </a:solidFill>
                  <a:effectLst/>
                  <a:uLnTx/>
                  <a:uFillTx/>
                  <a:latin typeface="Agency FB" panose="020B0503020202020204" pitchFamily="34" charset="0"/>
                  <a:ea typeface="字魂36号-正文宋楷" panose="02000000000000000000" pitchFamily="2" charset="-122"/>
                </a:endParaRPr>
              </a:p>
            </p:txBody>
          </p:sp>
          <p:sp>
            <p:nvSpPr>
              <p:cNvPr id="100" name="ïşļîdê">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F8175F50-C9BC-4F88-AC3F-4B2A82885656}"/>
                  </a:ext>
                </a:extLst>
              </p:cNvPr>
              <p:cNvSpPr/>
              <p:nvPr/>
            </p:nvSpPr>
            <p:spPr bwMode="auto">
              <a:xfrm rot="3600000">
                <a:off x="5575454" y="2579572"/>
                <a:ext cx="677626" cy="1026340"/>
              </a:xfrm>
              <a:custGeom>
                <a:avLst/>
                <a:gdLst>
                  <a:gd name="T0" fmla="*/ 0 w 616"/>
                  <a:gd name="T1" fmla="*/ 0 h 933"/>
                  <a:gd name="T2" fmla="*/ 530 w 616"/>
                  <a:gd name="T3" fmla="*/ 919 h 933"/>
                  <a:gd name="T4" fmla="*/ 616 w 616"/>
                  <a:gd name="T5" fmla="*/ 933 h 933"/>
                  <a:gd name="T6" fmla="*/ 123 w 616"/>
                  <a:gd name="T7" fmla="*/ 115 h 933"/>
                  <a:gd name="T8" fmla="*/ 0 w 616"/>
                  <a:gd name="T9" fmla="*/ 0 h 933"/>
                </a:gdLst>
                <a:ahLst/>
                <a:cxnLst>
                  <a:cxn ang="0">
                    <a:pos x="T0" y="T1"/>
                  </a:cxn>
                  <a:cxn ang="0">
                    <a:pos x="T2" y="T3"/>
                  </a:cxn>
                  <a:cxn ang="0">
                    <a:pos x="T4" y="T5"/>
                  </a:cxn>
                  <a:cxn ang="0">
                    <a:pos x="T6" y="T7"/>
                  </a:cxn>
                  <a:cxn ang="0">
                    <a:pos x="T8" y="T9"/>
                  </a:cxn>
                </a:cxnLst>
                <a:rect l="0" t="0" r="r" b="b"/>
                <a:pathLst>
                  <a:path w="616" h="933">
                    <a:moveTo>
                      <a:pt x="0" y="0"/>
                    </a:moveTo>
                    <a:lnTo>
                      <a:pt x="530" y="919"/>
                    </a:lnTo>
                    <a:lnTo>
                      <a:pt x="616" y="933"/>
                    </a:lnTo>
                    <a:lnTo>
                      <a:pt x="123" y="115"/>
                    </a:lnTo>
                    <a:lnTo>
                      <a:pt x="0" y="0"/>
                    </a:lnTo>
                    <a:close/>
                  </a:path>
                </a:pathLst>
              </a:custGeom>
              <a:solidFill>
                <a:schemeClr val="tx2">
                  <a:lumMod val="20000"/>
                  <a:lumOff val="80000"/>
                </a:schemeClr>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AU" sz="1400" b="0" i="0" u="none" strike="noStrike" kern="1200" cap="none" spc="0" normalizeH="0" baseline="0" noProof="0">
                  <a:ln>
                    <a:noFill/>
                  </a:ln>
                  <a:solidFill>
                    <a:schemeClr val="tx1">
                      <a:lumMod val="95000"/>
                      <a:lumOff val="5000"/>
                    </a:schemeClr>
                  </a:solidFill>
                  <a:effectLst/>
                  <a:uLnTx/>
                  <a:uFillTx/>
                  <a:latin typeface="Agency FB" panose="020B0503020202020204" pitchFamily="34" charset="0"/>
                  <a:ea typeface="字魂36号-正文宋楷" panose="02000000000000000000" pitchFamily="2" charset="-122"/>
                </a:endParaRPr>
              </a:p>
            </p:txBody>
          </p:sp>
          <p:sp>
            <p:nvSpPr>
              <p:cNvPr id="101" name="í$ľïde">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2365FFEC-DFEB-4307-AC9D-E5E0C6C392E3}"/>
                  </a:ext>
                </a:extLst>
              </p:cNvPr>
              <p:cNvSpPr/>
              <p:nvPr/>
            </p:nvSpPr>
            <p:spPr bwMode="auto">
              <a:xfrm rot="3600000">
                <a:off x="5164681" y="2909904"/>
                <a:ext cx="144106" cy="484019"/>
              </a:xfrm>
              <a:custGeom>
                <a:avLst/>
                <a:gdLst>
                  <a:gd name="T0" fmla="*/ 0 w 131"/>
                  <a:gd name="T1" fmla="*/ 440 h 440"/>
                  <a:gd name="T2" fmla="*/ 57 w 131"/>
                  <a:gd name="T3" fmla="*/ 417 h 440"/>
                  <a:gd name="T4" fmla="*/ 131 w 131"/>
                  <a:gd name="T5" fmla="*/ 15 h 440"/>
                  <a:gd name="T6" fmla="*/ 71 w 131"/>
                  <a:gd name="T7" fmla="*/ 0 h 440"/>
                  <a:gd name="T8" fmla="*/ 0 w 131"/>
                  <a:gd name="T9" fmla="*/ 440 h 440"/>
                </a:gdLst>
                <a:ahLst/>
                <a:cxnLst>
                  <a:cxn ang="0">
                    <a:pos x="T0" y="T1"/>
                  </a:cxn>
                  <a:cxn ang="0">
                    <a:pos x="T2" y="T3"/>
                  </a:cxn>
                  <a:cxn ang="0">
                    <a:pos x="T4" y="T5"/>
                  </a:cxn>
                  <a:cxn ang="0">
                    <a:pos x="T6" y="T7"/>
                  </a:cxn>
                  <a:cxn ang="0">
                    <a:pos x="T8" y="T9"/>
                  </a:cxn>
                </a:cxnLst>
                <a:rect l="0" t="0" r="r" b="b"/>
                <a:pathLst>
                  <a:path w="131" h="440">
                    <a:moveTo>
                      <a:pt x="0" y="440"/>
                    </a:moveTo>
                    <a:lnTo>
                      <a:pt x="57" y="417"/>
                    </a:lnTo>
                    <a:lnTo>
                      <a:pt x="131" y="15"/>
                    </a:lnTo>
                    <a:lnTo>
                      <a:pt x="71" y="0"/>
                    </a:lnTo>
                    <a:lnTo>
                      <a:pt x="0" y="440"/>
                    </a:lnTo>
                    <a:close/>
                  </a:path>
                </a:pathLst>
              </a:custGeom>
              <a:solidFill>
                <a:schemeClr val="tx2">
                  <a:lumMod val="20000"/>
                  <a:lumOff val="80000"/>
                </a:schemeClr>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AU" sz="1400" b="0" i="0" u="none" strike="noStrike" kern="1200" cap="none" spc="0" normalizeH="0" baseline="0" noProof="0">
                  <a:ln>
                    <a:noFill/>
                  </a:ln>
                  <a:solidFill>
                    <a:schemeClr val="tx1">
                      <a:lumMod val="95000"/>
                      <a:lumOff val="5000"/>
                    </a:schemeClr>
                  </a:solidFill>
                  <a:effectLst/>
                  <a:uLnTx/>
                  <a:uFillTx/>
                  <a:latin typeface="Agency FB" panose="020B0503020202020204" pitchFamily="34" charset="0"/>
                  <a:ea typeface="字魂36号-正文宋楷" panose="02000000000000000000" pitchFamily="2" charset="-122"/>
                </a:endParaRPr>
              </a:p>
            </p:txBody>
          </p:sp>
          <p:sp>
            <p:nvSpPr>
              <p:cNvPr id="102" name="íŝľiḍé">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308192E9-403D-41AD-9C57-C91A64935147}"/>
                  </a:ext>
                </a:extLst>
              </p:cNvPr>
              <p:cNvSpPr/>
              <p:nvPr/>
            </p:nvSpPr>
            <p:spPr bwMode="auto">
              <a:xfrm rot="3600000">
                <a:off x="4940748" y="3802227"/>
                <a:ext cx="583022" cy="1010940"/>
              </a:xfrm>
              <a:custGeom>
                <a:avLst/>
                <a:gdLst>
                  <a:gd name="T0" fmla="*/ 0 w 530"/>
                  <a:gd name="T1" fmla="*/ 0 h 919"/>
                  <a:gd name="T2" fmla="*/ 530 w 530"/>
                  <a:gd name="T3" fmla="*/ 919 h 919"/>
                  <a:gd name="T4" fmla="*/ 530 w 530"/>
                  <a:gd name="T5" fmla="*/ 758 h 919"/>
                  <a:gd name="T6" fmla="*/ 107 w 530"/>
                  <a:gd name="T7" fmla="*/ 9 h 919"/>
                  <a:gd name="T8" fmla="*/ 0 w 530"/>
                  <a:gd name="T9" fmla="*/ 0 h 919"/>
                </a:gdLst>
                <a:ahLst/>
                <a:cxnLst>
                  <a:cxn ang="0">
                    <a:pos x="T0" y="T1"/>
                  </a:cxn>
                  <a:cxn ang="0">
                    <a:pos x="T2" y="T3"/>
                  </a:cxn>
                  <a:cxn ang="0">
                    <a:pos x="T4" y="T5"/>
                  </a:cxn>
                  <a:cxn ang="0">
                    <a:pos x="T6" y="T7"/>
                  </a:cxn>
                  <a:cxn ang="0">
                    <a:pos x="T8" y="T9"/>
                  </a:cxn>
                </a:cxnLst>
                <a:rect l="0" t="0" r="r" b="b"/>
                <a:pathLst>
                  <a:path w="530" h="919">
                    <a:moveTo>
                      <a:pt x="0" y="0"/>
                    </a:moveTo>
                    <a:lnTo>
                      <a:pt x="530" y="919"/>
                    </a:lnTo>
                    <a:lnTo>
                      <a:pt x="530" y="758"/>
                    </a:lnTo>
                    <a:lnTo>
                      <a:pt x="107" y="9"/>
                    </a:lnTo>
                    <a:lnTo>
                      <a:pt x="0" y="0"/>
                    </a:lnTo>
                    <a:close/>
                  </a:path>
                </a:pathLst>
              </a:custGeom>
              <a:solidFill>
                <a:schemeClr val="tx2">
                  <a:lumMod val="20000"/>
                  <a:lumOff val="80000"/>
                </a:schemeClr>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AU" sz="1400" b="0" i="0" u="none" strike="noStrike" kern="1200" cap="none" spc="0" normalizeH="0" baseline="0" noProof="0">
                  <a:ln>
                    <a:noFill/>
                  </a:ln>
                  <a:solidFill>
                    <a:schemeClr val="tx1">
                      <a:lumMod val="95000"/>
                      <a:lumOff val="5000"/>
                    </a:schemeClr>
                  </a:solidFill>
                  <a:effectLst/>
                  <a:uLnTx/>
                  <a:uFillTx/>
                  <a:latin typeface="Agency FB" panose="020B0503020202020204" pitchFamily="34" charset="0"/>
                  <a:ea typeface="字魂36号-正文宋楷" panose="02000000000000000000" pitchFamily="2" charset="-122"/>
                </a:endParaRPr>
              </a:p>
            </p:txBody>
          </p:sp>
          <p:sp>
            <p:nvSpPr>
              <p:cNvPr id="103" name="îsľîḋé">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30D466B5-EB7E-4550-834E-AE9DFDAB7D4D}"/>
                  </a:ext>
                </a:extLst>
              </p:cNvPr>
              <p:cNvSpPr/>
              <p:nvPr/>
            </p:nvSpPr>
            <p:spPr bwMode="auto">
              <a:xfrm rot="3600000">
                <a:off x="5163831" y="3526466"/>
                <a:ext cx="635824" cy="149606"/>
              </a:xfrm>
              <a:custGeom>
                <a:avLst/>
                <a:gdLst>
                  <a:gd name="T0" fmla="*/ 471 w 578"/>
                  <a:gd name="T1" fmla="*/ 127 h 136"/>
                  <a:gd name="T2" fmla="*/ 578 w 578"/>
                  <a:gd name="T3" fmla="*/ 136 h 136"/>
                  <a:gd name="T4" fmla="*/ 0 w 578"/>
                  <a:gd name="T5" fmla="*/ 0 h 136"/>
                  <a:gd name="T6" fmla="*/ 471 w 578"/>
                  <a:gd name="T7" fmla="*/ 127 h 136"/>
                </a:gdLst>
                <a:ahLst/>
                <a:cxnLst>
                  <a:cxn ang="0">
                    <a:pos x="T0" y="T1"/>
                  </a:cxn>
                  <a:cxn ang="0">
                    <a:pos x="T2" y="T3"/>
                  </a:cxn>
                  <a:cxn ang="0">
                    <a:pos x="T4" y="T5"/>
                  </a:cxn>
                  <a:cxn ang="0">
                    <a:pos x="T6" y="T7"/>
                  </a:cxn>
                </a:cxnLst>
                <a:rect l="0" t="0" r="r" b="b"/>
                <a:pathLst>
                  <a:path w="578" h="136">
                    <a:moveTo>
                      <a:pt x="471" y="127"/>
                    </a:moveTo>
                    <a:lnTo>
                      <a:pt x="578" y="136"/>
                    </a:lnTo>
                    <a:lnTo>
                      <a:pt x="0" y="0"/>
                    </a:lnTo>
                    <a:lnTo>
                      <a:pt x="471" y="127"/>
                    </a:lnTo>
                    <a:close/>
                  </a:path>
                </a:pathLst>
              </a:custGeom>
              <a:solidFill>
                <a:schemeClr val="tx2">
                  <a:lumMod val="20000"/>
                  <a:lumOff val="80000"/>
                </a:schemeClr>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AU" sz="1400" b="0" i="0" u="none" strike="noStrike" kern="1200" cap="none" spc="0" normalizeH="0" baseline="0" noProof="0">
                  <a:ln>
                    <a:noFill/>
                  </a:ln>
                  <a:solidFill>
                    <a:schemeClr val="tx1">
                      <a:lumMod val="95000"/>
                      <a:lumOff val="5000"/>
                    </a:schemeClr>
                  </a:solidFill>
                  <a:effectLst/>
                  <a:uLnTx/>
                  <a:uFillTx/>
                  <a:latin typeface="Agency FB" panose="020B0503020202020204" pitchFamily="34" charset="0"/>
                  <a:ea typeface="字魂36号-正文宋楷" panose="02000000000000000000" pitchFamily="2" charset="-122"/>
                </a:endParaRPr>
              </a:p>
            </p:txBody>
          </p:sp>
          <p:sp>
            <p:nvSpPr>
              <p:cNvPr id="104" name="ïṥļide">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97500130-6C01-4AD1-9CAB-3CFC8E74253A}"/>
                  </a:ext>
                </a:extLst>
              </p:cNvPr>
              <p:cNvSpPr/>
              <p:nvPr/>
            </p:nvSpPr>
            <p:spPr bwMode="auto">
              <a:xfrm rot="3600000">
                <a:off x="5230831" y="4308918"/>
                <a:ext cx="584123" cy="1010940"/>
              </a:xfrm>
              <a:custGeom>
                <a:avLst/>
                <a:gdLst>
                  <a:gd name="T0" fmla="*/ 409 w 531"/>
                  <a:gd name="T1" fmla="*/ 10 h 919"/>
                  <a:gd name="T2" fmla="*/ 0 w 531"/>
                  <a:gd name="T3" fmla="*/ 758 h 919"/>
                  <a:gd name="T4" fmla="*/ 0 w 531"/>
                  <a:gd name="T5" fmla="*/ 919 h 919"/>
                  <a:gd name="T6" fmla="*/ 531 w 531"/>
                  <a:gd name="T7" fmla="*/ 0 h 919"/>
                  <a:gd name="T8" fmla="*/ 409 w 531"/>
                  <a:gd name="T9" fmla="*/ 10 h 919"/>
                </a:gdLst>
                <a:ahLst/>
                <a:cxnLst>
                  <a:cxn ang="0">
                    <a:pos x="T0" y="T1"/>
                  </a:cxn>
                  <a:cxn ang="0">
                    <a:pos x="T2" y="T3"/>
                  </a:cxn>
                  <a:cxn ang="0">
                    <a:pos x="T4" y="T5"/>
                  </a:cxn>
                  <a:cxn ang="0">
                    <a:pos x="T6" y="T7"/>
                  </a:cxn>
                  <a:cxn ang="0">
                    <a:pos x="T8" y="T9"/>
                  </a:cxn>
                </a:cxnLst>
                <a:rect l="0" t="0" r="r" b="b"/>
                <a:pathLst>
                  <a:path w="531" h="919">
                    <a:moveTo>
                      <a:pt x="409" y="10"/>
                    </a:moveTo>
                    <a:lnTo>
                      <a:pt x="0" y="758"/>
                    </a:lnTo>
                    <a:lnTo>
                      <a:pt x="0" y="919"/>
                    </a:lnTo>
                    <a:lnTo>
                      <a:pt x="531" y="0"/>
                    </a:lnTo>
                    <a:lnTo>
                      <a:pt x="409" y="10"/>
                    </a:lnTo>
                    <a:close/>
                  </a:path>
                </a:pathLst>
              </a:custGeom>
              <a:solidFill>
                <a:schemeClr val="tx2">
                  <a:lumMod val="20000"/>
                  <a:lumOff val="80000"/>
                </a:schemeClr>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AU" sz="1400" b="0" i="0" u="none" strike="noStrike" kern="1200" cap="none" spc="0" normalizeH="0" baseline="0" noProof="0">
                  <a:ln>
                    <a:noFill/>
                  </a:ln>
                  <a:solidFill>
                    <a:schemeClr val="tx1">
                      <a:lumMod val="95000"/>
                      <a:lumOff val="5000"/>
                    </a:schemeClr>
                  </a:solidFill>
                  <a:effectLst/>
                  <a:uLnTx/>
                  <a:uFillTx/>
                  <a:latin typeface="Agency FB" panose="020B0503020202020204" pitchFamily="34" charset="0"/>
                  <a:ea typeface="字魂36号-正文宋楷" panose="02000000000000000000" pitchFamily="2" charset="-122"/>
                </a:endParaRPr>
              </a:p>
            </p:txBody>
          </p:sp>
          <p:sp>
            <p:nvSpPr>
              <p:cNvPr id="105" name="íş1îdé">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634E3E13-8ED7-4134-85DD-1C66E0A7D355}"/>
                  </a:ext>
                </a:extLst>
              </p:cNvPr>
              <p:cNvSpPr/>
              <p:nvPr/>
            </p:nvSpPr>
            <p:spPr bwMode="auto">
              <a:xfrm rot="3600000">
                <a:off x="5736632" y="5265987"/>
                <a:ext cx="476319" cy="105604"/>
              </a:xfrm>
              <a:custGeom>
                <a:avLst/>
                <a:gdLst>
                  <a:gd name="T0" fmla="*/ 433 w 433"/>
                  <a:gd name="T1" fmla="*/ 35 h 96"/>
                  <a:gd name="T2" fmla="*/ 289 w 433"/>
                  <a:gd name="T3" fmla="*/ 0 h 96"/>
                  <a:gd name="T4" fmla="*/ 0 w 433"/>
                  <a:gd name="T5" fmla="*/ 29 h 96"/>
                  <a:gd name="T6" fmla="*/ 27 w 433"/>
                  <a:gd name="T7" fmla="*/ 96 h 96"/>
                  <a:gd name="T8" fmla="*/ 433 w 433"/>
                  <a:gd name="T9" fmla="*/ 35 h 96"/>
                  <a:gd name="T10" fmla="*/ 433 w 433"/>
                  <a:gd name="T11" fmla="*/ 35 h 96"/>
                </a:gdLst>
                <a:ahLst/>
                <a:cxnLst>
                  <a:cxn ang="0">
                    <a:pos x="T0" y="T1"/>
                  </a:cxn>
                  <a:cxn ang="0">
                    <a:pos x="T2" y="T3"/>
                  </a:cxn>
                  <a:cxn ang="0">
                    <a:pos x="T4" y="T5"/>
                  </a:cxn>
                  <a:cxn ang="0">
                    <a:pos x="T6" y="T7"/>
                  </a:cxn>
                  <a:cxn ang="0">
                    <a:pos x="T8" y="T9"/>
                  </a:cxn>
                  <a:cxn ang="0">
                    <a:pos x="T10" y="T11"/>
                  </a:cxn>
                </a:cxnLst>
                <a:rect l="0" t="0" r="r" b="b"/>
                <a:pathLst>
                  <a:path w="433" h="96">
                    <a:moveTo>
                      <a:pt x="433" y="35"/>
                    </a:moveTo>
                    <a:lnTo>
                      <a:pt x="289" y="0"/>
                    </a:lnTo>
                    <a:lnTo>
                      <a:pt x="0" y="29"/>
                    </a:lnTo>
                    <a:lnTo>
                      <a:pt x="27" y="96"/>
                    </a:lnTo>
                    <a:lnTo>
                      <a:pt x="433" y="35"/>
                    </a:lnTo>
                    <a:lnTo>
                      <a:pt x="433" y="35"/>
                    </a:lnTo>
                    <a:close/>
                  </a:path>
                </a:pathLst>
              </a:custGeom>
              <a:solidFill>
                <a:schemeClr val="tx2">
                  <a:lumMod val="20000"/>
                  <a:lumOff val="80000"/>
                </a:schemeClr>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AU" sz="1400" b="0" i="0" u="none" strike="noStrike" kern="1200" cap="none" spc="0" normalizeH="0" baseline="0" noProof="0">
                  <a:ln>
                    <a:noFill/>
                  </a:ln>
                  <a:solidFill>
                    <a:schemeClr val="tx1">
                      <a:lumMod val="95000"/>
                      <a:lumOff val="5000"/>
                    </a:schemeClr>
                  </a:solidFill>
                  <a:effectLst/>
                  <a:uLnTx/>
                  <a:uFillTx/>
                  <a:latin typeface="Agency FB" panose="020B0503020202020204" pitchFamily="34" charset="0"/>
                  <a:ea typeface="字魂36号-正文宋楷" panose="02000000000000000000" pitchFamily="2" charset="-122"/>
                </a:endParaRPr>
              </a:p>
            </p:txBody>
          </p:sp>
          <p:sp>
            <p:nvSpPr>
              <p:cNvPr id="106" name="îśḻïḓè">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69309224-C19E-4676-962B-DAE3F9E6F179}"/>
                  </a:ext>
                </a:extLst>
              </p:cNvPr>
              <p:cNvSpPr/>
              <p:nvPr/>
            </p:nvSpPr>
            <p:spPr bwMode="auto">
              <a:xfrm rot="3600000">
                <a:off x="3868499" y="3732552"/>
                <a:ext cx="2381592" cy="2029579"/>
              </a:xfrm>
              <a:custGeom>
                <a:avLst/>
                <a:gdLst>
                  <a:gd name="T0" fmla="*/ 1759 w 2165"/>
                  <a:gd name="T1" fmla="*/ 509 h 1845"/>
                  <a:gd name="T2" fmla="*/ 1612 w 2165"/>
                  <a:gd name="T3" fmla="*/ 128 h 1845"/>
                  <a:gd name="T4" fmla="*/ 1082 w 2165"/>
                  <a:gd name="T5" fmla="*/ 1047 h 1845"/>
                  <a:gd name="T6" fmla="*/ 552 w 2165"/>
                  <a:gd name="T7" fmla="*/ 128 h 1845"/>
                  <a:gd name="T8" fmla="*/ 82 w 2165"/>
                  <a:gd name="T9" fmla="*/ 0 h 1845"/>
                  <a:gd name="T10" fmla="*/ 0 w 2165"/>
                  <a:gd name="T11" fmla="*/ 448 h 1845"/>
                  <a:gd name="T12" fmla="*/ 806 w 2165"/>
                  <a:gd name="T13" fmla="*/ 1845 h 1845"/>
                  <a:gd name="T14" fmla="*/ 1359 w 2165"/>
                  <a:gd name="T15" fmla="*/ 1845 h 1845"/>
                  <a:gd name="T16" fmla="*/ 2165 w 2165"/>
                  <a:gd name="T17" fmla="*/ 448 h 1845"/>
                  <a:gd name="T18" fmla="*/ 1759 w 2165"/>
                  <a:gd name="T19" fmla="*/ 509 h 18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165" h="1845">
                    <a:moveTo>
                      <a:pt x="1759" y="509"/>
                    </a:moveTo>
                    <a:lnTo>
                      <a:pt x="1612" y="128"/>
                    </a:lnTo>
                    <a:lnTo>
                      <a:pt x="1082" y="1047"/>
                    </a:lnTo>
                    <a:lnTo>
                      <a:pt x="552" y="128"/>
                    </a:lnTo>
                    <a:lnTo>
                      <a:pt x="82" y="0"/>
                    </a:lnTo>
                    <a:lnTo>
                      <a:pt x="0" y="448"/>
                    </a:lnTo>
                    <a:lnTo>
                      <a:pt x="806" y="1845"/>
                    </a:lnTo>
                    <a:lnTo>
                      <a:pt x="1359" y="1845"/>
                    </a:lnTo>
                    <a:lnTo>
                      <a:pt x="2165" y="448"/>
                    </a:lnTo>
                    <a:lnTo>
                      <a:pt x="1759" y="509"/>
                    </a:lnTo>
                    <a:close/>
                  </a:path>
                </a:pathLst>
              </a:custGeom>
              <a:solidFill>
                <a:srgbClr val="DE044A"/>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AU" sz="1400" b="0" i="0" u="none" strike="noStrike" kern="1200" cap="none" spc="0" normalizeH="0" baseline="0" noProof="0" dirty="0">
                  <a:ln>
                    <a:noFill/>
                  </a:ln>
                  <a:solidFill>
                    <a:schemeClr val="tx1">
                      <a:lumMod val="95000"/>
                      <a:lumOff val="5000"/>
                    </a:schemeClr>
                  </a:solidFill>
                  <a:effectLst/>
                  <a:uLnTx/>
                  <a:uFillTx/>
                  <a:latin typeface="Agency FB" panose="020B0503020202020204" pitchFamily="34" charset="0"/>
                  <a:ea typeface="字魂36号-正文宋楷" panose="02000000000000000000" pitchFamily="2" charset="-122"/>
                </a:endParaRPr>
              </a:p>
            </p:txBody>
          </p:sp>
        </p:grpSp>
        <p:grpSp>
          <p:nvGrpSpPr>
            <p:cNvPr id="86" name="íṥḻïďê">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7599688B-03FB-4DE9-B40B-9D0E95A7BF8C}"/>
                </a:ext>
              </a:extLst>
            </p:cNvPr>
            <p:cNvGrpSpPr/>
            <p:nvPr/>
          </p:nvGrpSpPr>
          <p:grpSpPr>
            <a:xfrm>
              <a:off x="5378073" y="4023298"/>
              <a:ext cx="1537564" cy="564148"/>
              <a:chOff x="675908" y="693106"/>
              <a:chExt cx="9053516" cy="3321826"/>
            </a:xfrm>
          </p:grpSpPr>
          <p:sp>
            <p:nvSpPr>
              <p:cNvPr id="87" name="î$ľïḍê">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D8E861E4-AAAC-41F1-8D65-7877A100401E}"/>
                  </a:ext>
                </a:extLst>
              </p:cNvPr>
              <p:cNvSpPr txBox="1"/>
              <p:nvPr/>
            </p:nvSpPr>
            <p:spPr>
              <a:xfrm>
                <a:off x="675908" y="693106"/>
                <a:ext cx="2769328" cy="3321826"/>
              </a:xfrm>
              <a:prstGeom prst="rect">
                <a:avLst/>
              </a:prstGeom>
              <a:noFill/>
            </p:spPr>
            <p:txBody>
              <a:bodyPr wrap="none" rtlCol="0">
                <a:prstTxWarp prst="textPlain">
                  <a:avLst/>
                </a:prstTxWarp>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CN" sz="8000" b="0" i="0" u="none" strike="noStrike" kern="1200" cap="none" spc="0" normalizeH="0" baseline="0" noProof="0" dirty="0">
                    <a:ln>
                      <a:noFill/>
                    </a:ln>
                    <a:solidFill>
                      <a:schemeClr val="tx1">
                        <a:lumMod val="95000"/>
                        <a:lumOff val="5000"/>
                      </a:schemeClr>
                    </a:solidFill>
                    <a:effectLst/>
                    <a:uLnTx/>
                    <a:uFillTx/>
                    <a:latin typeface="Agency FB" panose="020B0503020202020204" pitchFamily="34" charset="0"/>
                    <a:ea typeface="字魂36号-正文宋楷" panose="02000000000000000000" pitchFamily="2" charset="-122"/>
                  </a:rPr>
                  <a:t>2</a:t>
                </a:r>
                <a:endParaRPr kumimoji="0" lang="zh-CN" altLang="en-US" sz="8000" b="0" i="0" u="none" strike="noStrike" kern="1200" cap="none" spc="0" normalizeH="0" baseline="0" noProof="0" dirty="0">
                  <a:ln>
                    <a:noFill/>
                  </a:ln>
                  <a:solidFill>
                    <a:schemeClr val="tx1">
                      <a:lumMod val="95000"/>
                      <a:lumOff val="5000"/>
                    </a:schemeClr>
                  </a:solidFill>
                  <a:effectLst/>
                  <a:uLnTx/>
                  <a:uFillTx/>
                  <a:latin typeface="Agency FB" panose="020B0503020202020204" pitchFamily="34" charset="0"/>
                  <a:ea typeface="字魂36号-正文宋楷" panose="02000000000000000000" pitchFamily="2" charset="-122"/>
                </a:endParaRPr>
              </a:p>
            </p:txBody>
          </p:sp>
          <p:sp>
            <p:nvSpPr>
              <p:cNvPr id="88" name="îSḷîdê">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58D46A58-8BB1-4223-9514-E7567E2210CF}"/>
                  </a:ext>
                </a:extLst>
              </p:cNvPr>
              <p:cNvSpPr txBox="1"/>
              <p:nvPr/>
            </p:nvSpPr>
            <p:spPr>
              <a:xfrm>
                <a:off x="2770637" y="693106"/>
                <a:ext cx="2769328" cy="3321826"/>
              </a:xfrm>
              <a:prstGeom prst="rect">
                <a:avLst/>
              </a:prstGeom>
              <a:noFill/>
            </p:spPr>
            <p:txBody>
              <a:bodyPr wrap="none" rtlCol="0">
                <a:prstTxWarp prst="textPlain">
                  <a:avLst/>
                </a:prstTxWarp>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CN" sz="8000" b="0" i="0" u="none" strike="noStrike" kern="1200" cap="none" spc="0" normalizeH="0" baseline="0" noProof="0" dirty="0">
                    <a:ln>
                      <a:noFill/>
                    </a:ln>
                    <a:solidFill>
                      <a:schemeClr val="tx1">
                        <a:lumMod val="95000"/>
                        <a:lumOff val="5000"/>
                      </a:schemeClr>
                    </a:solidFill>
                    <a:effectLst/>
                    <a:uLnTx/>
                    <a:uFillTx/>
                    <a:latin typeface="Agency FB" panose="020B0503020202020204" pitchFamily="34" charset="0"/>
                    <a:ea typeface="字魂36号-正文宋楷" panose="02000000000000000000" pitchFamily="2" charset="-122"/>
                  </a:rPr>
                  <a:t>0</a:t>
                </a:r>
                <a:endParaRPr kumimoji="0" lang="zh-CN" altLang="en-US" sz="8000" b="0" i="0" u="none" strike="noStrike" kern="1200" cap="none" spc="0" normalizeH="0" baseline="0" noProof="0" dirty="0">
                  <a:ln>
                    <a:noFill/>
                  </a:ln>
                  <a:solidFill>
                    <a:schemeClr val="tx1">
                      <a:lumMod val="95000"/>
                      <a:lumOff val="5000"/>
                    </a:schemeClr>
                  </a:solidFill>
                  <a:effectLst/>
                  <a:uLnTx/>
                  <a:uFillTx/>
                  <a:latin typeface="Agency FB" panose="020B0503020202020204" pitchFamily="34" charset="0"/>
                  <a:ea typeface="字魂36号-正文宋楷" panose="02000000000000000000" pitchFamily="2" charset="-122"/>
                </a:endParaRPr>
              </a:p>
            </p:txBody>
          </p:sp>
          <p:sp>
            <p:nvSpPr>
              <p:cNvPr id="89" name="î$ḷïḓé">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3636E18D-1EC6-4837-9A31-209168BFB371}"/>
                  </a:ext>
                </a:extLst>
              </p:cNvPr>
              <p:cNvSpPr txBox="1"/>
              <p:nvPr/>
            </p:nvSpPr>
            <p:spPr>
              <a:xfrm>
                <a:off x="4865366" y="693106"/>
                <a:ext cx="2769328" cy="3321826"/>
              </a:xfrm>
              <a:prstGeom prst="rect">
                <a:avLst/>
              </a:prstGeom>
              <a:noFill/>
            </p:spPr>
            <p:txBody>
              <a:bodyPr wrap="none" rtlCol="0">
                <a:prstTxWarp prst="textPlain">
                  <a:avLst/>
                </a:prstTxWarp>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altLang="zh-CN" sz="8000" dirty="0">
                    <a:solidFill>
                      <a:schemeClr val="tx1">
                        <a:lumMod val="95000"/>
                        <a:lumOff val="5000"/>
                      </a:schemeClr>
                    </a:solidFill>
                    <a:latin typeface="Agency FB" panose="020B0503020202020204" pitchFamily="34" charset="0"/>
                    <a:ea typeface="字魂36号-正文宋楷" panose="02000000000000000000" pitchFamily="2" charset="-122"/>
                  </a:rPr>
                  <a:t>2</a:t>
                </a:r>
                <a:endParaRPr kumimoji="0" lang="zh-CN" altLang="en-US" sz="8000" b="0" i="0" u="none" strike="noStrike" kern="1200" cap="none" spc="0" normalizeH="0" baseline="0" noProof="0" dirty="0">
                  <a:ln>
                    <a:noFill/>
                  </a:ln>
                  <a:solidFill>
                    <a:schemeClr val="tx1">
                      <a:lumMod val="95000"/>
                      <a:lumOff val="5000"/>
                    </a:schemeClr>
                  </a:solidFill>
                  <a:effectLst/>
                  <a:uLnTx/>
                  <a:uFillTx/>
                  <a:latin typeface="Agency FB" panose="020B0503020202020204" pitchFamily="34" charset="0"/>
                  <a:ea typeface="字魂36号-正文宋楷" panose="02000000000000000000" pitchFamily="2" charset="-122"/>
                </a:endParaRPr>
              </a:p>
            </p:txBody>
          </p:sp>
          <p:sp>
            <p:nvSpPr>
              <p:cNvPr id="90" name="íS1íḑe">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39BFB613-C1A8-4E75-A6EA-DD108C10DBFA}"/>
                  </a:ext>
                </a:extLst>
              </p:cNvPr>
              <p:cNvSpPr txBox="1"/>
              <p:nvPr/>
            </p:nvSpPr>
            <p:spPr>
              <a:xfrm>
                <a:off x="6960096" y="693106"/>
                <a:ext cx="2769328" cy="3321826"/>
              </a:xfrm>
              <a:prstGeom prst="rect">
                <a:avLst/>
              </a:prstGeom>
              <a:noFill/>
            </p:spPr>
            <p:txBody>
              <a:bodyPr wrap="none" rtlCol="0">
                <a:prstTxWarp prst="textPlain">
                  <a:avLst/>
                </a:prstTxWarp>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CN" sz="8000" b="0" i="0" u="none" strike="noStrike" kern="1200" cap="none" spc="0" normalizeH="0" baseline="0" noProof="0" dirty="0" smtClean="0">
                    <a:ln>
                      <a:noFill/>
                    </a:ln>
                    <a:solidFill>
                      <a:schemeClr val="tx1">
                        <a:lumMod val="95000"/>
                        <a:lumOff val="5000"/>
                      </a:schemeClr>
                    </a:solidFill>
                    <a:effectLst/>
                    <a:uLnTx/>
                    <a:uFillTx/>
                    <a:latin typeface="Agency FB" panose="020B0503020202020204" pitchFamily="34" charset="0"/>
                    <a:ea typeface="字魂36号-正文宋楷" panose="02000000000000000000" pitchFamily="2" charset="-122"/>
                  </a:rPr>
                  <a:t>0</a:t>
                </a:r>
                <a:endParaRPr kumimoji="0" lang="zh-CN" altLang="en-US" sz="8000" b="0" i="0" u="none" strike="noStrike" kern="1200" cap="none" spc="0" normalizeH="0" baseline="0" noProof="0" dirty="0">
                  <a:ln>
                    <a:noFill/>
                  </a:ln>
                  <a:solidFill>
                    <a:schemeClr val="tx1">
                      <a:lumMod val="95000"/>
                      <a:lumOff val="5000"/>
                    </a:schemeClr>
                  </a:solidFill>
                  <a:effectLst/>
                  <a:uLnTx/>
                  <a:uFillTx/>
                  <a:latin typeface="Agency FB" panose="020B0503020202020204" pitchFamily="34" charset="0"/>
                  <a:ea typeface="字魂36号-正文宋楷" panose="02000000000000000000" pitchFamily="2" charset="-122"/>
                </a:endParaRPr>
              </a:p>
            </p:txBody>
          </p:sp>
        </p:grpSp>
      </p:grpSp>
      <p:grpSp>
        <p:nvGrpSpPr>
          <p:cNvPr id="131" name="组合 130">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F617ED01-144D-4B8D-B8C9-4FB9E277F72F}"/>
              </a:ext>
            </a:extLst>
          </p:cNvPr>
          <p:cNvGrpSpPr/>
          <p:nvPr/>
        </p:nvGrpSpPr>
        <p:grpSpPr>
          <a:xfrm>
            <a:off x="1614072" y="2066525"/>
            <a:ext cx="8965245" cy="3653401"/>
            <a:chOff x="1614071" y="2066521"/>
            <a:chExt cx="8965245" cy="3653401"/>
          </a:xfrm>
        </p:grpSpPr>
        <p:grpSp>
          <p:nvGrpSpPr>
            <p:cNvPr id="107" name="íṡḻiḓe">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2EBF3DD0-60A4-4A88-9F2B-28A297603C64}"/>
                </a:ext>
              </a:extLst>
            </p:cNvPr>
            <p:cNvGrpSpPr/>
            <p:nvPr/>
          </p:nvGrpSpPr>
          <p:grpSpPr>
            <a:xfrm>
              <a:off x="1614071" y="2066521"/>
              <a:ext cx="2765832" cy="1081621"/>
              <a:chOff x="672541" y="1365089"/>
              <a:chExt cx="3082945" cy="1308761"/>
            </a:xfrm>
          </p:grpSpPr>
          <p:sp>
            <p:nvSpPr>
              <p:cNvPr id="108" name="iŝḷïḍe">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6ACC1108-C933-4856-9823-31A4FFDEA06A}"/>
                  </a:ext>
                </a:extLst>
              </p:cNvPr>
              <p:cNvSpPr txBox="1"/>
              <p:nvPr/>
            </p:nvSpPr>
            <p:spPr bwMode="auto">
              <a:xfrm>
                <a:off x="672541" y="1365089"/>
                <a:ext cx="3082945" cy="441805"/>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wrap="none" lIns="90000" tIns="46800" rIns="90000" bIns="46800" anchor="b">
                <a:normAutofit fontScale="92500" lnSpcReduction="10000"/>
              </a:bodyPr>
              <a:lstStyle>
                <a:defPPr>
                  <a:defRPr lang="zh-CN"/>
                </a:defPPr>
                <a:lvl1pPr marL="0" algn="l" defTabSz="914377" rtl="0" eaLnBrk="1" latinLnBrk="0" hangingPunct="1">
                  <a:defRPr sz="1800" kern="1200">
                    <a:solidFill>
                      <a:schemeClr val="tx1"/>
                    </a:solidFill>
                  </a:defRPr>
                </a:lvl1pPr>
                <a:lvl2pPr marL="457189" algn="l" defTabSz="914377" rtl="0" eaLnBrk="1" latinLnBrk="0" hangingPunct="1">
                  <a:defRPr sz="1800" kern="1200">
                    <a:solidFill>
                      <a:schemeClr val="tx1"/>
                    </a:solidFill>
                  </a:defRPr>
                </a:lvl2pPr>
                <a:lvl3pPr marL="914377" algn="l" defTabSz="914377" rtl="0" eaLnBrk="1" latinLnBrk="0" hangingPunct="1">
                  <a:defRPr sz="1800" kern="1200">
                    <a:solidFill>
                      <a:schemeClr val="tx1"/>
                    </a:solidFill>
                  </a:defRPr>
                </a:lvl3pPr>
                <a:lvl4pPr marL="1371566" algn="l" defTabSz="914377" rtl="0" eaLnBrk="1" latinLnBrk="0" hangingPunct="1">
                  <a:defRPr sz="1800" kern="1200">
                    <a:solidFill>
                      <a:schemeClr val="tx1"/>
                    </a:solidFill>
                  </a:defRPr>
                </a:lvl4pPr>
                <a:lvl5pPr marL="1828754" algn="l" defTabSz="914377" rtl="0" eaLnBrk="1" latinLnBrk="0" hangingPunct="1">
                  <a:defRPr sz="1800" kern="1200">
                    <a:solidFill>
                      <a:schemeClr val="tx1"/>
                    </a:solidFill>
                  </a:defRPr>
                </a:lvl5pPr>
                <a:lvl6pPr marL="2285943" algn="l" defTabSz="914377" rtl="0" eaLnBrk="1" latinLnBrk="0" hangingPunct="1">
                  <a:defRPr sz="1800" kern="1200">
                    <a:solidFill>
                      <a:schemeClr val="tx1"/>
                    </a:solidFill>
                  </a:defRPr>
                </a:lvl6pPr>
                <a:lvl7pPr marL="2743131" algn="l" defTabSz="914377" rtl="0" eaLnBrk="1" latinLnBrk="0" hangingPunct="1">
                  <a:defRPr sz="1800" kern="1200">
                    <a:solidFill>
                      <a:schemeClr val="tx1"/>
                    </a:solidFill>
                  </a:defRPr>
                </a:lvl7pPr>
                <a:lvl8pPr marL="3200320" algn="l" defTabSz="914377" rtl="0" eaLnBrk="1" latinLnBrk="0" hangingPunct="1">
                  <a:defRPr sz="1800" kern="1200">
                    <a:solidFill>
                      <a:schemeClr val="tx1"/>
                    </a:solidFill>
                  </a:defRPr>
                </a:lvl8pPr>
                <a:lvl9pPr marL="3657509" algn="l" defTabSz="914377" rtl="0" eaLnBrk="1" latinLnBrk="0" hangingPunct="1">
                  <a:defRPr sz="1800" kern="1200">
                    <a:solidFill>
                      <a:schemeClr val="tx1"/>
                    </a:solidFill>
                  </a:defRPr>
                </a:lvl9pPr>
              </a:lstStyle>
              <a:p>
                <a:pPr marL="0" marR="0" lvl="0" indent="0" algn="l" defTabSz="914377" rtl="0" eaLnBrk="1" fontAlgn="auto" latinLnBrk="0" hangingPunct="1">
                  <a:lnSpc>
                    <a:spcPct val="100000"/>
                  </a:lnSpc>
                  <a:spcBef>
                    <a:spcPct val="0"/>
                  </a:spcBef>
                  <a:spcAft>
                    <a:spcPts val="0"/>
                  </a:spcAft>
                  <a:buClrTx/>
                  <a:buSzTx/>
                  <a:buFontTx/>
                  <a:buNone/>
                  <a:tabLst/>
                  <a:defRPr/>
                </a:pPr>
                <a:r>
                  <a:rPr kumimoji="0" lang="zh-CN" altLang="en-US" sz="2000" b="1" i="0" u="none" strike="noStrike" kern="1200" cap="none" spc="0" normalizeH="0" baseline="0" noProof="0" dirty="0">
                    <a:ln>
                      <a:noFill/>
                    </a:ln>
                    <a:solidFill>
                      <a:schemeClr val="tx1">
                        <a:lumMod val="95000"/>
                        <a:lumOff val="5000"/>
                      </a:schemeClr>
                    </a:solidFill>
                    <a:effectLst/>
                    <a:uLnTx/>
                    <a:uFillTx/>
                    <a:latin typeface="字魂36号-正文宋楷" panose="02000000000000000000" pitchFamily="2" charset="-122"/>
                    <a:ea typeface="字魂36号-正文宋楷" panose="02000000000000000000" pitchFamily="2" charset="-122"/>
                  </a:rPr>
                  <a:t>输入文本</a:t>
                </a:r>
                <a:endParaRPr kumimoji="0" lang="en-US" altLang="zh-CN" sz="2000" b="1" i="0" u="none" strike="noStrike" kern="1200" cap="none" spc="0" normalizeH="0" baseline="0" noProof="0" dirty="0">
                  <a:ln>
                    <a:noFill/>
                  </a:ln>
                  <a:solidFill>
                    <a:schemeClr val="tx1">
                      <a:lumMod val="95000"/>
                      <a:lumOff val="5000"/>
                    </a:schemeClr>
                  </a:solidFill>
                  <a:effectLst/>
                  <a:uLnTx/>
                  <a:uFillTx/>
                  <a:latin typeface="字魂36号-正文宋楷" panose="02000000000000000000" pitchFamily="2" charset="-122"/>
                  <a:ea typeface="字魂36号-正文宋楷" panose="02000000000000000000" pitchFamily="2" charset="-122"/>
                </a:endParaRPr>
              </a:p>
            </p:txBody>
          </p:sp>
          <p:sp>
            <p:nvSpPr>
              <p:cNvPr id="109" name="ïŝľïdê">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EAF8916B-09E3-4D34-A39D-2200228007C5}"/>
                  </a:ext>
                </a:extLst>
              </p:cNvPr>
              <p:cNvSpPr/>
              <p:nvPr/>
            </p:nvSpPr>
            <p:spPr bwMode="auto">
              <a:xfrm>
                <a:off x="672541" y="1806895"/>
                <a:ext cx="3082945" cy="8669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0000" tIns="46800" rIns="90000" bIns="46800" anchor="t" anchorCtr="0">
                <a:normAutofit fontScale="92500" lnSpcReduction="20000"/>
              </a:bodyPr>
              <a:lstStyle>
                <a:defPPr>
                  <a:defRPr lang="zh-CN"/>
                </a:defPPr>
                <a:lvl1pPr marL="0" algn="l" defTabSz="914377" rtl="0" eaLnBrk="1" latinLnBrk="0" hangingPunct="1">
                  <a:defRPr sz="1800" kern="1200">
                    <a:solidFill>
                      <a:schemeClr val="tx1"/>
                    </a:solidFill>
                  </a:defRPr>
                </a:lvl1pPr>
                <a:lvl2pPr marL="457189" algn="l" defTabSz="914377" rtl="0" eaLnBrk="1" latinLnBrk="0" hangingPunct="1">
                  <a:defRPr sz="1800" kern="1200">
                    <a:solidFill>
                      <a:schemeClr val="tx1"/>
                    </a:solidFill>
                  </a:defRPr>
                </a:lvl2pPr>
                <a:lvl3pPr marL="914377" algn="l" defTabSz="914377" rtl="0" eaLnBrk="1" latinLnBrk="0" hangingPunct="1">
                  <a:defRPr sz="1800" kern="1200">
                    <a:solidFill>
                      <a:schemeClr val="tx1"/>
                    </a:solidFill>
                  </a:defRPr>
                </a:lvl3pPr>
                <a:lvl4pPr marL="1371566" algn="l" defTabSz="914377" rtl="0" eaLnBrk="1" latinLnBrk="0" hangingPunct="1">
                  <a:defRPr sz="1800" kern="1200">
                    <a:solidFill>
                      <a:schemeClr val="tx1"/>
                    </a:solidFill>
                  </a:defRPr>
                </a:lvl4pPr>
                <a:lvl5pPr marL="1828754" algn="l" defTabSz="914377" rtl="0" eaLnBrk="1" latinLnBrk="0" hangingPunct="1">
                  <a:defRPr sz="1800" kern="1200">
                    <a:solidFill>
                      <a:schemeClr val="tx1"/>
                    </a:solidFill>
                  </a:defRPr>
                </a:lvl5pPr>
                <a:lvl6pPr marL="2285943" algn="l" defTabSz="914377" rtl="0" eaLnBrk="1" latinLnBrk="0" hangingPunct="1">
                  <a:defRPr sz="1800" kern="1200">
                    <a:solidFill>
                      <a:schemeClr val="tx1"/>
                    </a:solidFill>
                  </a:defRPr>
                </a:lvl6pPr>
                <a:lvl7pPr marL="2743131" algn="l" defTabSz="914377" rtl="0" eaLnBrk="1" latinLnBrk="0" hangingPunct="1">
                  <a:defRPr sz="1800" kern="1200">
                    <a:solidFill>
                      <a:schemeClr val="tx1"/>
                    </a:solidFill>
                  </a:defRPr>
                </a:lvl7pPr>
                <a:lvl8pPr marL="3200320" algn="l" defTabSz="914377" rtl="0" eaLnBrk="1" latinLnBrk="0" hangingPunct="1">
                  <a:defRPr sz="1800" kern="1200">
                    <a:solidFill>
                      <a:schemeClr val="tx1"/>
                    </a:solidFill>
                  </a:defRPr>
                </a:lvl8pPr>
                <a:lvl9pPr marL="3657509" algn="l" defTabSz="914377" rtl="0" eaLnBrk="1" latinLnBrk="0" hangingPunct="1">
                  <a:defRPr sz="1800" kern="1200">
                    <a:solidFill>
                      <a:schemeClr val="tx1"/>
                    </a:solidFill>
                  </a:defRPr>
                </a:lvl9pPr>
              </a:lstStyle>
              <a:p>
                <a:pPr marL="171450" marR="0" lvl="0" indent="-171450" algn="l" defTabSz="914377"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altLang="zh-CN" sz="1100" b="0" i="0" u="none" strike="noStrike" kern="1200" cap="none" spc="0" normalizeH="0" baseline="0" noProof="0" dirty="0">
                    <a:ln>
                      <a:noFill/>
                    </a:ln>
                    <a:solidFill>
                      <a:schemeClr val="tx1">
                        <a:lumMod val="95000"/>
                        <a:lumOff val="5000"/>
                      </a:schemeClr>
                    </a:solidFill>
                    <a:effectLst/>
                    <a:uLnTx/>
                    <a:uFillTx/>
                    <a:latin typeface="字魂36号-正文宋楷" panose="02000000000000000000" pitchFamily="2" charset="-122"/>
                    <a:ea typeface="字魂36号-正文宋楷" panose="02000000000000000000" pitchFamily="2" charset="-122"/>
                  </a:rPr>
                  <a:t>Copy paste fonts. Choose the only option to retain text.</a:t>
                </a:r>
              </a:p>
              <a:p>
                <a:pPr marL="171450" marR="0" lvl="0" indent="-171450" algn="l" defTabSz="914377"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altLang="zh-CN" sz="1100" b="0" i="0" u="none" strike="noStrike" kern="1200" cap="none" spc="0" normalizeH="0" baseline="0" noProof="0" dirty="0">
                    <a:ln>
                      <a:noFill/>
                    </a:ln>
                    <a:solidFill>
                      <a:schemeClr val="tx1">
                        <a:lumMod val="95000"/>
                        <a:lumOff val="5000"/>
                      </a:schemeClr>
                    </a:solidFill>
                    <a:effectLst/>
                    <a:uLnTx/>
                    <a:uFillTx/>
                    <a:latin typeface="字魂36号-正文宋楷" panose="02000000000000000000" pitchFamily="2" charset="-122"/>
                    <a:ea typeface="字魂36号-正文宋楷" panose="02000000000000000000" pitchFamily="2" charset="-122"/>
                  </a:rPr>
                  <a:t>……</a:t>
                </a:r>
              </a:p>
            </p:txBody>
          </p:sp>
        </p:grpSp>
        <p:grpSp>
          <p:nvGrpSpPr>
            <p:cNvPr id="110" name="işliḑé">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C6A57DD8-AFC7-4D2B-A46A-808C4DB29132}"/>
                </a:ext>
              </a:extLst>
            </p:cNvPr>
            <p:cNvGrpSpPr/>
            <p:nvPr/>
          </p:nvGrpSpPr>
          <p:grpSpPr>
            <a:xfrm>
              <a:off x="1614071" y="3352411"/>
              <a:ext cx="2765832" cy="1081621"/>
              <a:chOff x="672541" y="2921016"/>
              <a:chExt cx="3082945" cy="1308761"/>
            </a:xfrm>
          </p:grpSpPr>
          <p:sp>
            <p:nvSpPr>
              <p:cNvPr id="111" name="íş1îḑe">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6765B005-4050-428B-B257-885BE1DD7CAB}"/>
                  </a:ext>
                </a:extLst>
              </p:cNvPr>
              <p:cNvSpPr txBox="1"/>
              <p:nvPr/>
            </p:nvSpPr>
            <p:spPr bwMode="auto">
              <a:xfrm>
                <a:off x="672541" y="2921016"/>
                <a:ext cx="3082945" cy="441805"/>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wrap="none" lIns="90000" tIns="46800" rIns="90000" bIns="46800" anchor="b">
                <a:normAutofit fontScale="92500" lnSpcReduction="10000"/>
              </a:bodyPr>
              <a:lstStyle>
                <a:defPPr>
                  <a:defRPr lang="zh-CN"/>
                </a:defPPr>
                <a:lvl1pPr marL="0" algn="l" defTabSz="914377" rtl="0" eaLnBrk="1" latinLnBrk="0" hangingPunct="1">
                  <a:defRPr sz="1800" kern="1200">
                    <a:solidFill>
                      <a:schemeClr val="tx1"/>
                    </a:solidFill>
                  </a:defRPr>
                </a:lvl1pPr>
                <a:lvl2pPr marL="457189" algn="l" defTabSz="914377" rtl="0" eaLnBrk="1" latinLnBrk="0" hangingPunct="1">
                  <a:defRPr sz="1800" kern="1200">
                    <a:solidFill>
                      <a:schemeClr val="tx1"/>
                    </a:solidFill>
                  </a:defRPr>
                </a:lvl2pPr>
                <a:lvl3pPr marL="914377" algn="l" defTabSz="914377" rtl="0" eaLnBrk="1" latinLnBrk="0" hangingPunct="1">
                  <a:defRPr sz="1800" kern="1200">
                    <a:solidFill>
                      <a:schemeClr val="tx1"/>
                    </a:solidFill>
                  </a:defRPr>
                </a:lvl3pPr>
                <a:lvl4pPr marL="1371566" algn="l" defTabSz="914377" rtl="0" eaLnBrk="1" latinLnBrk="0" hangingPunct="1">
                  <a:defRPr sz="1800" kern="1200">
                    <a:solidFill>
                      <a:schemeClr val="tx1"/>
                    </a:solidFill>
                  </a:defRPr>
                </a:lvl4pPr>
                <a:lvl5pPr marL="1828754" algn="l" defTabSz="914377" rtl="0" eaLnBrk="1" latinLnBrk="0" hangingPunct="1">
                  <a:defRPr sz="1800" kern="1200">
                    <a:solidFill>
                      <a:schemeClr val="tx1"/>
                    </a:solidFill>
                  </a:defRPr>
                </a:lvl5pPr>
                <a:lvl6pPr marL="2285943" algn="l" defTabSz="914377" rtl="0" eaLnBrk="1" latinLnBrk="0" hangingPunct="1">
                  <a:defRPr sz="1800" kern="1200">
                    <a:solidFill>
                      <a:schemeClr val="tx1"/>
                    </a:solidFill>
                  </a:defRPr>
                </a:lvl6pPr>
                <a:lvl7pPr marL="2743131" algn="l" defTabSz="914377" rtl="0" eaLnBrk="1" latinLnBrk="0" hangingPunct="1">
                  <a:defRPr sz="1800" kern="1200">
                    <a:solidFill>
                      <a:schemeClr val="tx1"/>
                    </a:solidFill>
                  </a:defRPr>
                </a:lvl7pPr>
                <a:lvl8pPr marL="3200320" algn="l" defTabSz="914377" rtl="0" eaLnBrk="1" latinLnBrk="0" hangingPunct="1">
                  <a:defRPr sz="1800" kern="1200">
                    <a:solidFill>
                      <a:schemeClr val="tx1"/>
                    </a:solidFill>
                  </a:defRPr>
                </a:lvl8pPr>
                <a:lvl9pPr marL="3657509" algn="l" defTabSz="914377" rtl="0" eaLnBrk="1" latinLnBrk="0" hangingPunct="1">
                  <a:defRPr sz="1800" kern="1200">
                    <a:solidFill>
                      <a:schemeClr val="tx1"/>
                    </a:solidFill>
                  </a:defRPr>
                </a:lvl9pPr>
              </a:lstStyle>
              <a:p>
                <a:pPr marL="0" marR="0" lvl="0" indent="0" algn="l" defTabSz="914377" rtl="0" eaLnBrk="1" fontAlgn="auto" latinLnBrk="0" hangingPunct="1">
                  <a:lnSpc>
                    <a:spcPct val="100000"/>
                  </a:lnSpc>
                  <a:spcBef>
                    <a:spcPct val="0"/>
                  </a:spcBef>
                  <a:spcAft>
                    <a:spcPts val="0"/>
                  </a:spcAft>
                  <a:buClrTx/>
                  <a:buSzTx/>
                  <a:buFontTx/>
                  <a:buNone/>
                  <a:tabLst/>
                  <a:defRPr/>
                </a:pPr>
                <a:r>
                  <a:rPr kumimoji="0" lang="zh-CN" altLang="en-US" sz="2000" b="1" i="0" u="none" strike="noStrike" kern="1200" cap="none" spc="0" normalizeH="0" baseline="0" noProof="0" dirty="0">
                    <a:ln>
                      <a:noFill/>
                    </a:ln>
                    <a:solidFill>
                      <a:schemeClr val="tx1">
                        <a:lumMod val="95000"/>
                        <a:lumOff val="5000"/>
                      </a:schemeClr>
                    </a:solidFill>
                    <a:effectLst/>
                    <a:uLnTx/>
                    <a:uFillTx/>
                    <a:latin typeface="字魂36号-正文宋楷" panose="02000000000000000000" pitchFamily="2" charset="-122"/>
                    <a:ea typeface="字魂36号-正文宋楷" panose="02000000000000000000" pitchFamily="2" charset="-122"/>
                  </a:rPr>
                  <a:t>输入文本</a:t>
                </a:r>
                <a:endParaRPr kumimoji="0" lang="en-US" altLang="zh-CN" sz="2000" b="1" i="0" u="none" strike="noStrike" kern="1200" cap="none" spc="0" normalizeH="0" baseline="0" noProof="0" dirty="0">
                  <a:ln>
                    <a:noFill/>
                  </a:ln>
                  <a:solidFill>
                    <a:schemeClr val="tx1">
                      <a:lumMod val="95000"/>
                      <a:lumOff val="5000"/>
                    </a:schemeClr>
                  </a:solidFill>
                  <a:effectLst/>
                  <a:uLnTx/>
                  <a:uFillTx/>
                  <a:latin typeface="字魂36号-正文宋楷" panose="02000000000000000000" pitchFamily="2" charset="-122"/>
                  <a:ea typeface="字魂36号-正文宋楷" panose="02000000000000000000" pitchFamily="2" charset="-122"/>
                </a:endParaRPr>
              </a:p>
            </p:txBody>
          </p:sp>
          <p:sp>
            <p:nvSpPr>
              <p:cNvPr id="112" name="iŝḻiḋê">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FCDC471E-E443-4C61-84BE-75D7C9678A31}"/>
                  </a:ext>
                </a:extLst>
              </p:cNvPr>
              <p:cNvSpPr/>
              <p:nvPr/>
            </p:nvSpPr>
            <p:spPr bwMode="auto">
              <a:xfrm>
                <a:off x="672541" y="3362822"/>
                <a:ext cx="3082945" cy="8669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0000" tIns="46800" rIns="90000" bIns="46800" anchor="t" anchorCtr="0">
                <a:normAutofit fontScale="92500" lnSpcReduction="20000"/>
              </a:bodyPr>
              <a:lstStyle>
                <a:defPPr>
                  <a:defRPr lang="zh-CN"/>
                </a:defPPr>
                <a:lvl1pPr marL="0" algn="l" defTabSz="914377" rtl="0" eaLnBrk="1" latinLnBrk="0" hangingPunct="1">
                  <a:defRPr sz="1800" kern="1200">
                    <a:solidFill>
                      <a:schemeClr val="tx1"/>
                    </a:solidFill>
                  </a:defRPr>
                </a:lvl1pPr>
                <a:lvl2pPr marL="457189" algn="l" defTabSz="914377" rtl="0" eaLnBrk="1" latinLnBrk="0" hangingPunct="1">
                  <a:defRPr sz="1800" kern="1200">
                    <a:solidFill>
                      <a:schemeClr val="tx1"/>
                    </a:solidFill>
                  </a:defRPr>
                </a:lvl2pPr>
                <a:lvl3pPr marL="914377" algn="l" defTabSz="914377" rtl="0" eaLnBrk="1" latinLnBrk="0" hangingPunct="1">
                  <a:defRPr sz="1800" kern="1200">
                    <a:solidFill>
                      <a:schemeClr val="tx1"/>
                    </a:solidFill>
                  </a:defRPr>
                </a:lvl3pPr>
                <a:lvl4pPr marL="1371566" algn="l" defTabSz="914377" rtl="0" eaLnBrk="1" latinLnBrk="0" hangingPunct="1">
                  <a:defRPr sz="1800" kern="1200">
                    <a:solidFill>
                      <a:schemeClr val="tx1"/>
                    </a:solidFill>
                  </a:defRPr>
                </a:lvl4pPr>
                <a:lvl5pPr marL="1828754" algn="l" defTabSz="914377" rtl="0" eaLnBrk="1" latinLnBrk="0" hangingPunct="1">
                  <a:defRPr sz="1800" kern="1200">
                    <a:solidFill>
                      <a:schemeClr val="tx1"/>
                    </a:solidFill>
                  </a:defRPr>
                </a:lvl5pPr>
                <a:lvl6pPr marL="2285943" algn="l" defTabSz="914377" rtl="0" eaLnBrk="1" latinLnBrk="0" hangingPunct="1">
                  <a:defRPr sz="1800" kern="1200">
                    <a:solidFill>
                      <a:schemeClr val="tx1"/>
                    </a:solidFill>
                  </a:defRPr>
                </a:lvl6pPr>
                <a:lvl7pPr marL="2743131" algn="l" defTabSz="914377" rtl="0" eaLnBrk="1" latinLnBrk="0" hangingPunct="1">
                  <a:defRPr sz="1800" kern="1200">
                    <a:solidFill>
                      <a:schemeClr val="tx1"/>
                    </a:solidFill>
                  </a:defRPr>
                </a:lvl7pPr>
                <a:lvl8pPr marL="3200320" algn="l" defTabSz="914377" rtl="0" eaLnBrk="1" latinLnBrk="0" hangingPunct="1">
                  <a:defRPr sz="1800" kern="1200">
                    <a:solidFill>
                      <a:schemeClr val="tx1"/>
                    </a:solidFill>
                  </a:defRPr>
                </a:lvl8pPr>
                <a:lvl9pPr marL="3657509" algn="l" defTabSz="914377" rtl="0" eaLnBrk="1" latinLnBrk="0" hangingPunct="1">
                  <a:defRPr sz="1800" kern="1200">
                    <a:solidFill>
                      <a:schemeClr val="tx1"/>
                    </a:solidFill>
                  </a:defRPr>
                </a:lvl9pPr>
              </a:lstStyle>
              <a:p>
                <a:pPr marL="171450" marR="0" lvl="0" indent="-171450" algn="l" defTabSz="914377"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altLang="zh-CN" sz="1100" b="0" i="0" u="none" strike="noStrike" kern="1200" cap="none" spc="0" normalizeH="0" baseline="0" noProof="0" dirty="0">
                    <a:ln>
                      <a:noFill/>
                    </a:ln>
                    <a:solidFill>
                      <a:schemeClr val="tx1">
                        <a:lumMod val="95000"/>
                        <a:lumOff val="5000"/>
                      </a:schemeClr>
                    </a:solidFill>
                    <a:effectLst/>
                    <a:uLnTx/>
                    <a:uFillTx/>
                    <a:latin typeface="字魂36号-正文宋楷" panose="02000000000000000000" pitchFamily="2" charset="-122"/>
                    <a:ea typeface="字魂36号-正文宋楷" panose="02000000000000000000" pitchFamily="2" charset="-122"/>
                  </a:rPr>
                  <a:t>Copy paste fonts. Choose the only option to retain text.</a:t>
                </a:r>
              </a:p>
              <a:p>
                <a:pPr marL="171450" marR="0" lvl="0" indent="-171450" algn="l" defTabSz="914377"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altLang="zh-CN" sz="1100" b="0" i="0" u="none" strike="noStrike" kern="1200" cap="none" spc="0" normalizeH="0" baseline="0" noProof="0" dirty="0">
                    <a:ln>
                      <a:noFill/>
                    </a:ln>
                    <a:solidFill>
                      <a:schemeClr val="tx1">
                        <a:lumMod val="95000"/>
                        <a:lumOff val="5000"/>
                      </a:schemeClr>
                    </a:solidFill>
                    <a:effectLst/>
                    <a:uLnTx/>
                    <a:uFillTx/>
                    <a:latin typeface="字魂36号-正文宋楷" panose="02000000000000000000" pitchFamily="2" charset="-122"/>
                    <a:ea typeface="字魂36号-正文宋楷" panose="02000000000000000000" pitchFamily="2" charset="-122"/>
                  </a:rPr>
                  <a:t>……</a:t>
                </a:r>
              </a:p>
            </p:txBody>
          </p:sp>
        </p:grpSp>
        <p:grpSp>
          <p:nvGrpSpPr>
            <p:cNvPr id="113" name="îSlïḍé">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A657C992-4547-4310-BDD4-78515194BA0D}"/>
                </a:ext>
              </a:extLst>
            </p:cNvPr>
            <p:cNvGrpSpPr/>
            <p:nvPr/>
          </p:nvGrpSpPr>
          <p:grpSpPr>
            <a:xfrm>
              <a:off x="1614071" y="4638301"/>
              <a:ext cx="2765832" cy="1081621"/>
              <a:chOff x="672541" y="4476943"/>
              <a:chExt cx="3082945" cy="1308761"/>
            </a:xfrm>
          </p:grpSpPr>
          <p:sp>
            <p:nvSpPr>
              <p:cNvPr id="114" name="ïŝľiḍê">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A7241A57-3FF0-47AB-98C7-B18E92E08C4D}"/>
                  </a:ext>
                </a:extLst>
              </p:cNvPr>
              <p:cNvSpPr txBox="1"/>
              <p:nvPr/>
            </p:nvSpPr>
            <p:spPr bwMode="auto">
              <a:xfrm>
                <a:off x="672541" y="4476943"/>
                <a:ext cx="3082945" cy="441805"/>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wrap="none" lIns="90000" tIns="46800" rIns="90000" bIns="46800" anchor="b">
                <a:normAutofit fontScale="92500" lnSpcReduction="10000"/>
              </a:bodyPr>
              <a:lstStyle>
                <a:defPPr>
                  <a:defRPr lang="zh-CN"/>
                </a:defPPr>
                <a:lvl1pPr marL="0" algn="l" defTabSz="914377" rtl="0" eaLnBrk="1" latinLnBrk="0" hangingPunct="1">
                  <a:defRPr sz="1800" kern="1200">
                    <a:solidFill>
                      <a:schemeClr val="tx1"/>
                    </a:solidFill>
                  </a:defRPr>
                </a:lvl1pPr>
                <a:lvl2pPr marL="457189" algn="l" defTabSz="914377" rtl="0" eaLnBrk="1" latinLnBrk="0" hangingPunct="1">
                  <a:defRPr sz="1800" kern="1200">
                    <a:solidFill>
                      <a:schemeClr val="tx1"/>
                    </a:solidFill>
                  </a:defRPr>
                </a:lvl2pPr>
                <a:lvl3pPr marL="914377" algn="l" defTabSz="914377" rtl="0" eaLnBrk="1" latinLnBrk="0" hangingPunct="1">
                  <a:defRPr sz="1800" kern="1200">
                    <a:solidFill>
                      <a:schemeClr val="tx1"/>
                    </a:solidFill>
                  </a:defRPr>
                </a:lvl3pPr>
                <a:lvl4pPr marL="1371566" algn="l" defTabSz="914377" rtl="0" eaLnBrk="1" latinLnBrk="0" hangingPunct="1">
                  <a:defRPr sz="1800" kern="1200">
                    <a:solidFill>
                      <a:schemeClr val="tx1"/>
                    </a:solidFill>
                  </a:defRPr>
                </a:lvl4pPr>
                <a:lvl5pPr marL="1828754" algn="l" defTabSz="914377" rtl="0" eaLnBrk="1" latinLnBrk="0" hangingPunct="1">
                  <a:defRPr sz="1800" kern="1200">
                    <a:solidFill>
                      <a:schemeClr val="tx1"/>
                    </a:solidFill>
                  </a:defRPr>
                </a:lvl5pPr>
                <a:lvl6pPr marL="2285943" algn="l" defTabSz="914377" rtl="0" eaLnBrk="1" latinLnBrk="0" hangingPunct="1">
                  <a:defRPr sz="1800" kern="1200">
                    <a:solidFill>
                      <a:schemeClr val="tx1"/>
                    </a:solidFill>
                  </a:defRPr>
                </a:lvl6pPr>
                <a:lvl7pPr marL="2743131" algn="l" defTabSz="914377" rtl="0" eaLnBrk="1" latinLnBrk="0" hangingPunct="1">
                  <a:defRPr sz="1800" kern="1200">
                    <a:solidFill>
                      <a:schemeClr val="tx1"/>
                    </a:solidFill>
                  </a:defRPr>
                </a:lvl7pPr>
                <a:lvl8pPr marL="3200320" algn="l" defTabSz="914377" rtl="0" eaLnBrk="1" latinLnBrk="0" hangingPunct="1">
                  <a:defRPr sz="1800" kern="1200">
                    <a:solidFill>
                      <a:schemeClr val="tx1"/>
                    </a:solidFill>
                  </a:defRPr>
                </a:lvl8pPr>
                <a:lvl9pPr marL="3657509" algn="l" defTabSz="914377" rtl="0" eaLnBrk="1" latinLnBrk="0" hangingPunct="1">
                  <a:defRPr sz="1800" kern="1200">
                    <a:solidFill>
                      <a:schemeClr val="tx1"/>
                    </a:solidFill>
                  </a:defRPr>
                </a:lvl9pPr>
              </a:lstStyle>
              <a:p>
                <a:pPr marL="0" marR="0" lvl="0" indent="0" algn="l" defTabSz="914377" rtl="0" eaLnBrk="1" fontAlgn="auto" latinLnBrk="0" hangingPunct="1">
                  <a:lnSpc>
                    <a:spcPct val="100000"/>
                  </a:lnSpc>
                  <a:spcBef>
                    <a:spcPct val="0"/>
                  </a:spcBef>
                  <a:spcAft>
                    <a:spcPts val="0"/>
                  </a:spcAft>
                  <a:buClrTx/>
                  <a:buSzTx/>
                  <a:buFontTx/>
                  <a:buNone/>
                  <a:tabLst/>
                  <a:defRPr/>
                </a:pPr>
                <a:r>
                  <a:rPr kumimoji="0" lang="zh-CN" altLang="en-US" sz="2000" b="1" i="0" u="none" strike="noStrike" kern="1200" cap="none" spc="0" normalizeH="0" baseline="0" noProof="0" dirty="0">
                    <a:ln>
                      <a:noFill/>
                    </a:ln>
                    <a:solidFill>
                      <a:schemeClr val="tx1">
                        <a:lumMod val="95000"/>
                        <a:lumOff val="5000"/>
                      </a:schemeClr>
                    </a:solidFill>
                    <a:effectLst/>
                    <a:uLnTx/>
                    <a:uFillTx/>
                    <a:latin typeface="字魂36号-正文宋楷" panose="02000000000000000000" pitchFamily="2" charset="-122"/>
                    <a:ea typeface="字魂36号-正文宋楷" panose="02000000000000000000" pitchFamily="2" charset="-122"/>
                  </a:rPr>
                  <a:t>输入文本</a:t>
                </a:r>
                <a:endParaRPr kumimoji="0" lang="en-US" altLang="zh-CN" sz="2000" b="1" i="0" u="none" strike="noStrike" kern="1200" cap="none" spc="0" normalizeH="0" baseline="0" noProof="0" dirty="0">
                  <a:ln>
                    <a:noFill/>
                  </a:ln>
                  <a:solidFill>
                    <a:schemeClr val="tx1">
                      <a:lumMod val="95000"/>
                      <a:lumOff val="5000"/>
                    </a:schemeClr>
                  </a:solidFill>
                  <a:effectLst/>
                  <a:uLnTx/>
                  <a:uFillTx/>
                  <a:latin typeface="字魂36号-正文宋楷" panose="02000000000000000000" pitchFamily="2" charset="-122"/>
                  <a:ea typeface="字魂36号-正文宋楷" panose="02000000000000000000" pitchFamily="2" charset="-122"/>
                </a:endParaRPr>
              </a:p>
            </p:txBody>
          </p:sp>
          <p:sp>
            <p:nvSpPr>
              <p:cNvPr id="115" name="ísļiḓê">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DE0AD1DB-7AFA-4ADB-96D9-9E66EDEC01A4}"/>
                  </a:ext>
                </a:extLst>
              </p:cNvPr>
              <p:cNvSpPr/>
              <p:nvPr/>
            </p:nvSpPr>
            <p:spPr bwMode="auto">
              <a:xfrm>
                <a:off x="672541" y="4918749"/>
                <a:ext cx="3082945" cy="8669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0000" tIns="46800" rIns="90000" bIns="46800" anchor="t" anchorCtr="0">
                <a:normAutofit fontScale="92500" lnSpcReduction="20000"/>
              </a:bodyPr>
              <a:lstStyle>
                <a:defPPr>
                  <a:defRPr lang="zh-CN"/>
                </a:defPPr>
                <a:lvl1pPr marL="0" algn="l" defTabSz="914377" rtl="0" eaLnBrk="1" latinLnBrk="0" hangingPunct="1">
                  <a:defRPr sz="1800" kern="1200">
                    <a:solidFill>
                      <a:schemeClr val="tx1"/>
                    </a:solidFill>
                  </a:defRPr>
                </a:lvl1pPr>
                <a:lvl2pPr marL="457189" algn="l" defTabSz="914377" rtl="0" eaLnBrk="1" latinLnBrk="0" hangingPunct="1">
                  <a:defRPr sz="1800" kern="1200">
                    <a:solidFill>
                      <a:schemeClr val="tx1"/>
                    </a:solidFill>
                  </a:defRPr>
                </a:lvl2pPr>
                <a:lvl3pPr marL="914377" algn="l" defTabSz="914377" rtl="0" eaLnBrk="1" latinLnBrk="0" hangingPunct="1">
                  <a:defRPr sz="1800" kern="1200">
                    <a:solidFill>
                      <a:schemeClr val="tx1"/>
                    </a:solidFill>
                  </a:defRPr>
                </a:lvl3pPr>
                <a:lvl4pPr marL="1371566" algn="l" defTabSz="914377" rtl="0" eaLnBrk="1" latinLnBrk="0" hangingPunct="1">
                  <a:defRPr sz="1800" kern="1200">
                    <a:solidFill>
                      <a:schemeClr val="tx1"/>
                    </a:solidFill>
                  </a:defRPr>
                </a:lvl4pPr>
                <a:lvl5pPr marL="1828754" algn="l" defTabSz="914377" rtl="0" eaLnBrk="1" latinLnBrk="0" hangingPunct="1">
                  <a:defRPr sz="1800" kern="1200">
                    <a:solidFill>
                      <a:schemeClr val="tx1"/>
                    </a:solidFill>
                  </a:defRPr>
                </a:lvl5pPr>
                <a:lvl6pPr marL="2285943" algn="l" defTabSz="914377" rtl="0" eaLnBrk="1" latinLnBrk="0" hangingPunct="1">
                  <a:defRPr sz="1800" kern="1200">
                    <a:solidFill>
                      <a:schemeClr val="tx1"/>
                    </a:solidFill>
                  </a:defRPr>
                </a:lvl6pPr>
                <a:lvl7pPr marL="2743131" algn="l" defTabSz="914377" rtl="0" eaLnBrk="1" latinLnBrk="0" hangingPunct="1">
                  <a:defRPr sz="1800" kern="1200">
                    <a:solidFill>
                      <a:schemeClr val="tx1"/>
                    </a:solidFill>
                  </a:defRPr>
                </a:lvl7pPr>
                <a:lvl8pPr marL="3200320" algn="l" defTabSz="914377" rtl="0" eaLnBrk="1" latinLnBrk="0" hangingPunct="1">
                  <a:defRPr sz="1800" kern="1200">
                    <a:solidFill>
                      <a:schemeClr val="tx1"/>
                    </a:solidFill>
                  </a:defRPr>
                </a:lvl8pPr>
                <a:lvl9pPr marL="3657509" algn="l" defTabSz="914377" rtl="0" eaLnBrk="1" latinLnBrk="0" hangingPunct="1">
                  <a:defRPr sz="1800" kern="1200">
                    <a:solidFill>
                      <a:schemeClr val="tx1"/>
                    </a:solidFill>
                  </a:defRPr>
                </a:lvl9pPr>
              </a:lstStyle>
              <a:p>
                <a:pPr marL="171450" marR="0" lvl="0" indent="-171450" algn="l" defTabSz="914377"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altLang="zh-CN" sz="1100" b="0" i="0" u="none" strike="noStrike" kern="1200" cap="none" spc="0" normalizeH="0" baseline="0" noProof="0" dirty="0">
                    <a:ln>
                      <a:noFill/>
                    </a:ln>
                    <a:solidFill>
                      <a:schemeClr val="tx1">
                        <a:lumMod val="95000"/>
                        <a:lumOff val="5000"/>
                      </a:schemeClr>
                    </a:solidFill>
                    <a:effectLst/>
                    <a:uLnTx/>
                    <a:uFillTx/>
                    <a:latin typeface="字魂36号-正文宋楷" panose="02000000000000000000" pitchFamily="2" charset="-122"/>
                    <a:ea typeface="字魂36号-正文宋楷" panose="02000000000000000000" pitchFamily="2" charset="-122"/>
                  </a:rPr>
                  <a:t>Copy paste fonts. Choose the only option to retain text.</a:t>
                </a:r>
              </a:p>
              <a:p>
                <a:pPr marL="171450" marR="0" lvl="0" indent="-171450" algn="l" defTabSz="914377"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altLang="zh-CN" sz="1100" b="0" i="0" u="none" strike="noStrike" kern="1200" cap="none" spc="0" normalizeH="0" baseline="0" noProof="0" dirty="0">
                    <a:ln>
                      <a:noFill/>
                    </a:ln>
                    <a:solidFill>
                      <a:schemeClr val="tx1">
                        <a:lumMod val="95000"/>
                        <a:lumOff val="5000"/>
                      </a:schemeClr>
                    </a:solidFill>
                    <a:effectLst/>
                    <a:uLnTx/>
                    <a:uFillTx/>
                    <a:latin typeface="字魂36号-正文宋楷" panose="02000000000000000000" pitchFamily="2" charset="-122"/>
                    <a:ea typeface="字魂36号-正文宋楷" panose="02000000000000000000" pitchFamily="2" charset="-122"/>
                  </a:rPr>
                  <a:t>……</a:t>
                </a:r>
              </a:p>
            </p:txBody>
          </p:sp>
        </p:grpSp>
        <p:grpSp>
          <p:nvGrpSpPr>
            <p:cNvPr id="116" name="ïṧlïdê">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2C06EC93-5C87-4539-B193-A2D6F4B52F05}"/>
                </a:ext>
              </a:extLst>
            </p:cNvPr>
            <p:cNvGrpSpPr/>
            <p:nvPr/>
          </p:nvGrpSpPr>
          <p:grpSpPr>
            <a:xfrm>
              <a:off x="7813484" y="2066521"/>
              <a:ext cx="2765832" cy="1081621"/>
              <a:chOff x="672541" y="1365089"/>
              <a:chExt cx="3082945" cy="1308761"/>
            </a:xfrm>
          </p:grpSpPr>
          <p:sp>
            <p:nvSpPr>
              <p:cNvPr id="117" name="išḷîḓè">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F1A822C2-AAC4-4CBC-AD00-1A8A484C59C0}"/>
                  </a:ext>
                </a:extLst>
              </p:cNvPr>
              <p:cNvSpPr txBox="1"/>
              <p:nvPr/>
            </p:nvSpPr>
            <p:spPr bwMode="auto">
              <a:xfrm>
                <a:off x="672541" y="1365089"/>
                <a:ext cx="3082945" cy="441805"/>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wrap="none" lIns="90000" tIns="46800" rIns="90000" bIns="46800" anchor="b">
                <a:normAutofit fontScale="92500" lnSpcReduction="10000"/>
              </a:bodyPr>
              <a:lstStyle>
                <a:defPPr>
                  <a:defRPr lang="zh-CN"/>
                </a:defPPr>
                <a:lvl1pPr marL="0" algn="l" defTabSz="914377" rtl="0" eaLnBrk="1" latinLnBrk="0" hangingPunct="1">
                  <a:defRPr sz="1800" kern="1200">
                    <a:solidFill>
                      <a:schemeClr val="tx1"/>
                    </a:solidFill>
                  </a:defRPr>
                </a:lvl1pPr>
                <a:lvl2pPr marL="457189" algn="l" defTabSz="914377" rtl="0" eaLnBrk="1" latinLnBrk="0" hangingPunct="1">
                  <a:defRPr sz="1800" kern="1200">
                    <a:solidFill>
                      <a:schemeClr val="tx1"/>
                    </a:solidFill>
                  </a:defRPr>
                </a:lvl2pPr>
                <a:lvl3pPr marL="914377" algn="l" defTabSz="914377" rtl="0" eaLnBrk="1" latinLnBrk="0" hangingPunct="1">
                  <a:defRPr sz="1800" kern="1200">
                    <a:solidFill>
                      <a:schemeClr val="tx1"/>
                    </a:solidFill>
                  </a:defRPr>
                </a:lvl3pPr>
                <a:lvl4pPr marL="1371566" algn="l" defTabSz="914377" rtl="0" eaLnBrk="1" latinLnBrk="0" hangingPunct="1">
                  <a:defRPr sz="1800" kern="1200">
                    <a:solidFill>
                      <a:schemeClr val="tx1"/>
                    </a:solidFill>
                  </a:defRPr>
                </a:lvl4pPr>
                <a:lvl5pPr marL="1828754" algn="l" defTabSz="914377" rtl="0" eaLnBrk="1" latinLnBrk="0" hangingPunct="1">
                  <a:defRPr sz="1800" kern="1200">
                    <a:solidFill>
                      <a:schemeClr val="tx1"/>
                    </a:solidFill>
                  </a:defRPr>
                </a:lvl5pPr>
                <a:lvl6pPr marL="2285943" algn="l" defTabSz="914377" rtl="0" eaLnBrk="1" latinLnBrk="0" hangingPunct="1">
                  <a:defRPr sz="1800" kern="1200">
                    <a:solidFill>
                      <a:schemeClr val="tx1"/>
                    </a:solidFill>
                  </a:defRPr>
                </a:lvl6pPr>
                <a:lvl7pPr marL="2743131" algn="l" defTabSz="914377" rtl="0" eaLnBrk="1" latinLnBrk="0" hangingPunct="1">
                  <a:defRPr sz="1800" kern="1200">
                    <a:solidFill>
                      <a:schemeClr val="tx1"/>
                    </a:solidFill>
                  </a:defRPr>
                </a:lvl7pPr>
                <a:lvl8pPr marL="3200320" algn="l" defTabSz="914377" rtl="0" eaLnBrk="1" latinLnBrk="0" hangingPunct="1">
                  <a:defRPr sz="1800" kern="1200">
                    <a:solidFill>
                      <a:schemeClr val="tx1"/>
                    </a:solidFill>
                  </a:defRPr>
                </a:lvl8pPr>
                <a:lvl9pPr marL="3657509" algn="l" defTabSz="914377" rtl="0" eaLnBrk="1" latinLnBrk="0" hangingPunct="1">
                  <a:defRPr sz="1800" kern="1200">
                    <a:solidFill>
                      <a:schemeClr val="tx1"/>
                    </a:solidFill>
                  </a:defRPr>
                </a:lvl9pPr>
              </a:lstStyle>
              <a:p>
                <a:pPr marL="0" marR="0" lvl="0" indent="0" algn="r" defTabSz="914377" rtl="0" eaLnBrk="1" fontAlgn="auto" latinLnBrk="0" hangingPunct="1">
                  <a:lnSpc>
                    <a:spcPct val="100000"/>
                  </a:lnSpc>
                  <a:spcBef>
                    <a:spcPct val="0"/>
                  </a:spcBef>
                  <a:spcAft>
                    <a:spcPts val="0"/>
                  </a:spcAft>
                  <a:buClrTx/>
                  <a:buSzTx/>
                  <a:buFontTx/>
                  <a:buNone/>
                  <a:tabLst/>
                  <a:defRPr/>
                </a:pPr>
                <a:r>
                  <a:rPr kumimoji="0" lang="zh-CN" altLang="en-US" sz="2000" b="1" i="0" u="none" strike="noStrike" kern="1200" cap="none" spc="0" normalizeH="0" baseline="0" noProof="0" dirty="0">
                    <a:ln>
                      <a:noFill/>
                    </a:ln>
                    <a:solidFill>
                      <a:schemeClr val="tx1">
                        <a:lumMod val="95000"/>
                        <a:lumOff val="5000"/>
                      </a:schemeClr>
                    </a:solidFill>
                    <a:effectLst/>
                    <a:uLnTx/>
                    <a:uFillTx/>
                    <a:latin typeface="字魂36号-正文宋楷" panose="02000000000000000000" pitchFamily="2" charset="-122"/>
                    <a:ea typeface="字魂36号-正文宋楷" panose="02000000000000000000" pitchFamily="2" charset="-122"/>
                  </a:rPr>
                  <a:t>输入文本</a:t>
                </a:r>
                <a:endParaRPr kumimoji="0" lang="en-US" altLang="zh-CN" sz="2000" b="1" i="0" u="none" strike="noStrike" kern="1200" cap="none" spc="0" normalizeH="0" baseline="0" noProof="0" dirty="0">
                  <a:ln>
                    <a:noFill/>
                  </a:ln>
                  <a:solidFill>
                    <a:schemeClr val="tx1">
                      <a:lumMod val="95000"/>
                      <a:lumOff val="5000"/>
                    </a:schemeClr>
                  </a:solidFill>
                  <a:effectLst/>
                  <a:uLnTx/>
                  <a:uFillTx/>
                  <a:latin typeface="字魂36号-正文宋楷" panose="02000000000000000000" pitchFamily="2" charset="-122"/>
                  <a:ea typeface="字魂36号-正文宋楷" panose="02000000000000000000" pitchFamily="2" charset="-122"/>
                </a:endParaRPr>
              </a:p>
            </p:txBody>
          </p:sp>
          <p:sp>
            <p:nvSpPr>
              <p:cNvPr id="118" name="îŝ1ïḓê">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7B2213FB-27C2-4098-A946-378BFE7FB43C}"/>
                  </a:ext>
                </a:extLst>
              </p:cNvPr>
              <p:cNvSpPr/>
              <p:nvPr/>
            </p:nvSpPr>
            <p:spPr bwMode="auto">
              <a:xfrm>
                <a:off x="672541" y="1806895"/>
                <a:ext cx="3082945" cy="8669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0000" tIns="46800" rIns="90000" bIns="46800" anchor="t" anchorCtr="0">
                <a:normAutofit fontScale="92500" lnSpcReduction="20000"/>
              </a:bodyPr>
              <a:lstStyle>
                <a:defPPr>
                  <a:defRPr lang="zh-CN"/>
                </a:defPPr>
                <a:lvl1pPr marL="0" algn="l" defTabSz="914377" rtl="0" eaLnBrk="1" latinLnBrk="0" hangingPunct="1">
                  <a:defRPr sz="1800" kern="1200">
                    <a:solidFill>
                      <a:schemeClr val="tx1"/>
                    </a:solidFill>
                  </a:defRPr>
                </a:lvl1pPr>
                <a:lvl2pPr marL="457189" algn="l" defTabSz="914377" rtl="0" eaLnBrk="1" latinLnBrk="0" hangingPunct="1">
                  <a:defRPr sz="1800" kern="1200">
                    <a:solidFill>
                      <a:schemeClr val="tx1"/>
                    </a:solidFill>
                  </a:defRPr>
                </a:lvl2pPr>
                <a:lvl3pPr marL="914377" algn="l" defTabSz="914377" rtl="0" eaLnBrk="1" latinLnBrk="0" hangingPunct="1">
                  <a:defRPr sz="1800" kern="1200">
                    <a:solidFill>
                      <a:schemeClr val="tx1"/>
                    </a:solidFill>
                  </a:defRPr>
                </a:lvl3pPr>
                <a:lvl4pPr marL="1371566" algn="l" defTabSz="914377" rtl="0" eaLnBrk="1" latinLnBrk="0" hangingPunct="1">
                  <a:defRPr sz="1800" kern="1200">
                    <a:solidFill>
                      <a:schemeClr val="tx1"/>
                    </a:solidFill>
                  </a:defRPr>
                </a:lvl4pPr>
                <a:lvl5pPr marL="1828754" algn="l" defTabSz="914377" rtl="0" eaLnBrk="1" latinLnBrk="0" hangingPunct="1">
                  <a:defRPr sz="1800" kern="1200">
                    <a:solidFill>
                      <a:schemeClr val="tx1"/>
                    </a:solidFill>
                  </a:defRPr>
                </a:lvl5pPr>
                <a:lvl6pPr marL="2285943" algn="l" defTabSz="914377" rtl="0" eaLnBrk="1" latinLnBrk="0" hangingPunct="1">
                  <a:defRPr sz="1800" kern="1200">
                    <a:solidFill>
                      <a:schemeClr val="tx1"/>
                    </a:solidFill>
                  </a:defRPr>
                </a:lvl6pPr>
                <a:lvl7pPr marL="2743131" algn="l" defTabSz="914377" rtl="0" eaLnBrk="1" latinLnBrk="0" hangingPunct="1">
                  <a:defRPr sz="1800" kern="1200">
                    <a:solidFill>
                      <a:schemeClr val="tx1"/>
                    </a:solidFill>
                  </a:defRPr>
                </a:lvl7pPr>
                <a:lvl8pPr marL="3200320" algn="l" defTabSz="914377" rtl="0" eaLnBrk="1" latinLnBrk="0" hangingPunct="1">
                  <a:defRPr sz="1800" kern="1200">
                    <a:solidFill>
                      <a:schemeClr val="tx1"/>
                    </a:solidFill>
                  </a:defRPr>
                </a:lvl8pPr>
                <a:lvl9pPr marL="3657509" algn="l" defTabSz="914377" rtl="0" eaLnBrk="1" latinLnBrk="0" hangingPunct="1">
                  <a:defRPr sz="1800" kern="1200">
                    <a:solidFill>
                      <a:schemeClr val="tx1"/>
                    </a:solidFill>
                  </a:defRPr>
                </a:lvl9pPr>
              </a:lstStyle>
              <a:p>
                <a:pPr marL="171450" marR="0" lvl="0" indent="-171450" algn="r" defTabSz="914377"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altLang="zh-CN" sz="1100" b="0" i="0" u="none" strike="noStrike" kern="1200" cap="none" spc="0" normalizeH="0" baseline="0" noProof="0" dirty="0">
                    <a:ln>
                      <a:noFill/>
                    </a:ln>
                    <a:solidFill>
                      <a:schemeClr val="tx1">
                        <a:lumMod val="95000"/>
                        <a:lumOff val="5000"/>
                      </a:schemeClr>
                    </a:solidFill>
                    <a:effectLst/>
                    <a:uLnTx/>
                    <a:uFillTx/>
                    <a:latin typeface="字魂36号-正文宋楷" panose="02000000000000000000" pitchFamily="2" charset="-122"/>
                    <a:ea typeface="字魂36号-正文宋楷" panose="02000000000000000000" pitchFamily="2" charset="-122"/>
                  </a:rPr>
                  <a:t>Copy paste fonts. Choose the only option to retain text.</a:t>
                </a:r>
              </a:p>
              <a:p>
                <a:pPr marL="171450" marR="0" lvl="0" indent="-171450" algn="r" defTabSz="914377"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altLang="zh-CN" sz="1100" b="0" i="0" u="none" strike="noStrike" kern="1200" cap="none" spc="0" normalizeH="0" baseline="0" noProof="0" dirty="0">
                    <a:ln>
                      <a:noFill/>
                    </a:ln>
                    <a:solidFill>
                      <a:schemeClr val="tx1">
                        <a:lumMod val="95000"/>
                        <a:lumOff val="5000"/>
                      </a:schemeClr>
                    </a:solidFill>
                    <a:effectLst/>
                    <a:uLnTx/>
                    <a:uFillTx/>
                    <a:latin typeface="字魂36号-正文宋楷" panose="02000000000000000000" pitchFamily="2" charset="-122"/>
                    <a:ea typeface="字魂36号-正文宋楷" panose="02000000000000000000" pitchFamily="2" charset="-122"/>
                  </a:rPr>
                  <a:t>……</a:t>
                </a:r>
              </a:p>
            </p:txBody>
          </p:sp>
        </p:grpSp>
        <p:grpSp>
          <p:nvGrpSpPr>
            <p:cNvPr id="119" name="î$ḷîḋê">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11D87D15-1E4B-4C85-A58C-4243DDF08584}"/>
                </a:ext>
              </a:extLst>
            </p:cNvPr>
            <p:cNvGrpSpPr/>
            <p:nvPr/>
          </p:nvGrpSpPr>
          <p:grpSpPr>
            <a:xfrm>
              <a:off x="7813484" y="3352411"/>
              <a:ext cx="2765832" cy="1081621"/>
              <a:chOff x="672541" y="2921016"/>
              <a:chExt cx="3082945" cy="1308761"/>
            </a:xfrm>
          </p:grpSpPr>
          <p:sp>
            <p:nvSpPr>
              <p:cNvPr id="120" name="íŝľïḋê">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D7A3FDDA-A26A-47D7-931F-738CC572385C}"/>
                  </a:ext>
                </a:extLst>
              </p:cNvPr>
              <p:cNvSpPr txBox="1"/>
              <p:nvPr/>
            </p:nvSpPr>
            <p:spPr bwMode="auto">
              <a:xfrm>
                <a:off x="672541" y="2921016"/>
                <a:ext cx="3082945" cy="441805"/>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wrap="none" lIns="90000" tIns="46800" rIns="90000" bIns="46800" anchor="b">
                <a:normAutofit fontScale="92500" lnSpcReduction="10000"/>
              </a:bodyPr>
              <a:lstStyle>
                <a:defPPr>
                  <a:defRPr lang="zh-CN"/>
                </a:defPPr>
                <a:lvl1pPr marL="0" algn="l" defTabSz="914377" rtl="0" eaLnBrk="1" latinLnBrk="0" hangingPunct="1">
                  <a:defRPr sz="1800" kern="1200">
                    <a:solidFill>
                      <a:schemeClr val="tx1"/>
                    </a:solidFill>
                  </a:defRPr>
                </a:lvl1pPr>
                <a:lvl2pPr marL="457189" algn="l" defTabSz="914377" rtl="0" eaLnBrk="1" latinLnBrk="0" hangingPunct="1">
                  <a:defRPr sz="1800" kern="1200">
                    <a:solidFill>
                      <a:schemeClr val="tx1"/>
                    </a:solidFill>
                  </a:defRPr>
                </a:lvl2pPr>
                <a:lvl3pPr marL="914377" algn="l" defTabSz="914377" rtl="0" eaLnBrk="1" latinLnBrk="0" hangingPunct="1">
                  <a:defRPr sz="1800" kern="1200">
                    <a:solidFill>
                      <a:schemeClr val="tx1"/>
                    </a:solidFill>
                  </a:defRPr>
                </a:lvl3pPr>
                <a:lvl4pPr marL="1371566" algn="l" defTabSz="914377" rtl="0" eaLnBrk="1" latinLnBrk="0" hangingPunct="1">
                  <a:defRPr sz="1800" kern="1200">
                    <a:solidFill>
                      <a:schemeClr val="tx1"/>
                    </a:solidFill>
                  </a:defRPr>
                </a:lvl4pPr>
                <a:lvl5pPr marL="1828754" algn="l" defTabSz="914377" rtl="0" eaLnBrk="1" latinLnBrk="0" hangingPunct="1">
                  <a:defRPr sz="1800" kern="1200">
                    <a:solidFill>
                      <a:schemeClr val="tx1"/>
                    </a:solidFill>
                  </a:defRPr>
                </a:lvl5pPr>
                <a:lvl6pPr marL="2285943" algn="l" defTabSz="914377" rtl="0" eaLnBrk="1" latinLnBrk="0" hangingPunct="1">
                  <a:defRPr sz="1800" kern="1200">
                    <a:solidFill>
                      <a:schemeClr val="tx1"/>
                    </a:solidFill>
                  </a:defRPr>
                </a:lvl6pPr>
                <a:lvl7pPr marL="2743131" algn="l" defTabSz="914377" rtl="0" eaLnBrk="1" latinLnBrk="0" hangingPunct="1">
                  <a:defRPr sz="1800" kern="1200">
                    <a:solidFill>
                      <a:schemeClr val="tx1"/>
                    </a:solidFill>
                  </a:defRPr>
                </a:lvl7pPr>
                <a:lvl8pPr marL="3200320" algn="l" defTabSz="914377" rtl="0" eaLnBrk="1" latinLnBrk="0" hangingPunct="1">
                  <a:defRPr sz="1800" kern="1200">
                    <a:solidFill>
                      <a:schemeClr val="tx1"/>
                    </a:solidFill>
                  </a:defRPr>
                </a:lvl8pPr>
                <a:lvl9pPr marL="3657509" algn="l" defTabSz="914377" rtl="0" eaLnBrk="1" latinLnBrk="0" hangingPunct="1">
                  <a:defRPr sz="1800" kern="1200">
                    <a:solidFill>
                      <a:schemeClr val="tx1"/>
                    </a:solidFill>
                  </a:defRPr>
                </a:lvl9pPr>
              </a:lstStyle>
              <a:p>
                <a:pPr marL="0" marR="0" lvl="0" indent="0" algn="r" defTabSz="914377" rtl="0" eaLnBrk="1" fontAlgn="auto" latinLnBrk="0" hangingPunct="1">
                  <a:lnSpc>
                    <a:spcPct val="100000"/>
                  </a:lnSpc>
                  <a:spcBef>
                    <a:spcPct val="0"/>
                  </a:spcBef>
                  <a:spcAft>
                    <a:spcPts val="0"/>
                  </a:spcAft>
                  <a:buClrTx/>
                  <a:buSzTx/>
                  <a:buFontTx/>
                  <a:buNone/>
                  <a:tabLst/>
                  <a:defRPr/>
                </a:pPr>
                <a:r>
                  <a:rPr kumimoji="0" lang="zh-CN" altLang="en-US" sz="2000" b="1" i="0" u="none" strike="noStrike" kern="1200" cap="none" spc="0" normalizeH="0" baseline="0" noProof="0" dirty="0">
                    <a:ln>
                      <a:noFill/>
                    </a:ln>
                    <a:solidFill>
                      <a:schemeClr val="tx1">
                        <a:lumMod val="95000"/>
                        <a:lumOff val="5000"/>
                      </a:schemeClr>
                    </a:solidFill>
                    <a:effectLst/>
                    <a:uLnTx/>
                    <a:uFillTx/>
                    <a:latin typeface="字魂36号-正文宋楷" panose="02000000000000000000" pitchFamily="2" charset="-122"/>
                    <a:ea typeface="字魂36号-正文宋楷" panose="02000000000000000000" pitchFamily="2" charset="-122"/>
                  </a:rPr>
                  <a:t>输入文本</a:t>
                </a:r>
                <a:endParaRPr kumimoji="0" lang="en-US" altLang="zh-CN" sz="2000" b="1" i="0" u="none" strike="noStrike" kern="1200" cap="none" spc="0" normalizeH="0" baseline="0" noProof="0" dirty="0">
                  <a:ln>
                    <a:noFill/>
                  </a:ln>
                  <a:solidFill>
                    <a:schemeClr val="tx1">
                      <a:lumMod val="95000"/>
                      <a:lumOff val="5000"/>
                    </a:schemeClr>
                  </a:solidFill>
                  <a:effectLst/>
                  <a:uLnTx/>
                  <a:uFillTx/>
                  <a:latin typeface="字魂36号-正文宋楷" panose="02000000000000000000" pitchFamily="2" charset="-122"/>
                  <a:ea typeface="字魂36号-正文宋楷" panose="02000000000000000000" pitchFamily="2" charset="-122"/>
                </a:endParaRPr>
              </a:p>
            </p:txBody>
          </p:sp>
          <p:sp>
            <p:nvSpPr>
              <p:cNvPr id="121" name="íšľïďé">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C4EC8FE8-B71B-4319-9F2E-E4BD730D7D68}"/>
                  </a:ext>
                </a:extLst>
              </p:cNvPr>
              <p:cNvSpPr/>
              <p:nvPr/>
            </p:nvSpPr>
            <p:spPr bwMode="auto">
              <a:xfrm>
                <a:off x="672541" y="3362822"/>
                <a:ext cx="3082945" cy="8669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0000" tIns="46800" rIns="90000" bIns="46800" anchor="t" anchorCtr="0">
                <a:normAutofit fontScale="92500" lnSpcReduction="20000"/>
              </a:bodyPr>
              <a:lstStyle>
                <a:defPPr>
                  <a:defRPr lang="zh-CN"/>
                </a:defPPr>
                <a:lvl1pPr marL="0" algn="l" defTabSz="914377" rtl="0" eaLnBrk="1" latinLnBrk="0" hangingPunct="1">
                  <a:defRPr sz="1800" kern="1200">
                    <a:solidFill>
                      <a:schemeClr val="tx1"/>
                    </a:solidFill>
                  </a:defRPr>
                </a:lvl1pPr>
                <a:lvl2pPr marL="457189" algn="l" defTabSz="914377" rtl="0" eaLnBrk="1" latinLnBrk="0" hangingPunct="1">
                  <a:defRPr sz="1800" kern="1200">
                    <a:solidFill>
                      <a:schemeClr val="tx1"/>
                    </a:solidFill>
                  </a:defRPr>
                </a:lvl2pPr>
                <a:lvl3pPr marL="914377" algn="l" defTabSz="914377" rtl="0" eaLnBrk="1" latinLnBrk="0" hangingPunct="1">
                  <a:defRPr sz="1800" kern="1200">
                    <a:solidFill>
                      <a:schemeClr val="tx1"/>
                    </a:solidFill>
                  </a:defRPr>
                </a:lvl3pPr>
                <a:lvl4pPr marL="1371566" algn="l" defTabSz="914377" rtl="0" eaLnBrk="1" latinLnBrk="0" hangingPunct="1">
                  <a:defRPr sz="1800" kern="1200">
                    <a:solidFill>
                      <a:schemeClr val="tx1"/>
                    </a:solidFill>
                  </a:defRPr>
                </a:lvl4pPr>
                <a:lvl5pPr marL="1828754" algn="l" defTabSz="914377" rtl="0" eaLnBrk="1" latinLnBrk="0" hangingPunct="1">
                  <a:defRPr sz="1800" kern="1200">
                    <a:solidFill>
                      <a:schemeClr val="tx1"/>
                    </a:solidFill>
                  </a:defRPr>
                </a:lvl5pPr>
                <a:lvl6pPr marL="2285943" algn="l" defTabSz="914377" rtl="0" eaLnBrk="1" latinLnBrk="0" hangingPunct="1">
                  <a:defRPr sz="1800" kern="1200">
                    <a:solidFill>
                      <a:schemeClr val="tx1"/>
                    </a:solidFill>
                  </a:defRPr>
                </a:lvl6pPr>
                <a:lvl7pPr marL="2743131" algn="l" defTabSz="914377" rtl="0" eaLnBrk="1" latinLnBrk="0" hangingPunct="1">
                  <a:defRPr sz="1800" kern="1200">
                    <a:solidFill>
                      <a:schemeClr val="tx1"/>
                    </a:solidFill>
                  </a:defRPr>
                </a:lvl7pPr>
                <a:lvl8pPr marL="3200320" algn="l" defTabSz="914377" rtl="0" eaLnBrk="1" latinLnBrk="0" hangingPunct="1">
                  <a:defRPr sz="1800" kern="1200">
                    <a:solidFill>
                      <a:schemeClr val="tx1"/>
                    </a:solidFill>
                  </a:defRPr>
                </a:lvl8pPr>
                <a:lvl9pPr marL="3657509" algn="l" defTabSz="914377" rtl="0" eaLnBrk="1" latinLnBrk="0" hangingPunct="1">
                  <a:defRPr sz="1800" kern="1200">
                    <a:solidFill>
                      <a:schemeClr val="tx1"/>
                    </a:solidFill>
                  </a:defRPr>
                </a:lvl9pPr>
              </a:lstStyle>
              <a:p>
                <a:pPr marL="171450" marR="0" lvl="0" indent="-171450" algn="r" defTabSz="914377"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altLang="zh-CN" sz="1100" b="0" i="0" u="none" strike="noStrike" kern="1200" cap="none" spc="0" normalizeH="0" baseline="0" noProof="0" dirty="0">
                    <a:ln>
                      <a:noFill/>
                    </a:ln>
                    <a:solidFill>
                      <a:schemeClr val="tx1">
                        <a:lumMod val="95000"/>
                        <a:lumOff val="5000"/>
                      </a:schemeClr>
                    </a:solidFill>
                    <a:effectLst/>
                    <a:uLnTx/>
                    <a:uFillTx/>
                    <a:latin typeface="字魂36号-正文宋楷" panose="02000000000000000000" pitchFamily="2" charset="-122"/>
                    <a:ea typeface="字魂36号-正文宋楷" panose="02000000000000000000" pitchFamily="2" charset="-122"/>
                  </a:rPr>
                  <a:t>Copy paste fonts. Choose the only option to retain text.</a:t>
                </a:r>
              </a:p>
              <a:p>
                <a:pPr marL="171450" marR="0" lvl="0" indent="-171450" algn="r" defTabSz="914377"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altLang="zh-CN" sz="1100" b="0" i="0" u="none" strike="noStrike" kern="1200" cap="none" spc="0" normalizeH="0" baseline="0" noProof="0" dirty="0">
                    <a:ln>
                      <a:noFill/>
                    </a:ln>
                    <a:solidFill>
                      <a:schemeClr val="tx1">
                        <a:lumMod val="95000"/>
                        <a:lumOff val="5000"/>
                      </a:schemeClr>
                    </a:solidFill>
                    <a:effectLst/>
                    <a:uLnTx/>
                    <a:uFillTx/>
                    <a:latin typeface="字魂36号-正文宋楷" panose="02000000000000000000" pitchFamily="2" charset="-122"/>
                    <a:ea typeface="字魂36号-正文宋楷" panose="02000000000000000000" pitchFamily="2" charset="-122"/>
                  </a:rPr>
                  <a:t>……</a:t>
                </a:r>
              </a:p>
            </p:txBody>
          </p:sp>
        </p:grpSp>
        <p:grpSp>
          <p:nvGrpSpPr>
            <p:cNvPr id="122" name="iṥ1ide">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EFF8CD91-7AE7-4D50-AC0D-8CA918606587}"/>
                </a:ext>
              </a:extLst>
            </p:cNvPr>
            <p:cNvGrpSpPr/>
            <p:nvPr/>
          </p:nvGrpSpPr>
          <p:grpSpPr>
            <a:xfrm>
              <a:off x="7813484" y="4638301"/>
              <a:ext cx="2765832" cy="1081621"/>
              <a:chOff x="672541" y="4476943"/>
              <a:chExt cx="3082945" cy="1308761"/>
            </a:xfrm>
          </p:grpSpPr>
          <p:sp>
            <p:nvSpPr>
              <p:cNvPr id="123" name="ïṥlîḍe">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DD76D0EA-1261-4DD9-BFC9-14DEB2194028}"/>
                  </a:ext>
                </a:extLst>
              </p:cNvPr>
              <p:cNvSpPr txBox="1"/>
              <p:nvPr/>
            </p:nvSpPr>
            <p:spPr bwMode="auto">
              <a:xfrm>
                <a:off x="672541" y="4476943"/>
                <a:ext cx="3082945" cy="441805"/>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wrap="none" lIns="90000" tIns="46800" rIns="90000" bIns="46800" anchor="b">
                <a:normAutofit fontScale="92500" lnSpcReduction="10000"/>
              </a:bodyPr>
              <a:lstStyle>
                <a:defPPr>
                  <a:defRPr lang="zh-CN"/>
                </a:defPPr>
                <a:lvl1pPr marL="0" algn="l" defTabSz="914377" rtl="0" eaLnBrk="1" latinLnBrk="0" hangingPunct="1">
                  <a:defRPr sz="1800" kern="1200">
                    <a:solidFill>
                      <a:schemeClr val="tx1"/>
                    </a:solidFill>
                  </a:defRPr>
                </a:lvl1pPr>
                <a:lvl2pPr marL="457189" algn="l" defTabSz="914377" rtl="0" eaLnBrk="1" latinLnBrk="0" hangingPunct="1">
                  <a:defRPr sz="1800" kern="1200">
                    <a:solidFill>
                      <a:schemeClr val="tx1"/>
                    </a:solidFill>
                  </a:defRPr>
                </a:lvl2pPr>
                <a:lvl3pPr marL="914377" algn="l" defTabSz="914377" rtl="0" eaLnBrk="1" latinLnBrk="0" hangingPunct="1">
                  <a:defRPr sz="1800" kern="1200">
                    <a:solidFill>
                      <a:schemeClr val="tx1"/>
                    </a:solidFill>
                  </a:defRPr>
                </a:lvl3pPr>
                <a:lvl4pPr marL="1371566" algn="l" defTabSz="914377" rtl="0" eaLnBrk="1" latinLnBrk="0" hangingPunct="1">
                  <a:defRPr sz="1800" kern="1200">
                    <a:solidFill>
                      <a:schemeClr val="tx1"/>
                    </a:solidFill>
                  </a:defRPr>
                </a:lvl4pPr>
                <a:lvl5pPr marL="1828754" algn="l" defTabSz="914377" rtl="0" eaLnBrk="1" latinLnBrk="0" hangingPunct="1">
                  <a:defRPr sz="1800" kern="1200">
                    <a:solidFill>
                      <a:schemeClr val="tx1"/>
                    </a:solidFill>
                  </a:defRPr>
                </a:lvl5pPr>
                <a:lvl6pPr marL="2285943" algn="l" defTabSz="914377" rtl="0" eaLnBrk="1" latinLnBrk="0" hangingPunct="1">
                  <a:defRPr sz="1800" kern="1200">
                    <a:solidFill>
                      <a:schemeClr val="tx1"/>
                    </a:solidFill>
                  </a:defRPr>
                </a:lvl6pPr>
                <a:lvl7pPr marL="2743131" algn="l" defTabSz="914377" rtl="0" eaLnBrk="1" latinLnBrk="0" hangingPunct="1">
                  <a:defRPr sz="1800" kern="1200">
                    <a:solidFill>
                      <a:schemeClr val="tx1"/>
                    </a:solidFill>
                  </a:defRPr>
                </a:lvl7pPr>
                <a:lvl8pPr marL="3200320" algn="l" defTabSz="914377" rtl="0" eaLnBrk="1" latinLnBrk="0" hangingPunct="1">
                  <a:defRPr sz="1800" kern="1200">
                    <a:solidFill>
                      <a:schemeClr val="tx1"/>
                    </a:solidFill>
                  </a:defRPr>
                </a:lvl8pPr>
                <a:lvl9pPr marL="3657509" algn="l" defTabSz="914377" rtl="0" eaLnBrk="1" latinLnBrk="0" hangingPunct="1">
                  <a:defRPr sz="1800" kern="1200">
                    <a:solidFill>
                      <a:schemeClr val="tx1"/>
                    </a:solidFill>
                  </a:defRPr>
                </a:lvl9pPr>
              </a:lstStyle>
              <a:p>
                <a:pPr marL="0" marR="0" lvl="0" indent="0" algn="r" defTabSz="914377" rtl="0" eaLnBrk="1" fontAlgn="auto" latinLnBrk="0" hangingPunct="1">
                  <a:lnSpc>
                    <a:spcPct val="100000"/>
                  </a:lnSpc>
                  <a:spcBef>
                    <a:spcPct val="0"/>
                  </a:spcBef>
                  <a:spcAft>
                    <a:spcPts val="0"/>
                  </a:spcAft>
                  <a:buClrTx/>
                  <a:buSzTx/>
                  <a:buFontTx/>
                  <a:buNone/>
                  <a:tabLst/>
                  <a:defRPr/>
                </a:pPr>
                <a:r>
                  <a:rPr kumimoji="0" lang="zh-CN" altLang="en-US" sz="2000" b="1" i="0" u="none" strike="noStrike" kern="1200" cap="none" spc="0" normalizeH="0" baseline="0" noProof="0" dirty="0">
                    <a:ln>
                      <a:noFill/>
                    </a:ln>
                    <a:solidFill>
                      <a:schemeClr val="tx1">
                        <a:lumMod val="95000"/>
                        <a:lumOff val="5000"/>
                      </a:schemeClr>
                    </a:solidFill>
                    <a:effectLst/>
                    <a:uLnTx/>
                    <a:uFillTx/>
                    <a:latin typeface="字魂36号-正文宋楷" panose="02000000000000000000" pitchFamily="2" charset="-122"/>
                    <a:ea typeface="字魂36号-正文宋楷" panose="02000000000000000000" pitchFamily="2" charset="-122"/>
                  </a:rPr>
                  <a:t>输入文本</a:t>
                </a:r>
                <a:endParaRPr kumimoji="0" lang="en-US" altLang="zh-CN" sz="2000" b="1" i="0" u="none" strike="noStrike" kern="1200" cap="none" spc="0" normalizeH="0" baseline="0" noProof="0" dirty="0">
                  <a:ln>
                    <a:noFill/>
                  </a:ln>
                  <a:solidFill>
                    <a:schemeClr val="tx1">
                      <a:lumMod val="95000"/>
                      <a:lumOff val="5000"/>
                    </a:schemeClr>
                  </a:solidFill>
                  <a:effectLst/>
                  <a:uLnTx/>
                  <a:uFillTx/>
                  <a:latin typeface="字魂36号-正文宋楷" panose="02000000000000000000" pitchFamily="2" charset="-122"/>
                  <a:ea typeface="字魂36号-正文宋楷" panose="02000000000000000000" pitchFamily="2" charset="-122"/>
                </a:endParaRPr>
              </a:p>
            </p:txBody>
          </p:sp>
          <p:sp>
            <p:nvSpPr>
              <p:cNvPr id="124" name="íS1íḍé">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3152CC46-66D7-4135-BAC0-B17584A717BB}"/>
                  </a:ext>
                </a:extLst>
              </p:cNvPr>
              <p:cNvSpPr/>
              <p:nvPr/>
            </p:nvSpPr>
            <p:spPr bwMode="auto">
              <a:xfrm>
                <a:off x="672541" y="4918749"/>
                <a:ext cx="3082945" cy="8669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0000" tIns="46800" rIns="90000" bIns="46800" anchor="t" anchorCtr="0">
                <a:normAutofit fontScale="92500" lnSpcReduction="20000"/>
              </a:bodyPr>
              <a:lstStyle>
                <a:defPPr>
                  <a:defRPr lang="zh-CN"/>
                </a:defPPr>
                <a:lvl1pPr marL="0" algn="l" defTabSz="914377" rtl="0" eaLnBrk="1" latinLnBrk="0" hangingPunct="1">
                  <a:defRPr sz="1800" kern="1200">
                    <a:solidFill>
                      <a:schemeClr val="tx1"/>
                    </a:solidFill>
                  </a:defRPr>
                </a:lvl1pPr>
                <a:lvl2pPr marL="457189" algn="l" defTabSz="914377" rtl="0" eaLnBrk="1" latinLnBrk="0" hangingPunct="1">
                  <a:defRPr sz="1800" kern="1200">
                    <a:solidFill>
                      <a:schemeClr val="tx1"/>
                    </a:solidFill>
                  </a:defRPr>
                </a:lvl2pPr>
                <a:lvl3pPr marL="914377" algn="l" defTabSz="914377" rtl="0" eaLnBrk="1" latinLnBrk="0" hangingPunct="1">
                  <a:defRPr sz="1800" kern="1200">
                    <a:solidFill>
                      <a:schemeClr val="tx1"/>
                    </a:solidFill>
                  </a:defRPr>
                </a:lvl3pPr>
                <a:lvl4pPr marL="1371566" algn="l" defTabSz="914377" rtl="0" eaLnBrk="1" latinLnBrk="0" hangingPunct="1">
                  <a:defRPr sz="1800" kern="1200">
                    <a:solidFill>
                      <a:schemeClr val="tx1"/>
                    </a:solidFill>
                  </a:defRPr>
                </a:lvl4pPr>
                <a:lvl5pPr marL="1828754" algn="l" defTabSz="914377" rtl="0" eaLnBrk="1" latinLnBrk="0" hangingPunct="1">
                  <a:defRPr sz="1800" kern="1200">
                    <a:solidFill>
                      <a:schemeClr val="tx1"/>
                    </a:solidFill>
                  </a:defRPr>
                </a:lvl5pPr>
                <a:lvl6pPr marL="2285943" algn="l" defTabSz="914377" rtl="0" eaLnBrk="1" latinLnBrk="0" hangingPunct="1">
                  <a:defRPr sz="1800" kern="1200">
                    <a:solidFill>
                      <a:schemeClr val="tx1"/>
                    </a:solidFill>
                  </a:defRPr>
                </a:lvl6pPr>
                <a:lvl7pPr marL="2743131" algn="l" defTabSz="914377" rtl="0" eaLnBrk="1" latinLnBrk="0" hangingPunct="1">
                  <a:defRPr sz="1800" kern="1200">
                    <a:solidFill>
                      <a:schemeClr val="tx1"/>
                    </a:solidFill>
                  </a:defRPr>
                </a:lvl7pPr>
                <a:lvl8pPr marL="3200320" algn="l" defTabSz="914377" rtl="0" eaLnBrk="1" latinLnBrk="0" hangingPunct="1">
                  <a:defRPr sz="1800" kern="1200">
                    <a:solidFill>
                      <a:schemeClr val="tx1"/>
                    </a:solidFill>
                  </a:defRPr>
                </a:lvl8pPr>
                <a:lvl9pPr marL="3657509" algn="l" defTabSz="914377" rtl="0" eaLnBrk="1" latinLnBrk="0" hangingPunct="1">
                  <a:defRPr sz="1800" kern="1200">
                    <a:solidFill>
                      <a:schemeClr val="tx1"/>
                    </a:solidFill>
                  </a:defRPr>
                </a:lvl9pPr>
              </a:lstStyle>
              <a:p>
                <a:pPr marL="171450" marR="0" lvl="0" indent="-171450" algn="r" defTabSz="914377"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altLang="zh-CN" sz="1100" b="0" i="0" u="none" strike="noStrike" kern="1200" cap="none" spc="0" normalizeH="0" baseline="0" noProof="0" dirty="0">
                    <a:ln>
                      <a:noFill/>
                    </a:ln>
                    <a:solidFill>
                      <a:schemeClr val="tx1">
                        <a:lumMod val="95000"/>
                        <a:lumOff val="5000"/>
                      </a:schemeClr>
                    </a:solidFill>
                    <a:effectLst/>
                    <a:uLnTx/>
                    <a:uFillTx/>
                    <a:latin typeface="字魂36号-正文宋楷" panose="02000000000000000000" pitchFamily="2" charset="-122"/>
                    <a:ea typeface="字魂36号-正文宋楷" panose="02000000000000000000" pitchFamily="2" charset="-122"/>
                  </a:rPr>
                  <a:t>Copy paste fonts. Choose the only option to retain text.</a:t>
                </a:r>
              </a:p>
              <a:p>
                <a:pPr marL="171450" marR="0" lvl="0" indent="-171450" algn="r" defTabSz="914377"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altLang="zh-CN" sz="1100" b="0" i="0" u="none" strike="noStrike" kern="1200" cap="none" spc="0" normalizeH="0" baseline="0" noProof="0" dirty="0">
                    <a:ln>
                      <a:noFill/>
                    </a:ln>
                    <a:solidFill>
                      <a:schemeClr val="tx1">
                        <a:lumMod val="95000"/>
                        <a:lumOff val="5000"/>
                      </a:schemeClr>
                    </a:solidFill>
                    <a:effectLst/>
                    <a:uLnTx/>
                    <a:uFillTx/>
                    <a:latin typeface="字魂36号-正文宋楷" panose="02000000000000000000" pitchFamily="2" charset="-122"/>
                    <a:ea typeface="字魂36号-正文宋楷" panose="02000000000000000000" pitchFamily="2" charset="-122"/>
                  </a:rPr>
                  <a:t>……</a:t>
                </a:r>
              </a:p>
            </p:txBody>
          </p:sp>
        </p:grpSp>
      </p:grpSp>
      <p:cxnSp>
        <p:nvCxnSpPr>
          <p:cNvPr id="125" name="直接连接符 124">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0FAF65E9-1AC6-4885-BF3A-A4E6BAA36E11}"/>
              </a:ext>
            </a:extLst>
          </p:cNvPr>
          <p:cNvCxnSpPr/>
          <p:nvPr/>
        </p:nvCxnSpPr>
        <p:spPr>
          <a:xfrm>
            <a:off x="1614072" y="3251571"/>
            <a:ext cx="3626827" cy="0"/>
          </a:xfrm>
          <a:prstGeom prst="line">
            <a:avLst/>
          </a:prstGeom>
          <a:ln w="3175" cap="rnd">
            <a:solidFill>
              <a:schemeClr val="bg1">
                <a:lumMod val="75000"/>
              </a:schemeClr>
            </a:solidFill>
            <a:round/>
            <a:headEnd type="none"/>
            <a:tailEnd type="none" w="med" len="med"/>
          </a:ln>
        </p:spPr>
        <p:style>
          <a:lnRef idx="1">
            <a:schemeClr val="accent1"/>
          </a:lnRef>
          <a:fillRef idx="0">
            <a:schemeClr val="accent1"/>
          </a:fillRef>
          <a:effectRef idx="0">
            <a:schemeClr val="accent1"/>
          </a:effectRef>
          <a:fontRef idx="minor">
            <a:schemeClr val="tx1"/>
          </a:fontRef>
        </p:style>
      </p:cxnSp>
      <p:cxnSp>
        <p:nvCxnSpPr>
          <p:cNvPr id="126" name="直接连接符 125">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6D08E2DD-1838-40FF-93AB-871AA313700D}"/>
              </a:ext>
            </a:extLst>
          </p:cNvPr>
          <p:cNvCxnSpPr>
            <a:cxnSpLocks/>
          </p:cNvCxnSpPr>
          <p:nvPr/>
        </p:nvCxnSpPr>
        <p:spPr>
          <a:xfrm>
            <a:off x="1614073" y="4577580"/>
            <a:ext cx="2920215" cy="0"/>
          </a:xfrm>
          <a:prstGeom prst="line">
            <a:avLst/>
          </a:prstGeom>
          <a:ln w="3175" cap="rnd">
            <a:solidFill>
              <a:schemeClr val="bg1">
                <a:lumMod val="75000"/>
              </a:schemeClr>
            </a:solidFill>
            <a:round/>
            <a:headEnd type="none"/>
            <a:tailEnd type="none" w="med" len="med"/>
          </a:ln>
        </p:spPr>
        <p:style>
          <a:lnRef idx="1">
            <a:schemeClr val="accent1"/>
          </a:lnRef>
          <a:fillRef idx="0">
            <a:schemeClr val="accent1"/>
          </a:fillRef>
          <a:effectRef idx="0">
            <a:schemeClr val="accent1"/>
          </a:effectRef>
          <a:fontRef idx="minor">
            <a:schemeClr val="tx1"/>
          </a:fontRef>
        </p:style>
      </p:cxnSp>
      <p:cxnSp>
        <p:nvCxnSpPr>
          <p:cNvPr id="127" name="直接连接符 126">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7EEE34E0-DF33-458B-B391-EBB85BFBBC5E}"/>
              </a:ext>
            </a:extLst>
          </p:cNvPr>
          <p:cNvCxnSpPr>
            <a:cxnSpLocks/>
          </p:cNvCxnSpPr>
          <p:nvPr/>
        </p:nvCxnSpPr>
        <p:spPr>
          <a:xfrm>
            <a:off x="7143231" y="3251571"/>
            <a:ext cx="3437792" cy="0"/>
          </a:xfrm>
          <a:prstGeom prst="line">
            <a:avLst/>
          </a:prstGeom>
          <a:ln w="3175" cap="rnd">
            <a:solidFill>
              <a:schemeClr val="bg1">
                <a:lumMod val="75000"/>
              </a:schemeClr>
            </a:solidFill>
            <a:round/>
            <a:headEnd type="none"/>
            <a:tailEnd type="none" w="med" len="med"/>
          </a:ln>
        </p:spPr>
        <p:style>
          <a:lnRef idx="1">
            <a:schemeClr val="accent1"/>
          </a:lnRef>
          <a:fillRef idx="0">
            <a:schemeClr val="accent1"/>
          </a:fillRef>
          <a:effectRef idx="0">
            <a:schemeClr val="accent1"/>
          </a:effectRef>
          <a:fontRef idx="minor">
            <a:schemeClr val="tx1"/>
          </a:fontRef>
        </p:style>
      </p:cxnSp>
      <p:cxnSp>
        <p:nvCxnSpPr>
          <p:cNvPr id="128" name="直接连接符 127">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0BB244F1-895A-4A94-A641-723EE6DCD08A}"/>
              </a:ext>
            </a:extLst>
          </p:cNvPr>
          <p:cNvCxnSpPr>
            <a:cxnSpLocks/>
          </p:cNvCxnSpPr>
          <p:nvPr/>
        </p:nvCxnSpPr>
        <p:spPr>
          <a:xfrm>
            <a:off x="7881395" y="4577580"/>
            <a:ext cx="2699631" cy="0"/>
          </a:xfrm>
          <a:prstGeom prst="line">
            <a:avLst/>
          </a:prstGeom>
          <a:ln w="3175" cap="rnd">
            <a:solidFill>
              <a:schemeClr val="bg1">
                <a:lumMod val="75000"/>
              </a:schemeClr>
            </a:solidFill>
            <a:round/>
            <a:headEnd type="none"/>
            <a:tailEnd type="none" w="med" len="med"/>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027832105"/>
      </p:ext>
    </p:extLst>
  </p:cSld>
  <p:clrMapOvr>
    <a:masterClrMapping/>
  </p:clrMapOvr>
  <mc:AlternateContent xmlns:mc="http://schemas.openxmlformats.org/markup-compatibility/2006" xmlns:p14="http://schemas.microsoft.com/office/powerpoint/2010/main">
    <mc:Choice Requires="p14">
      <p:transition p14:dur="250" advClick="0" advTm="5000">
        <p:random/>
      </p:transition>
    </mc:Choice>
    <mc:Fallback xmlns="" xmlns:a16="http://schemas.microsoft.com/office/drawing/2014/main" xmlns:a14="http://schemas.microsoft.com/office/drawing/2010/main">
      <p:transition advClick="0" advTm="5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randombar(horizontal)">
                                      <p:cBhvr>
                                        <p:cTn id="7" dur="500"/>
                                        <p:tgtEl>
                                          <p:spTgt spid="2"/>
                                        </p:tgtEl>
                                      </p:cBhvr>
                                    </p:animEffect>
                                  </p:childTnLst>
                                </p:cTn>
                              </p:par>
                            </p:childTnLst>
                          </p:cTn>
                        </p:par>
                        <p:par>
                          <p:cTn id="8" fill="hold">
                            <p:stCondLst>
                              <p:cond delay="500"/>
                            </p:stCondLst>
                            <p:childTnLst>
                              <p:par>
                                <p:cTn id="9" presetID="14" presetClass="entr" presetSubtype="10" fill="hold" nodeType="afterEffect">
                                  <p:stCondLst>
                                    <p:cond delay="0"/>
                                  </p:stCondLst>
                                  <p:childTnLst>
                                    <p:set>
                                      <p:cBhvr>
                                        <p:cTn id="10" dur="1" fill="hold">
                                          <p:stCondLst>
                                            <p:cond delay="0"/>
                                          </p:stCondLst>
                                        </p:cTn>
                                        <p:tgtEl>
                                          <p:spTgt spid="84"/>
                                        </p:tgtEl>
                                        <p:attrNameLst>
                                          <p:attrName>style.visibility</p:attrName>
                                        </p:attrNameLst>
                                      </p:cBhvr>
                                      <p:to>
                                        <p:strVal val="visible"/>
                                      </p:to>
                                    </p:set>
                                    <p:animEffect transition="in" filter="randombar(horizontal)">
                                      <p:cBhvr>
                                        <p:cTn id="11" dur="500"/>
                                        <p:tgtEl>
                                          <p:spTgt spid="84"/>
                                        </p:tgtEl>
                                      </p:cBhvr>
                                    </p:animEffect>
                                  </p:childTnLst>
                                </p:cTn>
                              </p:par>
                            </p:childTnLst>
                          </p:cTn>
                        </p:par>
                        <p:par>
                          <p:cTn id="12" fill="hold">
                            <p:stCondLst>
                              <p:cond delay="1000"/>
                            </p:stCondLst>
                            <p:childTnLst>
                              <p:par>
                                <p:cTn id="13" presetID="14" presetClass="entr" presetSubtype="10" fill="hold" nodeType="afterEffect">
                                  <p:stCondLst>
                                    <p:cond delay="0"/>
                                  </p:stCondLst>
                                  <p:childTnLst>
                                    <p:set>
                                      <p:cBhvr>
                                        <p:cTn id="14" dur="1" fill="hold">
                                          <p:stCondLst>
                                            <p:cond delay="0"/>
                                          </p:stCondLst>
                                        </p:cTn>
                                        <p:tgtEl>
                                          <p:spTgt spid="125"/>
                                        </p:tgtEl>
                                        <p:attrNameLst>
                                          <p:attrName>style.visibility</p:attrName>
                                        </p:attrNameLst>
                                      </p:cBhvr>
                                      <p:to>
                                        <p:strVal val="visible"/>
                                      </p:to>
                                    </p:set>
                                    <p:animEffect transition="in" filter="randombar(horizontal)">
                                      <p:cBhvr>
                                        <p:cTn id="15" dur="500"/>
                                        <p:tgtEl>
                                          <p:spTgt spid="125"/>
                                        </p:tgtEl>
                                      </p:cBhvr>
                                    </p:animEffect>
                                  </p:childTnLst>
                                </p:cTn>
                              </p:par>
                            </p:childTnLst>
                          </p:cTn>
                        </p:par>
                        <p:par>
                          <p:cTn id="16" fill="hold">
                            <p:stCondLst>
                              <p:cond delay="1500"/>
                            </p:stCondLst>
                            <p:childTnLst>
                              <p:par>
                                <p:cTn id="17" presetID="14" presetClass="entr" presetSubtype="10" fill="hold" nodeType="afterEffect">
                                  <p:stCondLst>
                                    <p:cond delay="0"/>
                                  </p:stCondLst>
                                  <p:childTnLst>
                                    <p:set>
                                      <p:cBhvr>
                                        <p:cTn id="18" dur="1" fill="hold">
                                          <p:stCondLst>
                                            <p:cond delay="0"/>
                                          </p:stCondLst>
                                        </p:cTn>
                                        <p:tgtEl>
                                          <p:spTgt spid="126"/>
                                        </p:tgtEl>
                                        <p:attrNameLst>
                                          <p:attrName>style.visibility</p:attrName>
                                        </p:attrNameLst>
                                      </p:cBhvr>
                                      <p:to>
                                        <p:strVal val="visible"/>
                                      </p:to>
                                    </p:set>
                                    <p:animEffect transition="in" filter="randombar(horizontal)">
                                      <p:cBhvr>
                                        <p:cTn id="19" dur="500"/>
                                        <p:tgtEl>
                                          <p:spTgt spid="126"/>
                                        </p:tgtEl>
                                      </p:cBhvr>
                                    </p:animEffect>
                                  </p:childTnLst>
                                </p:cTn>
                              </p:par>
                            </p:childTnLst>
                          </p:cTn>
                        </p:par>
                        <p:par>
                          <p:cTn id="20" fill="hold">
                            <p:stCondLst>
                              <p:cond delay="2000"/>
                            </p:stCondLst>
                            <p:childTnLst>
                              <p:par>
                                <p:cTn id="21" presetID="14" presetClass="entr" presetSubtype="10" fill="hold" nodeType="afterEffect">
                                  <p:stCondLst>
                                    <p:cond delay="0"/>
                                  </p:stCondLst>
                                  <p:childTnLst>
                                    <p:set>
                                      <p:cBhvr>
                                        <p:cTn id="22" dur="1" fill="hold">
                                          <p:stCondLst>
                                            <p:cond delay="0"/>
                                          </p:stCondLst>
                                        </p:cTn>
                                        <p:tgtEl>
                                          <p:spTgt spid="127"/>
                                        </p:tgtEl>
                                        <p:attrNameLst>
                                          <p:attrName>style.visibility</p:attrName>
                                        </p:attrNameLst>
                                      </p:cBhvr>
                                      <p:to>
                                        <p:strVal val="visible"/>
                                      </p:to>
                                    </p:set>
                                    <p:animEffect transition="in" filter="randombar(horizontal)">
                                      <p:cBhvr>
                                        <p:cTn id="23" dur="500"/>
                                        <p:tgtEl>
                                          <p:spTgt spid="127"/>
                                        </p:tgtEl>
                                      </p:cBhvr>
                                    </p:animEffect>
                                  </p:childTnLst>
                                </p:cTn>
                              </p:par>
                            </p:childTnLst>
                          </p:cTn>
                        </p:par>
                        <p:par>
                          <p:cTn id="24" fill="hold">
                            <p:stCondLst>
                              <p:cond delay="2500"/>
                            </p:stCondLst>
                            <p:childTnLst>
                              <p:par>
                                <p:cTn id="25" presetID="14" presetClass="entr" presetSubtype="10" fill="hold" nodeType="afterEffect">
                                  <p:stCondLst>
                                    <p:cond delay="0"/>
                                  </p:stCondLst>
                                  <p:childTnLst>
                                    <p:set>
                                      <p:cBhvr>
                                        <p:cTn id="26" dur="1" fill="hold">
                                          <p:stCondLst>
                                            <p:cond delay="0"/>
                                          </p:stCondLst>
                                        </p:cTn>
                                        <p:tgtEl>
                                          <p:spTgt spid="128"/>
                                        </p:tgtEl>
                                        <p:attrNameLst>
                                          <p:attrName>style.visibility</p:attrName>
                                        </p:attrNameLst>
                                      </p:cBhvr>
                                      <p:to>
                                        <p:strVal val="visible"/>
                                      </p:to>
                                    </p:set>
                                    <p:animEffect transition="in" filter="randombar(horizontal)">
                                      <p:cBhvr>
                                        <p:cTn id="27" dur="500"/>
                                        <p:tgtEl>
                                          <p:spTgt spid="128"/>
                                        </p:tgtEl>
                                      </p:cBhvr>
                                    </p:animEffect>
                                  </p:childTnLst>
                                </p:cTn>
                              </p:par>
                            </p:childTnLst>
                          </p:cTn>
                        </p:par>
                        <p:par>
                          <p:cTn id="28" fill="hold">
                            <p:stCondLst>
                              <p:cond delay="3000"/>
                            </p:stCondLst>
                            <p:childTnLst>
                              <p:par>
                                <p:cTn id="29" presetID="14" presetClass="entr" presetSubtype="10" fill="hold" nodeType="afterEffect">
                                  <p:stCondLst>
                                    <p:cond delay="0"/>
                                  </p:stCondLst>
                                  <p:childTnLst>
                                    <p:set>
                                      <p:cBhvr>
                                        <p:cTn id="30" dur="1" fill="hold">
                                          <p:stCondLst>
                                            <p:cond delay="0"/>
                                          </p:stCondLst>
                                        </p:cTn>
                                        <p:tgtEl>
                                          <p:spTgt spid="131"/>
                                        </p:tgtEl>
                                        <p:attrNameLst>
                                          <p:attrName>style.visibility</p:attrName>
                                        </p:attrNameLst>
                                      </p:cBhvr>
                                      <p:to>
                                        <p:strVal val="visible"/>
                                      </p:to>
                                    </p:set>
                                    <p:animEffect transition="in" filter="randombar(horizontal)">
                                      <p:cBhvr>
                                        <p:cTn id="31" dur="500"/>
                                        <p:tgtEl>
                                          <p:spTgt spid="1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3" name="图片 112">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2A0A81E2-D4B8-4D95-80CA-9A1EB0111734}"/>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101600" y="1"/>
            <a:ext cx="12293599" cy="6858000"/>
          </a:xfrm>
          <a:prstGeom prst="rect">
            <a:avLst/>
          </a:prstGeom>
        </p:spPr>
      </p:pic>
      <p:sp>
        <p:nvSpPr>
          <p:cNvPr id="114" name="矩形 113">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FFF6E2D4-90B5-4C28-9376-29DE1162B0FA}"/>
              </a:ext>
            </a:extLst>
          </p:cNvPr>
          <p:cNvSpPr/>
          <p:nvPr/>
        </p:nvSpPr>
        <p:spPr>
          <a:xfrm>
            <a:off x="692696" y="681909"/>
            <a:ext cx="10806611" cy="5494182"/>
          </a:xfrm>
          <a:prstGeom prst="rect">
            <a:avLst/>
          </a:prstGeom>
          <a:solidFill>
            <a:schemeClr val="bg1"/>
          </a:solidFill>
          <a:ln>
            <a:noFill/>
          </a:ln>
          <a:effectLst>
            <a:outerShdw blurRad="508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95000"/>
                  <a:lumOff val="5000"/>
                </a:schemeClr>
              </a:solidFill>
              <a:latin typeface="字魂36号-正文宋楷" panose="02000000000000000000" pitchFamily="2" charset="-122"/>
              <a:ea typeface="字魂36号-正文宋楷" panose="02000000000000000000" pitchFamily="2" charset="-122"/>
            </a:endParaRPr>
          </a:p>
        </p:txBody>
      </p:sp>
      <p:sp>
        <p:nvSpPr>
          <p:cNvPr id="2" name="Oval 4">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8ABA686F-90F0-4331-8780-7E8D8EC5D901}"/>
              </a:ext>
            </a:extLst>
          </p:cNvPr>
          <p:cNvSpPr/>
          <p:nvPr/>
        </p:nvSpPr>
        <p:spPr>
          <a:xfrm>
            <a:off x="9416907" y="2176752"/>
            <a:ext cx="1195223" cy="1195217"/>
          </a:xfrm>
          <a:prstGeom prst="ellipse">
            <a:avLst/>
          </a:prstGeom>
          <a:blipFill>
            <a:blip r:embed="rId4"/>
            <a:tile tx="0" ty="0" sx="100000" sy="100000" flip="none" algn="tl"/>
          </a:blipFill>
          <a:ln w="952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2400" b="0" i="0" u="none" strike="noStrike" kern="1200" cap="none" spc="0" normalizeH="0" baseline="0" noProof="0" dirty="0">
              <a:ln>
                <a:noFill/>
              </a:ln>
              <a:solidFill>
                <a:schemeClr val="tx1">
                  <a:lumMod val="85000"/>
                  <a:lumOff val="15000"/>
                </a:schemeClr>
              </a:solidFill>
              <a:effectLst/>
              <a:uLnTx/>
              <a:uFillTx/>
              <a:latin typeface="字魂36号-正文宋楷" panose="02000000000000000000" pitchFamily="2" charset="-122"/>
              <a:ea typeface="字魂36号-正文宋楷" panose="02000000000000000000" pitchFamily="2" charset="-122"/>
              <a:sym typeface="+mn-lt"/>
            </a:endParaRPr>
          </a:p>
        </p:txBody>
      </p:sp>
      <p:grpSp>
        <p:nvGrpSpPr>
          <p:cNvPr id="3" name="Group 77">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329EC422-7448-41D4-8DC9-6A90D3985C2C}"/>
              </a:ext>
            </a:extLst>
          </p:cNvPr>
          <p:cNvGrpSpPr/>
          <p:nvPr/>
        </p:nvGrpSpPr>
        <p:grpSpPr>
          <a:xfrm>
            <a:off x="8947637" y="3707613"/>
            <a:ext cx="2133763" cy="1594626"/>
            <a:chOff x="1854436" y="3994615"/>
            <a:chExt cx="2133762" cy="1594625"/>
          </a:xfrm>
          <a:solidFill>
            <a:srgbClr val="FF05FF"/>
          </a:solidFill>
        </p:grpSpPr>
        <p:sp>
          <p:nvSpPr>
            <p:cNvPr id="4" name="Freeform: Shape 79">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F6953580-4A8F-4B3F-9946-CF3744D9573F}"/>
                </a:ext>
              </a:extLst>
            </p:cNvPr>
            <p:cNvSpPr/>
            <p:nvPr/>
          </p:nvSpPr>
          <p:spPr bwMode="auto">
            <a:xfrm>
              <a:off x="1854436" y="3994615"/>
              <a:ext cx="118572" cy="1594625"/>
            </a:xfrm>
            <a:custGeom>
              <a:avLst/>
              <a:gdLst/>
              <a:ahLst/>
              <a:cxnLst>
                <a:cxn ang="0">
                  <a:pos x="0" y="0"/>
                </a:cxn>
                <a:cxn ang="0">
                  <a:pos x="179" y="0"/>
                </a:cxn>
                <a:cxn ang="0">
                  <a:pos x="185" y="2"/>
                </a:cxn>
                <a:cxn ang="0">
                  <a:pos x="186" y="7"/>
                </a:cxn>
                <a:cxn ang="0">
                  <a:pos x="185" y="13"/>
                </a:cxn>
                <a:cxn ang="0">
                  <a:pos x="179" y="15"/>
                </a:cxn>
                <a:cxn ang="0">
                  <a:pos x="114" y="15"/>
                </a:cxn>
                <a:cxn ang="0">
                  <a:pos x="114" y="935"/>
                </a:cxn>
                <a:cxn ang="0">
                  <a:pos x="179" y="935"/>
                </a:cxn>
                <a:cxn ang="0">
                  <a:pos x="183" y="936"/>
                </a:cxn>
                <a:cxn ang="0">
                  <a:pos x="185" y="943"/>
                </a:cxn>
                <a:cxn ang="0">
                  <a:pos x="179" y="953"/>
                </a:cxn>
                <a:cxn ang="0">
                  <a:pos x="0" y="953"/>
                </a:cxn>
                <a:cxn ang="0">
                  <a:pos x="0" y="0"/>
                </a:cxn>
              </a:cxnLst>
              <a:rect l="0" t="0" r="r" b="b"/>
              <a:pathLst>
                <a:path w="186" h="953">
                  <a:moveTo>
                    <a:pt x="0" y="0"/>
                  </a:moveTo>
                  <a:cubicBezTo>
                    <a:pt x="179" y="0"/>
                    <a:pt x="179" y="0"/>
                    <a:pt x="179" y="0"/>
                  </a:cubicBezTo>
                  <a:cubicBezTo>
                    <a:pt x="182" y="0"/>
                    <a:pt x="183" y="1"/>
                    <a:pt x="185" y="2"/>
                  </a:cubicBezTo>
                  <a:cubicBezTo>
                    <a:pt x="186" y="3"/>
                    <a:pt x="186" y="5"/>
                    <a:pt x="186" y="7"/>
                  </a:cubicBezTo>
                  <a:cubicBezTo>
                    <a:pt x="186" y="10"/>
                    <a:pt x="186" y="12"/>
                    <a:pt x="185" y="13"/>
                  </a:cubicBezTo>
                  <a:cubicBezTo>
                    <a:pt x="183" y="15"/>
                    <a:pt x="182" y="15"/>
                    <a:pt x="179" y="15"/>
                  </a:cubicBezTo>
                  <a:cubicBezTo>
                    <a:pt x="114" y="15"/>
                    <a:pt x="114" y="15"/>
                    <a:pt x="114" y="15"/>
                  </a:cubicBezTo>
                  <a:cubicBezTo>
                    <a:pt x="114" y="935"/>
                    <a:pt x="114" y="935"/>
                    <a:pt x="114" y="935"/>
                  </a:cubicBezTo>
                  <a:cubicBezTo>
                    <a:pt x="179" y="935"/>
                    <a:pt x="179" y="935"/>
                    <a:pt x="179" y="935"/>
                  </a:cubicBezTo>
                  <a:cubicBezTo>
                    <a:pt x="183" y="936"/>
                    <a:pt x="183" y="936"/>
                    <a:pt x="183" y="936"/>
                  </a:cubicBezTo>
                  <a:cubicBezTo>
                    <a:pt x="184" y="938"/>
                    <a:pt x="185" y="940"/>
                    <a:pt x="185" y="943"/>
                  </a:cubicBezTo>
                  <a:cubicBezTo>
                    <a:pt x="185" y="947"/>
                    <a:pt x="183" y="950"/>
                    <a:pt x="179" y="953"/>
                  </a:cubicBezTo>
                  <a:cubicBezTo>
                    <a:pt x="0" y="953"/>
                    <a:pt x="0" y="953"/>
                    <a:pt x="0" y="953"/>
                  </a:cubicBezTo>
                  <a:lnTo>
                    <a:pt x="0" y="0"/>
                  </a:lnTo>
                  <a:close/>
                </a:path>
              </a:pathLst>
            </a:custGeom>
            <a:grpFill/>
            <a:ln w="9525">
              <a:noFill/>
              <a:round/>
            </a:ln>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2400" b="0" i="0" u="none" strike="noStrike" kern="1200" cap="none" spc="0" normalizeH="0" baseline="0" noProof="0" dirty="0">
                <a:ln>
                  <a:noFill/>
                </a:ln>
                <a:solidFill>
                  <a:schemeClr val="tx1">
                    <a:lumMod val="85000"/>
                    <a:lumOff val="15000"/>
                  </a:schemeClr>
                </a:solidFill>
                <a:effectLst/>
                <a:uLnTx/>
                <a:uFillTx/>
                <a:latin typeface="字魂36号-正文宋楷" panose="02000000000000000000" pitchFamily="2" charset="-122"/>
                <a:ea typeface="字魂36号-正文宋楷" panose="02000000000000000000" pitchFamily="2" charset="-122"/>
                <a:sym typeface="+mn-lt"/>
              </a:endParaRPr>
            </a:p>
          </p:txBody>
        </p:sp>
        <p:sp>
          <p:nvSpPr>
            <p:cNvPr id="5" name="Freeform: Shape 80">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EE4314B3-04F7-4293-BB98-D76F70452E2C}"/>
                </a:ext>
              </a:extLst>
            </p:cNvPr>
            <p:cNvSpPr/>
            <p:nvPr/>
          </p:nvSpPr>
          <p:spPr bwMode="auto">
            <a:xfrm>
              <a:off x="3867140" y="3994615"/>
              <a:ext cx="121058" cy="1594625"/>
            </a:xfrm>
            <a:custGeom>
              <a:avLst/>
              <a:gdLst/>
              <a:ahLst/>
              <a:cxnLst>
                <a:cxn ang="0">
                  <a:pos x="77" y="15"/>
                </a:cxn>
                <a:cxn ang="0">
                  <a:pos x="8" y="15"/>
                </a:cxn>
                <a:cxn ang="0">
                  <a:pos x="4" y="8"/>
                </a:cxn>
                <a:cxn ang="0">
                  <a:pos x="8" y="0"/>
                </a:cxn>
                <a:cxn ang="0">
                  <a:pos x="190" y="0"/>
                </a:cxn>
                <a:cxn ang="0">
                  <a:pos x="190" y="953"/>
                </a:cxn>
                <a:cxn ang="0">
                  <a:pos x="8" y="953"/>
                </a:cxn>
                <a:cxn ang="0">
                  <a:pos x="2" y="950"/>
                </a:cxn>
                <a:cxn ang="0">
                  <a:pos x="0" y="944"/>
                </a:cxn>
                <a:cxn ang="0">
                  <a:pos x="2" y="937"/>
                </a:cxn>
                <a:cxn ang="0">
                  <a:pos x="8" y="935"/>
                </a:cxn>
                <a:cxn ang="0">
                  <a:pos x="77" y="935"/>
                </a:cxn>
                <a:cxn ang="0">
                  <a:pos x="77" y="15"/>
                </a:cxn>
              </a:cxnLst>
              <a:rect l="0" t="0" r="r" b="b"/>
              <a:pathLst>
                <a:path w="190" h="953">
                  <a:moveTo>
                    <a:pt x="77" y="15"/>
                  </a:moveTo>
                  <a:cubicBezTo>
                    <a:pt x="8" y="15"/>
                    <a:pt x="8" y="15"/>
                    <a:pt x="8" y="15"/>
                  </a:cubicBezTo>
                  <a:cubicBezTo>
                    <a:pt x="6" y="13"/>
                    <a:pt x="4" y="10"/>
                    <a:pt x="4" y="8"/>
                  </a:cubicBezTo>
                  <a:cubicBezTo>
                    <a:pt x="4" y="5"/>
                    <a:pt x="6" y="2"/>
                    <a:pt x="8" y="0"/>
                  </a:cubicBezTo>
                  <a:cubicBezTo>
                    <a:pt x="190" y="0"/>
                    <a:pt x="190" y="0"/>
                    <a:pt x="190" y="0"/>
                  </a:cubicBezTo>
                  <a:cubicBezTo>
                    <a:pt x="190" y="953"/>
                    <a:pt x="190" y="953"/>
                    <a:pt x="190" y="953"/>
                  </a:cubicBezTo>
                  <a:cubicBezTo>
                    <a:pt x="8" y="953"/>
                    <a:pt x="8" y="953"/>
                    <a:pt x="8" y="953"/>
                  </a:cubicBezTo>
                  <a:cubicBezTo>
                    <a:pt x="6" y="953"/>
                    <a:pt x="4" y="952"/>
                    <a:pt x="2" y="950"/>
                  </a:cubicBezTo>
                  <a:cubicBezTo>
                    <a:pt x="1" y="949"/>
                    <a:pt x="0" y="947"/>
                    <a:pt x="0" y="944"/>
                  </a:cubicBezTo>
                  <a:cubicBezTo>
                    <a:pt x="0" y="941"/>
                    <a:pt x="1" y="939"/>
                    <a:pt x="2" y="937"/>
                  </a:cubicBezTo>
                  <a:cubicBezTo>
                    <a:pt x="4" y="935"/>
                    <a:pt x="6" y="935"/>
                    <a:pt x="8" y="935"/>
                  </a:cubicBezTo>
                  <a:cubicBezTo>
                    <a:pt x="77" y="935"/>
                    <a:pt x="77" y="935"/>
                    <a:pt x="77" y="935"/>
                  </a:cubicBezTo>
                  <a:lnTo>
                    <a:pt x="77" y="15"/>
                  </a:lnTo>
                  <a:close/>
                </a:path>
              </a:pathLst>
            </a:custGeom>
            <a:grpFill/>
            <a:ln w="9525">
              <a:noFill/>
              <a:round/>
            </a:ln>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2400" b="0" i="0" u="none" strike="noStrike" kern="1200" cap="none" spc="0" normalizeH="0" baseline="0" noProof="0" dirty="0">
                <a:ln>
                  <a:noFill/>
                </a:ln>
                <a:solidFill>
                  <a:schemeClr val="tx1">
                    <a:lumMod val="85000"/>
                    <a:lumOff val="15000"/>
                  </a:schemeClr>
                </a:solidFill>
                <a:effectLst/>
                <a:uLnTx/>
                <a:uFillTx/>
                <a:latin typeface="字魂36号-正文宋楷" panose="02000000000000000000" pitchFamily="2" charset="-122"/>
                <a:ea typeface="字魂36号-正文宋楷" panose="02000000000000000000" pitchFamily="2" charset="-122"/>
                <a:sym typeface="+mn-lt"/>
              </a:endParaRPr>
            </a:p>
          </p:txBody>
        </p:sp>
      </p:grpSp>
      <p:sp>
        <p:nvSpPr>
          <p:cNvPr id="6" name="Freeform: Shape 81">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8AE087F4-B2E8-42D0-B3D0-D2C6F2802327}"/>
              </a:ext>
            </a:extLst>
          </p:cNvPr>
          <p:cNvSpPr/>
          <p:nvPr/>
        </p:nvSpPr>
        <p:spPr bwMode="auto">
          <a:xfrm>
            <a:off x="9758971" y="2475867"/>
            <a:ext cx="568775" cy="568775"/>
          </a:xfrm>
          <a:custGeom>
            <a:avLst/>
            <a:gdLst>
              <a:gd name="T0" fmla="*/ 184 w 260"/>
              <a:gd name="T1" fmla="*/ 106 h 260"/>
              <a:gd name="T2" fmla="*/ 193 w 260"/>
              <a:gd name="T3" fmla="*/ 143 h 260"/>
              <a:gd name="T4" fmla="*/ 117 w 260"/>
              <a:gd name="T5" fmla="*/ 219 h 260"/>
              <a:gd name="T6" fmla="*/ 42 w 260"/>
              <a:gd name="T7" fmla="*/ 143 h 260"/>
              <a:gd name="T8" fmla="*/ 117 w 260"/>
              <a:gd name="T9" fmla="*/ 66 h 260"/>
              <a:gd name="T10" fmla="*/ 154 w 260"/>
              <a:gd name="T11" fmla="*/ 76 h 260"/>
              <a:gd name="T12" fmla="*/ 183 w 260"/>
              <a:gd name="T13" fmla="*/ 46 h 260"/>
              <a:gd name="T14" fmla="*/ 117 w 260"/>
              <a:gd name="T15" fmla="*/ 25 h 260"/>
              <a:gd name="T16" fmla="*/ 0 w 260"/>
              <a:gd name="T17" fmla="*/ 143 h 260"/>
              <a:gd name="T18" fmla="*/ 117 w 260"/>
              <a:gd name="T19" fmla="*/ 260 h 260"/>
              <a:gd name="T20" fmla="*/ 233 w 260"/>
              <a:gd name="T21" fmla="*/ 143 h 260"/>
              <a:gd name="T22" fmla="*/ 213 w 260"/>
              <a:gd name="T23" fmla="*/ 77 h 260"/>
              <a:gd name="T24" fmla="*/ 184 w 260"/>
              <a:gd name="T25" fmla="*/ 106 h 260"/>
              <a:gd name="T26" fmla="*/ 225 w 260"/>
              <a:gd name="T27" fmla="*/ 35 h 260"/>
              <a:gd name="T28" fmla="*/ 225 w 260"/>
              <a:gd name="T29" fmla="*/ 35 h 260"/>
              <a:gd name="T30" fmla="*/ 225 w 260"/>
              <a:gd name="T31" fmla="*/ 0 h 260"/>
              <a:gd name="T32" fmla="*/ 203 w 260"/>
              <a:gd name="T33" fmla="*/ 23 h 260"/>
              <a:gd name="T34" fmla="*/ 203 w 260"/>
              <a:gd name="T35" fmla="*/ 46 h 260"/>
              <a:gd name="T36" fmla="*/ 139 w 260"/>
              <a:gd name="T37" fmla="*/ 111 h 260"/>
              <a:gd name="T38" fmla="*/ 117 w 260"/>
              <a:gd name="T39" fmla="*/ 104 h 260"/>
              <a:gd name="T40" fmla="*/ 79 w 260"/>
              <a:gd name="T41" fmla="*/ 143 h 260"/>
              <a:gd name="T42" fmla="*/ 117 w 260"/>
              <a:gd name="T43" fmla="*/ 181 h 260"/>
              <a:gd name="T44" fmla="*/ 155 w 260"/>
              <a:gd name="T45" fmla="*/ 143 h 260"/>
              <a:gd name="T46" fmla="*/ 150 w 260"/>
              <a:gd name="T47" fmla="*/ 123 h 260"/>
              <a:gd name="T48" fmla="*/ 215 w 260"/>
              <a:gd name="T49" fmla="*/ 58 h 260"/>
              <a:gd name="T50" fmla="*/ 237 w 260"/>
              <a:gd name="T51" fmla="*/ 58 h 260"/>
              <a:gd name="T52" fmla="*/ 260 w 260"/>
              <a:gd name="T53" fmla="*/ 35 h 260"/>
              <a:gd name="T54" fmla="*/ 225 w 260"/>
              <a:gd name="T55" fmla="*/ 35 h 2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260" h="260">
                <a:moveTo>
                  <a:pt x="184" y="106"/>
                </a:moveTo>
                <a:cubicBezTo>
                  <a:pt x="190" y="117"/>
                  <a:pt x="193" y="129"/>
                  <a:pt x="193" y="143"/>
                </a:cubicBezTo>
                <a:cubicBezTo>
                  <a:pt x="193" y="185"/>
                  <a:pt x="159" y="219"/>
                  <a:pt x="117" y="219"/>
                </a:cubicBezTo>
                <a:cubicBezTo>
                  <a:pt x="76" y="219"/>
                  <a:pt x="42" y="185"/>
                  <a:pt x="42" y="143"/>
                </a:cubicBezTo>
                <a:cubicBezTo>
                  <a:pt x="42" y="100"/>
                  <a:pt x="76" y="66"/>
                  <a:pt x="117" y="66"/>
                </a:cubicBezTo>
                <a:cubicBezTo>
                  <a:pt x="131" y="66"/>
                  <a:pt x="143" y="70"/>
                  <a:pt x="154" y="76"/>
                </a:cubicBezTo>
                <a:cubicBezTo>
                  <a:pt x="183" y="46"/>
                  <a:pt x="183" y="46"/>
                  <a:pt x="183" y="46"/>
                </a:cubicBezTo>
                <a:cubicBezTo>
                  <a:pt x="165" y="33"/>
                  <a:pt x="141" y="25"/>
                  <a:pt x="117" y="25"/>
                </a:cubicBezTo>
                <a:cubicBezTo>
                  <a:pt x="52" y="25"/>
                  <a:pt x="0" y="78"/>
                  <a:pt x="0" y="143"/>
                </a:cubicBezTo>
                <a:cubicBezTo>
                  <a:pt x="0" y="207"/>
                  <a:pt x="52" y="260"/>
                  <a:pt x="117" y="260"/>
                </a:cubicBezTo>
                <a:cubicBezTo>
                  <a:pt x="181" y="260"/>
                  <a:pt x="233" y="207"/>
                  <a:pt x="233" y="143"/>
                </a:cubicBezTo>
                <a:cubicBezTo>
                  <a:pt x="233" y="118"/>
                  <a:pt x="226" y="96"/>
                  <a:pt x="213" y="77"/>
                </a:cubicBezTo>
                <a:cubicBezTo>
                  <a:pt x="184" y="106"/>
                  <a:pt x="184" y="106"/>
                  <a:pt x="184" y="106"/>
                </a:cubicBezTo>
                <a:close/>
                <a:moveTo>
                  <a:pt x="225" y="35"/>
                </a:moveTo>
                <a:cubicBezTo>
                  <a:pt x="225" y="35"/>
                  <a:pt x="225" y="35"/>
                  <a:pt x="225" y="35"/>
                </a:cubicBezTo>
                <a:cubicBezTo>
                  <a:pt x="225" y="0"/>
                  <a:pt x="225" y="0"/>
                  <a:pt x="225" y="0"/>
                </a:cubicBezTo>
                <a:cubicBezTo>
                  <a:pt x="203" y="23"/>
                  <a:pt x="203" y="23"/>
                  <a:pt x="203" y="23"/>
                </a:cubicBezTo>
                <a:cubicBezTo>
                  <a:pt x="203" y="46"/>
                  <a:pt x="203" y="46"/>
                  <a:pt x="203" y="46"/>
                </a:cubicBezTo>
                <a:cubicBezTo>
                  <a:pt x="139" y="111"/>
                  <a:pt x="139" y="111"/>
                  <a:pt x="139" y="111"/>
                </a:cubicBezTo>
                <a:cubicBezTo>
                  <a:pt x="133" y="106"/>
                  <a:pt x="125" y="104"/>
                  <a:pt x="117" y="104"/>
                </a:cubicBezTo>
                <a:cubicBezTo>
                  <a:pt x="96" y="104"/>
                  <a:pt x="79" y="121"/>
                  <a:pt x="79" y="143"/>
                </a:cubicBezTo>
                <a:cubicBezTo>
                  <a:pt x="79" y="164"/>
                  <a:pt x="96" y="181"/>
                  <a:pt x="117" y="181"/>
                </a:cubicBezTo>
                <a:cubicBezTo>
                  <a:pt x="138" y="181"/>
                  <a:pt x="155" y="164"/>
                  <a:pt x="155" y="143"/>
                </a:cubicBezTo>
                <a:cubicBezTo>
                  <a:pt x="155" y="136"/>
                  <a:pt x="154" y="129"/>
                  <a:pt x="150" y="123"/>
                </a:cubicBezTo>
                <a:cubicBezTo>
                  <a:pt x="215" y="58"/>
                  <a:pt x="215" y="58"/>
                  <a:pt x="215" y="58"/>
                </a:cubicBezTo>
                <a:cubicBezTo>
                  <a:pt x="237" y="58"/>
                  <a:pt x="237" y="58"/>
                  <a:pt x="237" y="58"/>
                </a:cubicBezTo>
                <a:cubicBezTo>
                  <a:pt x="260" y="35"/>
                  <a:pt x="260" y="35"/>
                  <a:pt x="260" y="35"/>
                </a:cubicBezTo>
                <a:cubicBezTo>
                  <a:pt x="225" y="35"/>
                  <a:pt x="225" y="35"/>
                  <a:pt x="225" y="35"/>
                </a:cubicBezTo>
                <a:close/>
              </a:path>
            </a:pathLst>
          </a:custGeom>
          <a:solidFill>
            <a:schemeClr val="bg1"/>
          </a:solidFill>
          <a:ln>
            <a:noFill/>
          </a:ln>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2400" b="0" i="0" u="none" strike="noStrike" kern="1200" cap="none" spc="0" normalizeH="0" baseline="0" noProof="0" dirty="0">
              <a:ln>
                <a:noFill/>
              </a:ln>
              <a:solidFill>
                <a:schemeClr val="tx1">
                  <a:lumMod val="85000"/>
                  <a:lumOff val="15000"/>
                </a:schemeClr>
              </a:solidFill>
              <a:effectLst/>
              <a:uLnTx/>
              <a:uFillTx/>
              <a:latin typeface="字魂36号-正文宋楷" panose="02000000000000000000" pitchFamily="2" charset="-122"/>
              <a:ea typeface="字魂36号-正文宋楷" panose="02000000000000000000" pitchFamily="2" charset="-122"/>
              <a:sym typeface="+mn-lt"/>
            </a:endParaRPr>
          </a:p>
        </p:txBody>
      </p:sp>
      <p:sp>
        <p:nvSpPr>
          <p:cNvPr id="7" name="Oval 1">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F98D835F-D180-4D91-9981-9B9923B8FD01}"/>
              </a:ext>
            </a:extLst>
          </p:cNvPr>
          <p:cNvSpPr/>
          <p:nvPr/>
        </p:nvSpPr>
        <p:spPr>
          <a:xfrm>
            <a:off x="1730293" y="2176752"/>
            <a:ext cx="1195223" cy="1195217"/>
          </a:xfrm>
          <a:prstGeom prst="ellipse">
            <a:avLst/>
          </a:prstGeom>
          <a:solidFill>
            <a:srgbClr val="DE044A"/>
          </a:solidFill>
          <a:ln w="952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2400" b="0" i="0" u="none" strike="noStrike" kern="1200" cap="none" spc="0" normalizeH="0" baseline="0" noProof="0">
              <a:ln>
                <a:noFill/>
              </a:ln>
              <a:solidFill>
                <a:schemeClr val="tx1">
                  <a:lumMod val="85000"/>
                  <a:lumOff val="15000"/>
                </a:schemeClr>
              </a:solidFill>
              <a:effectLst/>
              <a:uLnTx/>
              <a:uFillTx/>
              <a:latin typeface="字魂36号-正文宋楷" panose="02000000000000000000" pitchFamily="2" charset="-122"/>
              <a:ea typeface="字魂36号-正文宋楷" panose="02000000000000000000" pitchFamily="2" charset="-122"/>
              <a:sym typeface="+mn-lt"/>
            </a:endParaRPr>
          </a:p>
        </p:txBody>
      </p:sp>
      <p:grpSp>
        <p:nvGrpSpPr>
          <p:cNvPr id="8" name="Group 54">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D4997C40-7A7A-402E-9C02-C10C20F13788}"/>
              </a:ext>
            </a:extLst>
          </p:cNvPr>
          <p:cNvGrpSpPr/>
          <p:nvPr/>
        </p:nvGrpSpPr>
        <p:grpSpPr>
          <a:xfrm>
            <a:off x="1261021" y="3707613"/>
            <a:ext cx="2133763" cy="1594626"/>
            <a:chOff x="1854436" y="3994615"/>
            <a:chExt cx="2133762" cy="1594625"/>
          </a:xfrm>
          <a:solidFill>
            <a:srgbClr val="08FFFF"/>
          </a:solidFill>
        </p:grpSpPr>
        <p:sp>
          <p:nvSpPr>
            <p:cNvPr id="9" name="Freeform: Shape 10">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2C5422CF-B46A-40B1-9618-DBB42242F584}"/>
                </a:ext>
              </a:extLst>
            </p:cNvPr>
            <p:cNvSpPr/>
            <p:nvPr/>
          </p:nvSpPr>
          <p:spPr bwMode="auto">
            <a:xfrm>
              <a:off x="1854436" y="3994615"/>
              <a:ext cx="118572" cy="1594625"/>
            </a:xfrm>
            <a:custGeom>
              <a:avLst/>
              <a:gdLst/>
              <a:ahLst/>
              <a:cxnLst>
                <a:cxn ang="0">
                  <a:pos x="0" y="0"/>
                </a:cxn>
                <a:cxn ang="0">
                  <a:pos x="179" y="0"/>
                </a:cxn>
                <a:cxn ang="0">
                  <a:pos x="185" y="2"/>
                </a:cxn>
                <a:cxn ang="0">
                  <a:pos x="186" y="7"/>
                </a:cxn>
                <a:cxn ang="0">
                  <a:pos x="185" y="13"/>
                </a:cxn>
                <a:cxn ang="0">
                  <a:pos x="179" y="15"/>
                </a:cxn>
                <a:cxn ang="0">
                  <a:pos x="114" y="15"/>
                </a:cxn>
                <a:cxn ang="0">
                  <a:pos x="114" y="935"/>
                </a:cxn>
                <a:cxn ang="0">
                  <a:pos x="179" y="935"/>
                </a:cxn>
                <a:cxn ang="0">
                  <a:pos x="183" y="936"/>
                </a:cxn>
                <a:cxn ang="0">
                  <a:pos x="185" y="943"/>
                </a:cxn>
                <a:cxn ang="0">
                  <a:pos x="179" y="953"/>
                </a:cxn>
                <a:cxn ang="0">
                  <a:pos x="0" y="953"/>
                </a:cxn>
                <a:cxn ang="0">
                  <a:pos x="0" y="0"/>
                </a:cxn>
              </a:cxnLst>
              <a:rect l="0" t="0" r="r" b="b"/>
              <a:pathLst>
                <a:path w="186" h="953">
                  <a:moveTo>
                    <a:pt x="0" y="0"/>
                  </a:moveTo>
                  <a:cubicBezTo>
                    <a:pt x="179" y="0"/>
                    <a:pt x="179" y="0"/>
                    <a:pt x="179" y="0"/>
                  </a:cubicBezTo>
                  <a:cubicBezTo>
                    <a:pt x="182" y="0"/>
                    <a:pt x="183" y="1"/>
                    <a:pt x="185" y="2"/>
                  </a:cubicBezTo>
                  <a:cubicBezTo>
                    <a:pt x="186" y="3"/>
                    <a:pt x="186" y="5"/>
                    <a:pt x="186" y="7"/>
                  </a:cubicBezTo>
                  <a:cubicBezTo>
                    <a:pt x="186" y="10"/>
                    <a:pt x="186" y="12"/>
                    <a:pt x="185" y="13"/>
                  </a:cubicBezTo>
                  <a:cubicBezTo>
                    <a:pt x="183" y="15"/>
                    <a:pt x="182" y="15"/>
                    <a:pt x="179" y="15"/>
                  </a:cubicBezTo>
                  <a:cubicBezTo>
                    <a:pt x="114" y="15"/>
                    <a:pt x="114" y="15"/>
                    <a:pt x="114" y="15"/>
                  </a:cubicBezTo>
                  <a:cubicBezTo>
                    <a:pt x="114" y="935"/>
                    <a:pt x="114" y="935"/>
                    <a:pt x="114" y="935"/>
                  </a:cubicBezTo>
                  <a:cubicBezTo>
                    <a:pt x="179" y="935"/>
                    <a:pt x="179" y="935"/>
                    <a:pt x="179" y="935"/>
                  </a:cubicBezTo>
                  <a:cubicBezTo>
                    <a:pt x="183" y="936"/>
                    <a:pt x="183" y="936"/>
                    <a:pt x="183" y="936"/>
                  </a:cubicBezTo>
                  <a:cubicBezTo>
                    <a:pt x="184" y="938"/>
                    <a:pt x="185" y="940"/>
                    <a:pt x="185" y="943"/>
                  </a:cubicBezTo>
                  <a:cubicBezTo>
                    <a:pt x="185" y="947"/>
                    <a:pt x="183" y="950"/>
                    <a:pt x="179" y="953"/>
                  </a:cubicBezTo>
                  <a:cubicBezTo>
                    <a:pt x="0" y="953"/>
                    <a:pt x="0" y="953"/>
                    <a:pt x="0" y="953"/>
                  </a:cubicBezTo>
                  <a:lnTo>
                    <a:pt x="0" y="0"/>
                  </a:lnTo>
                  <a:close/>
                </a:path>
              </a:pathLst>
            </a:custGeom>
            <a:solidFill>
              <a:srgbClr val="DE044A"/>
            </a:solidFill>
            <a:ln w="9525">
              <a:noFill/>
              <a:round/>
            </a:ln>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2400" b="0" i="0" u="none" strike="noStrike" kern="1200" cap="none" spc="0" normalizeH="0" baseline="0" noProof="0" dirty="0">
                <a:ln>
                  <a:noFill/>
                </a:ln>
                <a:solidFill>
                  <a:schemeClr val="tx1">
                    <a:lumMod val="85000"/>
                    <a:lumOff val="15000"/>
                  </a:schemeClr>
                </a:solidFill>
                <a:effectLst/>
                <a:uLnTx/>
                <a:uFillTx/>
                <a:latin typeface="字魂36号-正文宋楷" panose="02000000000000000000" pitchFamily="2" charset="-122"/>
                <a:ea typeface="字魂36号-正文宋楷" panose="02000000000000000000" pitchFamily="2" charset="-122"/>
                <a:sym typeface="+mn-lt"/>
              </a:endParaRPr>
            </a:p>
          </p:txBody>
        </p:sp>
        <p:sp>
          <p:nvSpPr>
            <p:cNvPr id="10" name="Freeform: Shape 11">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A2065947-F883-4530-9061-8827A81FDD17}"/>
                </a:ext>
              </a:extLst>
            </p:cNvPr>
            <p:cNvSpPr/>
            <p:nvPr/>
          </p:nvSpPr>
          <p:spPr bwMode="auto">
            <a:xfrm>
              <a:off x="3867140" y="3994615"/>
              <a:ext cx="121058" cy="1594625"/>
            </a:xfrm>
            <a:custGeom>
              <a:avLst/>
              <a:gdLst/>
              <a:ahLst/>
              <a:cxnLst>
                <a:cxn ang="0">
                  <a:pos x="77" y="15"/>
                </a:cxn>
                <a:cxn ang="0">
                  <a:pos x="8" y="15"/>
                </a:cxn>
                <a:cxn ang="0">
                  <a:pos x="4" y="8"/>
                </a:cxn>
                <a:cxn ang="0">
                  <a:pos x="8" y="0"/>
                </a:cxn>
                <a:cxn ang="0">
                  <a:pos x="190" y="0"/>
                </a:cxn>
                <a:cxn ang="0">
                  <a:pos x="190" y="953"/>
                </a:cxn>
                <a:cxn ang="0">
                  <a:pos x="8" y="953"/>
                </a:cxn>
                <a:cxn ang="0">
                  <a:pos x="2" y="950"/>
                </a:cxn>
                <a:cxn ang="0">
                  <a:pos x="0" y="944"/>
                </a:cxn>
                <a:cxn ang="0">
                  <a:pos x="2" y="937"/>
                </a:cxn>
                <a:cxn ang="0">
                  <a:pos x="8" y="935"/>
                </a:cxn>
                <a:cxn ang="0">
                  <a:pos x="77" y="935"/>
                </a:cxn>
                <a:cxn ang="0">
                  <a:pos x="77" y="15"/>
                </a:cxn>
              </a:cxnLst>
              <a:rect l="0" t="0" r="r" b="b"/>
              <a:pathLst>
                <a:path w="190" h="953">
                  <a:moveTo>
                    <a:pt x="77" y="15"/>
                  </a:moveTo>
                  <a:cubicBezTo>
                    <a:pt x="8" y="15"/>
                    <a:pt x="8" y="15"/>
                    <a:pt x="8" y="15"/>
                  </a:cubicBezTo>
                  <a:cubicBezTo>
                    <a:pt x="6" y="13"/>
                    <a:pt x="4" y="10"/>
                    <a:pt x="4" y="8"/>
                  </a:cubicBezTo>
                  <a:cubicBezTo>
                    <a:pt x="4" y="5"/>
                    <a:pt x="6" y="2"/>
                    <a:pt x="8" y="0"/>
                  </a:cubicBezTo>
                  <a:cubicBezTo>
                    <a:pt x="190" y="0"/>
                    <a:pt x="190" y="0"/>
                    <a:pt x="190" y="0"/>
                  </a:cubicBezTo>
                  <a:cubicBezTo>
                    <a:pt x="190" y="953"/>
                    <a:pt x="190" y="953"/>
                    <a:pt x="190" y="953"/>
                  </a:cubicBezTo>
                  <a:cubicBezTo>
                    <a:pt x="8" y="953"/>
                    <a:pt x="8" y="953"/>
                    <a:pt x="8" y="953"/>
                  </a:cubicBezTo>
                  <a:cubicBezTo>
                    <a:pt x="6" y="953"/>
                    <a:pt x="4" y="952"/>
                    <a:pt x="2" y="950"/>
                  </a:cubicBezTo>
                  <a:cubicBezTo>
                    <a:pt x="1" y="949"/>
                    <a:pt x="0" y="947"/>
                    <a:pt x="0" y="944"/>
                  </a:cubicBezTo>
                  <a:cubicBezTo>
                    <a:pt x="0" y="941"/>
                    <a:pt x="1" y="939"/>
                    <a:pt x="2" y="937"/>
                  </a:cubicBezTo>
                  <a:cubicBezTo>
                    <a:pt x="4" y="935"/>
                    <a:pt x="6" y="935"/>
                    <a:pt x="8" y="935"/>
                  </a:cubicBezTo>
                  <a:cubicBezTo>
                    <a:pt x="77" y="935"/>
                    <a:pt x="77" y="935"/>
                    <a:pt x="77" y="935"/>
                  </a:cubicBezTo>
                  <a:lnTo>
                    <a:pt x="77" y="15"/>
                  </a:lnTo>
                  <a:close/>
                </a:path>
              </a:pathLst>
            </a:custGeom>
            <a:solidFill>
              <a:srgbClr val="DE044A"/>
            </a:solidFill>
            <a:ln w="9525">
              <a:noFill/>
              <a:round/>
            </a:ln>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2400" b="0" i="0" u="none" strike="noStrike" kern="1200" cap="none" spc="0" normalizeH="0" baseline="0" noProof="0" dirty="0">
                <a:ln>
                  <a:noFill/>
                </a:ln>
                <a:solidFill>
                  <a:schemeClr val="tx1">
                    <a:lumMod val="85000"/>
                    <a:lumOff val="15000"/>
                  </a:schemeClr>
                </a:solidFill>
                <a:effectLst/>
                <a:uLnTx/>
                <a:uFillTx/>
                <a:latin typeface="字魂36号-正文宋楷" panose="02000000000000000000" pitchFamily="2" charset="-122"/>
                <a:ea typeface="字魂36号-正文宋楷" panose="02000000000000000000" pitchFamily="2" charset="-122"/>
                <a:sym typeface="+mn-lt"/>
              </a:endParaRPr>
            </a:p>
          </p:txBody>
        </p:sp>
      </p:grpSp>
      <p:sp>
        <p:nvSpPr>
          <p:cNvPr id="11" name="Freeform: Shape 82">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7105B6AB-8C7D-4D3F-8CC4-22399CF2C45C}"/>
              </a:ext>
            </a:extLst>
          </p:cNvPr>
          <p:cNvSpPr/>
          <p:nvPr/>
        </p:nvSpPr>
        <p:spPr bwMode="auto">
          <a:xfrm>
            <a:off x="2026839" y="2475867"/>
            <a:ext cx="568775" cy="568775"/>
          </a:xfrm>
          <a:custGeom>
            <a:avLst/>
            <a:gdLst>
              <a:gd name="T0" fmla="*/ 187 w 228"/>
              <a:gd name="T1" fmla="*/ 114 h 240"/>
              <a:gd name="T2" fmla="*/ 114 w 228"/>
              <a:gd name="T3" fmla="*/ 40 h 240"/>
              <a:gd name="T4" fmla="*/ 40 w 228"/>
              <a:gd name="T5" fmla="*/ 114 h 240"/>
              <a:gd name="T6" fmla="*/ 68 w 228"/>
              <a:gd name="T7" fmla="*/ 171 h 240"/>
              <a:gd name="T8" fmla="*/ 74 w 228"/>
              <a:gd name="T9" fmla="*/ 173 h 240"/>
              <a:gd name="T10" fmla="*/ 81 w 228"/>
              <a:gd name="T11" fmla="*/ 169 h 240"/>
              <a:gd name="T12" fmla="*/ 79 w 228"/>
              <a:gd name="T13" fmla="*/ 156 h 240"/>
              <a:gd name="T14" fmla="*/ 59 w 228"/>
              <a:gd name="T15" fmla="*/ 114 h 240"/>
              <a:gd name="T16" fmla="*/ 114 w 228"/>
              <a:gd name="T17" fmla="*/ 59 h 240"/>
              <a:gd name="T18" fmla="*/ 169 w 228"/>
              <a:gd name="T19" fmla="*/ 114 h 240"/>
              <a:gd name="T20" fmla="*/ 152 w 228"/>
              <a:gd name="T21" fmla="*/ 153 h 240"/>
              <a:gd name="T22" fmla="*/ 151 w 228"/>
              <a:gd name="T23" fmla="*/ 166 h 240"/>
              <a:gd name="T24" fmla="*/ 165 w 228"/>
              <a:gd name="T25" fmla="*/ 167 h 240"/>
              <a:gd name="T26" fmla="*/ 187 w 228"/>
              <a:gd name="T27" fmla="*/ 114 h 240"/>
              <a:gd name="T28" fmla="*/ 116 w 228"/>
              <a:gd name="T29" fmla="*/ 79 h 240"/>
              <a:gd name="T30" fmla="*/ 81 w 228"/>
              <a:gd name="T31" fmla="*/ 114 h 240"/>
              <a:gd name="T32" fmla="*/ 101 w 228"/>
              <a:gd name="T33" fmla="*/ 144 h 240"/>
              <a:gd name="T34" fmla="*/ 101 w 228"/>
              <a:gd name="T35" fmla="*/ 226 h 240"/>
              <a:gd name="T36" fmla="*/ 115 w 228"/>
              <a:gd name="T37" fmla="*/ 240 h 240"/>
              <a:gd name="T38" fmla="*/ 129 w 228"/>
              <a:gd name="T39" fmla="*/ 226 h 240"/>
              <a:gd name="T40" fmla="*/ 129 w 228"/>
              <a:gd name="T41" fmla="*/ 145 h 240"/>
              <a:gd name="T42" fmla="*/ 150 w 228"/>
              <a:gd name="T43" fmla="*/ 114 h 240"/>
              <a:gd name="T44" fmla="*/ 116 w 228"/>
              <a:gd name="T45" fmla="*/ 79 h 240"/>
              <a:gd name="T46" fmla="*/ 114 w 228"/>
              <a:gd name="T47" fmla="*/ 0 h 240"/>
              <a:gd name="T48" fmla="*/ 0 w 228"/>
              <a:gd name="T49" fmla="*/ 114 h 240"/>
              <a:gd name="T50" fmla="*/ 52 w 228"/>
              <a:gd name="T51" fmla="*/ 209 h 240"/>
              <a:gd name="T52" fmla="*/ 57 w 228"/>
              <a:gd name="T53" fmla="*/ 211 h 240"/>
              <a:gd name="T54" fmla="*/ 65 w 228"/>
              <a:gd name="T55" fmla="*/ 206 h 240"/>
              <a:gd name="T56" fmla="*/ 62 w 228"/>
              <a:gd name="T57" fmla="*/ 193 h 240"/>
              <a:gd name="T58" fmla="*/ 19 w 228"/>
              <a:gd name="T59" fmla="*/ 114 h 240"/>
              <a:gd name="T60" fmla="*/ 114 w 228"/>
              <a:gd name="T61" fmla="*/ 18 h 240"/>
              <a:gd name="T62" fmla="*/ 209 w 228"/>
              <a:gd name="T63" fmla="*/ 114 h 240"/>
              <a:gd name="T64" fmla="*/ 168 w 228"/>
              <a:gd name="T65" fmla="*/ 192 h 240"/>
              <a:gd name="T66" fmla="*/ 165 w 228"/>
              <a:gd name="T67" fmla="*/ 205 h 240"/>
              <a:gd name="T68" fmla="*/ 178 w 228"/>
              <a:gd name="T69" fmla="*/ 208 h 240"/>
              <a:gd name="T70" fmla="*/ 228 w 228"/>
              <a:gd name="T71" fmla="*/ 114 h 240"/>
              <a:gd name="T72" fmla="*/ 114 w 228"/>
              <a:gd name="T73" fmla="*/ 0 h 2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228" h="240">
                <a:moveTo>
                  <a:pt x="187" y="114"/>
                </a:moveTo>
                <a:cubicBezTo>
                  <a:pt x="187" y="73"/>
                  <a:pt x="154" y="40"/>
                  <a:pt x="114" y="40"/>
                </a:cubicBezTo>
                <a:cubicBezTo>
                  <a:pt x="73" y="40"/>
                  <a:pt x="40" y="73"/>
                  <a:pt x="40" y="114"/>
                </a:cubicBezTo>
                <a:cubicBezTo>
                  <a:pt x="40" y="136"/>
                  <a:pt x="50" y="157"/>
                  <a:pt x="68" y="171"/>
                </a:cubicBezTo>
                <a:cubicBezTo>
                  <a:pt x="69" y="172"/>
                  <a:pt x="71" y="173"/>
                  <a:pt x="74" y="173"/>
                </a:cubicBezTo>
                <a:cubicBezTo>
                  <a:pt x="76" y="173"/>
                  <a:pt x="79" y="171"/>
                  <a:pt x="81" y="169"/>
                </a:cubicBezTo>
                <a:cubicBezTo>
                  <a:pt x="84" y="165"/>
                  <a:pt x="83" y="159"/>
                  <a:pt x="79" y="156"/>
                </a:cubicBezTo>
                <a:cubicBezTo>
                  <a:pt x="67" y="146"/>
                  <a:pt x="59" y="130"/>
                  <a:pt x="59" y="114"/>
                </a:cubicBezTo>
                <a:cubicBezTo>
                  <a:pt x="59" y="83"/>
                  <a:pt x="84" y="59"/>
                  <a:pt x="114" y="59"/>
                </a:cubicBezTo>
                <a:cubicBezTo>
                  <a:pt x="144" y="59"/>
                  <a:pt x="169" y="83"/>
                  <a:pt x="169" y="114"/>
                </a:cubicBezTo>
                <a:cubicBezTo>
                  <a:pt x="169" y="129"/>
                  <a:pt x="163" y="143"/>
                  <a:pt x="152" y="153"/>
                </a:cubicBezTo>
                <a:cubicBezTo>
                  <a:pt x="148" y="157"/>
                  <a:pt x="148" y="163"/>
                  <a:pt x="151" y="166"/>
                </a:cubicBezTo>
                <a:cubicBezTo>
                  <a:pt x="155" y="170"/>
                  <a:pt x="161" y="170"/>
                  <a:pt x="165" y="167"/>
                </a:cubicBezTo>
                <a:cubicBezTo>
                  <a:pt x="179" y="153"/>
                  <a:pt x="187" y="134"/>
                  <a:pt x="187" y="114"/>
                </a:cubicBezTo>
                <a:close/>
                <a:moveTo>
                  <a:pt x="116" y="79"/>
                </a:moveTo>
                <a:cubicBezTo>
                  <a:pt x="97" y="79"/>
                  <a:pt x="81" y="95"/>
                  <a:pt x="81" y="114"/>
                </a:cubicBezTo>
                <a:cubicBezTo>
                  <a:pt x="81" y="127"/>
                  <a:pt x="89" y="139"/>
                  <a:pt x="101" y="144"/>
                </a:cubicBezTo>
                <a:cubicBezTo>
                  <a:pt x="101" y="226"/>
                  <a:pt x="101" y="226"/>
                  <a:pt x="101" y="226"/>
                </a:cubicBezTo>
                <a:cubicBezTo>
                  <a:pt x="101" y="233"/>
                  <a:pt x="107" y="240"/>
                  <a:pt x="115" y="240"/>
                </a:cubicBezTo>
                <a:cubicBezTo>
                  <a:pt x="123" y="240"/>
                  <a:pt x="129" y="233"/>
                  <a:pt x="129" y="226"/>
                </a:cubicBezTo>
                <a:cubicBezTo>
                  <a:pt x="129" y="145"/>
                  <a:pt x="129" y="145"/>
                  <a:pt x="129" y="145"/>
                </a:cubicBezTo>
                <a:cubicBezTo>
                  <a:pt x="141" y="140"/>
                  <a:pt x="150" y="128"/>
                  <a:pt x="150" y="114"/>
                </a:cubicBezTo>
                <a:cubicBezTo>
                  <a:pt x="150" y="95"/>
                  <a:pt x="134" y="79"/>
                  <a:pt x="116" y="79"/>
                </a:cubicBezTo>
                <a:close/>
                <a:moveTo>
                  <a:pt x="114" y="0"/>
                </a:moveTo>
                <a:cubicBezTo>
                  <a:pt x="51" y="0"/>
                  <a:pt x="0" y="51"/>
                  <a:pt x="0" y="114"/>
                </a:cubicBezTo>
                <a:cubicBezTo>
                  <a:pt x="0" y="152"/>
                  <a:pt x="19" y="188"/>
                  <a:pt x="52" y="209"/>
                </a:cubicBezTo>
                <a:cubicBezTo>
                  <a:pt x="54" y="210"/>
                  <a:pt x="55" y="211"/>
                  <a:pt x="57" y="211"/>
                </a:cubicBezTo>
                <a:cubicBezTo>
                  <a:pt x="60" y="211"/>
                  <a:pt x="63" y="209"/>
                  <a:pt x="65" y="206"/>
                </a:cubicBezTo>
                <a:cubicBezTo>
                  <a:pt x="68" y="202"/>
                  <a:pt x="67" y="196"/>
                  <a:pt x="62" y="193"/>
                </a:cubicBezTo>
                <a:cubicBezTo>
                  <a:pt x="35" y="176"/>
                  <a:pt x="19" y="146"/>
                  <a:pt x="19" y="114"/>
                </a:cubicBezTo>
                <a:cubicBezTo>
                  <a:pt x="19" y="61"/>
                  <a:pt x="61" y="18"/>
                  <a:pt x="114" y="18"/>
                </a:cubicBezTo>
                <a:cubicBezTo>
                  <a:pt x="166" y="18"/>
                  <a:pt x="209" y="61"/>
                  <a:pt x="209" y="114"/>
                </a:cubicBezTo>
                <a:cubicBezTo>
                  <a:pt x="209" y="145"/>
                  <a:pt x="194" y="174"/>
                  <a:pt x="168" y="192"/>
                </a:cubicBezTo>
                <a:cubicBezTo>
                  <a:pt x="163" y="195"/>
                  <a:pt x="162" y="201"/>
                  <a:pt x="165" y="205"/>
                </a:cubicBezTo>
                <a:cubicBezTo>
                  <a:pt x="168" y="209"/>
                  <a:pt x="174" y="211"/>
                  <a:pt x="178" y="208"/>
                </a:cubicBezTo>
                <a:cubicBezTo>
                  <a:pt x="209" y="186"/>
                  <a:pt x="228" y="151"/>
                  <a:pt x="228" y="114"/>
                </a:cubicBezTo>
                <a:cubicBezTo>
                  <a:pt x="228" y="51"/>
                  <a:pt x="177" y="0"/>
                  <a:pt x="114" y="0"/>
                </a:cubicBezTo>
                <a:close/>
              </a:path>
            </a:pathLst>
          </a:custGeom>
          <a:solidFill>
            <a:schemeClr val="bg1"/>
          </a:solidFill>
          <a:ln>
            <a:noFill/>
          </a:ln>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2400" b="0" i="0" u="none" strike="noStrike" kern="1200" cap="none" spc="0" normalizeH="0" baseline="0" noProof="0" dirty="0">
              <a:ln>
                <a:noFill/>
              </a:ln>
              <a:solidFill>
                <a:schemeClr val="tx1">
                  <a:lumMod val="85000"/>
                  <a:lumOff val="15000"/>
                </a:schemeClr>
              </a:solidFill>
              <a:effectLst/>
              <a:uLnTx/>
              <a:uFillTx/>
              <a:latin typeface="字魂36号-正文宋楷" panose="02000000000000000000" pitchFamily="2" charset="-122"/>
              <a:ea typeface="字魂36号-正文宋楷" panose="02000000000000000000" pitchFamily="2" charset="-122"/>
              <a:sym typeface="+mn-lt"/>
            </a:endParaRPr>
          </a:p>
        </p:txBody>
      </p:sp>
      <p:sp>
        <p:nvSpPr>
          <p:cNvPr id="12" name="Oval 3">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3B461AF0-D2DE-481D-A209-D3CD155F8146}"/>
              </a:ext>
            </a:extLst>
          </p:cNvPr>
          <p:cNvSpPr/>
          <p:nvPr/>
        </p:nvSpPr>
        <p:spPr>
          <a:xfrm>
            <a:off x="4275183" y="2176752"/>
            <a:ext cx="1195223" cy="1195217"/>
          </a:xfrm>
          <a:prstGeom prst="ellipse">
            <a:avLst/>
          </a:prstGeom>
          <a:blipFill>
            <a:blip r:embed="rId4"/>
            <a:tile tx="0" ty="0" sx="100000" sy="100000" flip="none" algn="tl"/>
          </a:blipFill>
          <a:ln w="952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2400" b="0" i="0" u="none" strike="noStrike" kern="1200" cap="none" spc="0" normalizeH="0" baseline="0" noProof="0">
              <a:ln>
                <a:noFill/>
              </a:ln>
              <a:solidFill>
                <a:schemeClr val="tx1">
                  <a:lumMod val="85000"/>
                  <a:lumOff val="15000"/>
                </a:schemeClr>
              </a:solidFill>
              <a:effectLst/>
              <a:uLnTx/>
              <a:uFillTx/>
              <a:latin typeface="字魂36号-正文宋楷" panose="02000000000000000000" pitchFamily="2" charset="-122"/>
              <a:ea typeface="字魂36号-正文宋楷" panose="02000000000000000000" pitchFamily="2" charset="-122"/>
              <a:sym typeface="+mn-lt"/>
            </a:endParaRPr>
          </a:p>
        </p:txBody>
      </p:sp>
      <p:grpSp>
        <p:nvGrpSpPr>
          <p:cNvPr id="13" name="Group 67">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6BA5F0D5-A73F-4A49-A4EB-848877BEF115}"/>
              </a:ext>
            </a:extLst>
          </p:cNvPr>
          <p:cNvGrpSpPr/>
          <p:nvPr/>
        </p:nvGrpSpPr>
        <p:grpSpPr>
          <a:xfrm>
            <a:off x="3774352" y="3707613"/>
            <a:ext cx="2133763" cy="1594626"/>
            <a:chOff x="1854436" y="3994615"/>
            <a:chExt cx="2133762" cy="1594625"/>
          </a:xfrm>
          <a:solidFill>
            <a:srgbClr val="FF05FF"/>
          </a:solidFill>
        </p:grpSpPr>
        <p:sp>
          <p:nvSpPr>
            <p:cNvPr id="14" name="Freeform: Shape 69">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397265C3-232E-4507-8470-A5882D3E0C7A}"/>
                </a:ext>
              </a:extLst>
            </p:cNvPr>
            <p:cNvSpPr/>
            <p:nvPr/>
          </p:nvSpPr>
          <p:spPr bwMode="auto">
            <a:xfrm>
              <a:off x="1854436" y="3994615"/>
              <a:ext cx="118572" cy="1594625"/>
            </a:xfrm>
            <a:custGeom>
              <a:avLst/>
              <a:gdLst/>
              <a:ahLst/>
              <a:cxnLst>
                <a:cxn ang="0">
                  <a:pos x="0" y="0"/>
                </a:cxn>
                <a:cxn ang="0">
                  <a:pos x="179" y="0"/>
                </a:cxn>
                <a:cxn ang="0">
                  <a:pos x="185" y="2"/>
                </a:cxn>
                <a:cxn ang="0">
                  <a:pos x="186" y="7"/>
                </a:cxn>
                <a:cxn ang="0">
                  <a:pos x="185" y="13"/>
                </a:cxn>
                <a:cxn ang="0">
                  <a:pos x="179" y="15"/>
                </a:cxn>
                <a:cxn ang="0">
                  <a:pos x="114" y="15"/>
                </a:cxn>
                <a:cxn ang="0">
                  <a:pos x="114" y="935"/>
                </a:cxn>
                <a:cxn ang="0">
                  <a:pos x="179" y="935"/>
                </a:cxn>
                <a:cxn ang="0">
                  <a:pos x="183" y="936"/>
                </a:cxn>
                <a:cxn ang="0">
                  <a:pos x="185" y="943"/>
                </a:cxn>
                <a:cxn ang="0">
                  <a:pos x="179" y="953"/>
                </a:cxn>
                <a:cxn ang="0">
                  <a:pos x="0" y="953"/>
                </a:cxn>
                <a:cxn ang="0">
                  <a:pos x="0" y="0"/>
                </a:cxn>
              </a:cxnLst>
              <a:rect l="0" t="0" r="r" b="b"/>
              <a:pathLst>
                <a:path w="186" h="953">
                  <a:moveTo>
                    <a:pt x="0" y="0"/>
                  </a:moveTo>
                  <a:cubicBezTo>
                    <a:pt x="179" y="0"/>
                    <a:pt x="179" y="0"/>
                    <a:pt x="179" y="0"/>
                  </a:cubicBezTo>
                  <a:cubicBezTo>
                    <a:pt x="182" y="0"/>
                    <a:pt x="183" y="1"/>
                    <a:pt x="185" y="2"/>
                  </a:cubicBezTo>
                  <a:cubicBezTo>
                    <a:pt x="186" y="3"/>
                    <a:pt x="186" y="5"/>
                    <a:pt x="186" y="7"/>
                  </a:cubicBezTo>
                  <a:cubicBezTo>
                    <a:pt x="186" y="10"/>
                    <a:pt x="186" y="12"/>
                    <a:pt x="185" y="13"/>
                  </a:cubicBezTo>
                  <a:cubicBezTo>
                    <a:pt x="183" y="15"/>
                    <a:pt x="182" y="15"/>
                    <a:pt x="179" y="15"/>
                  </a:cubicBezTo>
                  <a:cubicBezTo>
                    <a:pt x="114" y="15"/>
                    <a:pt x="114" y="15"/>
                    <a:pt x="114" y="15"/>
                  </a:cubicBezTo>
                  <a:cubicBezTo>
                    <a:pt x="114" y="935"/>
                    <a:pt x="114" y="935"/>
                    <a:pt x="114" y="935"/>
                  </a:cubicBezTo>
                  <a:cubicBezTo>
                    <a:pt x="179" y="935"/>
                    <a:pt x="179" y="935"/>
                    <a:pt x="179" y="935"/>
                  </a:cubicBezTo>
                  <a:cubicBezTo>
                    <a:pt x="183" y="936"/>
                    <a:pt x="183" y="936"/>
                    <a:pt x="183" y="936"/>
                  </a:cubicBezTo>
                  <a:cubicBezTo>
                    <a:pt x="184" y="938"/>
                    <a:pt x="185" y="940"/>
                    <a:pt x="185" y="943"/>
                  </a:cubicBezTo>
                  <a:cubicBezTo>
                    <a:pt x="185" y="947"/>
                    <a:pt x="183" y="950"/>
                    <a:pt x="179" y="953"/>
                  </a:cubicBezTo>
                  <a:cubicBezTo>
                    <a:pt x="0" y="953"/>
                    <a:pt x="0" y="953"/>
                    <a:pt x="0" y="953"/>
                  </a:cubicBezTo>
                  <a:lnTo>
                    <a:pt x="0" y="0"/>
                  </a:lnTo>
                  <a:close/>
                </a:path>
              </a:pathLst>
            </a:custGeom>
            <a:solidFill>
              <a:srgbClr val="1D1B5A"/>
            </a:solidFill>
            <a:ln w="9525">
              <a:noFill/>
              <a:round/>
            </a:ln>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2400" b="0" i="0" u="none" strike="noStrike" kern="1200" cap="none" spc="0" normalizeH="0" baseline="0" noProof="0" dirty="0">
                <a:ln>
                  <a:noFill/>
                </a:ln>
                <a:solidFill>
                  <a:schemeClr val="tx1">
                    <a:lumMod val="85000"/>
                    <a:lumOff val="15000"/>
                  </a:schemeClr>
                </a:solidFill>
                <a:effectLst/>
                <a:uLnTx/>
                <a:uFillTx/>
                <a:latin typeface="字魂36号-正文宋楷" panose="02000000000000000000" pitchFamily="2" charset="-122"/>
                <a:ea typeface="字魂36号-正文宋楷" panose="02000000000000000000" pitchFamily="2" charset="-122"/>
                <a:sym typeface="+mn-lt"/>
              </a:endParaRPr>
            </a:p>
          </p:txBody>
        </p:sp>
        <p:sp>
          <p:nvSpPr>
            <p:cNvPr id="15" name="Freeform: Shape 70">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4EF521F4-7F92-4661-989C-8337D794F5F0}"/>
                </a:ext>
              </a:extLst>
            </p:cNvPr>
            <p:cNvSpPr/>
            <p:nvPr/>
          </p:nvSpPr>
          <p:spPr bwMode="auto">
            <a:xfrm>
              <a:off x="3867140" y="3994615"/>
              <a:ext cx="121058" cy="1594625"/>
            </a:xfrm>
            <a:custGeom>
              <a:avLst/>
              <a:gdLst/>
              <a:ahLst/>
              <a:cxnLst>
                <a:cxn ang="0">
                  <a:pos x="77" y="15"/>
                </a:cxn>
                <a:cxn ang="0">
                  <a:pos x="8" y="15"/>
                </a:cxn>
                <a:cxn ang="0">
                  <a:pos x="4" y="8"/>
                </a:cxn>
                <a:cxn ang="0">
                  <a:pos x="8" y="0"/>
                </a:cxn>
                <a:cxn ang="0">
                  <a:pos x="190" y="0"/>
                </a:cxn>
                <a:cxn ang="0">
                  <a:pos x="190" y="953"/>
                </a:cxn>
                <a:cxn ang="0">
                  <a:pos x="8" y="953"/>
                </a:cxn>
                <a:cxn ang="0">
                  <a:pos x="2" y="950"/>
                </a:cxn>
                <a:cxn ang="0">
                  <a:pos x="0" y="944"/>
                </a:cxn>
                <a:cxn ang="0">
                  <a:pos x="2" y="937"/>
                </a:cxn>
                <a:cxn ang="0">
                  <a:pos x="8" y="935"/>
                </a:cxn>
                <a:cxn ang="0">
                  <a:pos x="77" y="935"/>
                </a:cxn>
                <a:cxn ang="0">
                  <a:pos x="77" y="15"/>
                </a:cxn>
              </a:cxnLst>
              <a:rect l="0" t="0" r="r" b="b"/>
              <a:pathLst>
                <a:path w="190" h="953">
                  <a:moveTo>
                    <a:pt x="77" y="15"/>
                  </a:moveTo>
                  <a:cubicBezTo>
                    <a:pt x="8" y="15"/>
                    <a:pt x="8" y="15"/>
                    <a:pt x="8" y="15"/>
                  </a:cubicBezTo>
                  <a:cubicBezTo>
                    <a:pt x="6" y="13"/>
                    <a:pt x="4" y="10"/>
                    <a:pt x="4" y="8"/>
                  </a:cubicBezTo>
                  <a:cubicBezTo>
                    <a:pt x="4" y="5"/>
                    <a:pt x="6" y="2"/>
                    <a:pt x="8" y="0"/>
                  </a:cubicBezTo>
                  <a:cubicBezTo>
                    <a:pt x="190" y="0"/>
                    <a:pt x="190" y="0"/>
                    <a:pt x="190" y="0"/>
                  </a:cubicBezTo>
                  <a:cubicBezTo>
                    <a:pt x="190" y="953"/>
                    <a:pt x="190" y="953"/>
                    <a:pt x="190" y="953"/>
                  </a:cubicBezTo>
                  <a:cubicBezTo>
                    <a:pt x="8" y="953"/>
                    <a:pt x="8" y="953"/>
                    <a:pt x="8" y="953"/>
                  </a:cubicBezTo>
                  <a:cubicBezTo>
                    <a:pt x="6" y="953"/>
                    <a:pt x="4" y="952"/>
                    <a:pt x="2" y="950"/>
                  </a:cubicBezTo>
                  <a:cubicBezTo>
                    <a:pt x="1" y="949"/>
                    <a:pt x="0" y="947"/>
                    <a:pt x="0" y="944"/>
                  </a:cubicBezTo>
                  <a:cubicBezTo>
                    <a:pt x="0" y="941"/>
                    <a:pt x="1" y="939"/>
                    <a:pt x="2" y="937"/>
                  </a:cubicBezTo>
                  <a:cubicBezTo>
                    <a:pt x="4" y="935"/>
                    <a:pt x="6" y="935"/>
                    <a:pt x="8" y="935"/>
                  </a:cubicBezTo>
                  <a:cubicBezTo>
                    <a:pt x="77" y="935"/>
                    <a:pt x="77" y="935"/>
                    <a:pt x="77" y="935"/>
                  </a:cubicBezTo>
                  <a:lnTo>
                    <a:pt x="77" y="15"/>
                  </a:lnTo>
                  <a:close/>
                </a:path>
              </a:pathLst>
            </a:custGeom>
            <a:solidFill>
              <a:srgbClr val="1D1B5A"/>
            </a:solidFill>
            <a:ln w="9525">
              <a:noFill/>
              <a:round/>
            </a:ln>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2400" b="0" i="0" u="none" strike="noStrike" kern="1200" cap="none" spc="0" normalizeH="0" baseline="0" noProof="0" dirty="0">
                <a:ln>
                  <a:noFill/>
                </a:ln>
                <a:solidFill>
                  <a:schemeClr val="tx1">
                    <a:lumMod val="85000"/>
                    <a:lumOff val="15000"/>
                  </a:schemeClr>
                </a:solidFill>
                <a:effectLst/>
                <a:uLnTx/>
                <a:uFillTx/>
                <a:latin typeface="字魂36号-正文宋楷" panose="02000000000000000000" pitchFamily="2" charset="-122"/>
                <a:ea typeface="字魂36号-正文宋楷" panose="02000000000000000000" pitchFamily="2" charset="-122"/>
                <a:sym typeface="+mn-lt"/>
              </a:endParaRPr>
            </a:p>
          </p:txBody>
        </p:sp>
      </p:grpSp>
      <p:sp>
        <p:nvSpPr>
          <p:cNvPr id="16" name="Freeform: Shape 83">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B883D2AA-9C4F-4A18-9E14-BC6A292620C5}"/>
              </a:ext>
            </a:extLst>
          </p:cNvPr>
          <p:cNvSpPr/>
          <p:nvPr/>
        </p:nvSpPr>
        <p:spPr bwMode="auto">
          <a:xfrm>
            <a:off x="4587198" y="2475867"/>
            <a:ext cx="568775" cy="568775"/>
          </a:xfrm>
          <a:custGeom>
            <a:avLst/>
            <a:gdLst>
              <a:gd name="T0" fmla="*/ 74 w 236"/>
              <a:gd name="T1" fmla="*/ 160 h 236"/>
              <a:gd name="T2" fmla="*/ 93 w 236"/>
              <a:gd name="T3" fmla="*/ 160 h 236"/>
              <a:gd name="T4" fmla="*/ 93 w 236"/>
              <a:gd name="T5" fmla="*/ 103 h 236"/>
              <a:gd name="T6" fmla="*/ 74 w 236"/>
              <a:gd name="T7" fmla="*/ 103 h 236"/>
              <a:gd name="T8" fmla="*/ 74 w 236"/>
              <a:gd name="T9" fmla="*/ 160 h 236"/>
              <a:gd name="T10" fmla="*/ 140 w 236"/>
              <a:gd name="T11" fmla="*/ 102 h 236"/>
              <a:gd name="T12" fmla="*/ 122 w 236"/>
              <a:gd name="T13" fmla="*/ 111 h 236"/>
              <a:gd name="T14" fmla="*/ 122 w 236"/>
              <a:gd name="T15" fmla="*/ 103 h 236"/>
              <a:gd name="T16" fmla="*/ 103 w 236"/>
              <a:gd name="T17" fmla="*/ 103 h 236"/>
              <a:gd name="T18" fmla="*/ 103 w 236"/>
              <a:gd name="T19" fmla="*/ 160 h 236"/>
              <a:gd name="T20" fmla="*/ 122 w 236"/>
              <a:gd name="T21" fmla="*/ 160 h 236"/>
              <a:gd name="T22" fmla="*/ 122 w 236"/>
              <a:gd name="T23" fmla="*/ 128 h 236"/>
              <a:gd name="T24" fmla="*/ 123 w 236"/>
              <a:gd name="T25" fmla="*/ 124 h 236"/>
              <a:gd name="T26" fmla="*/ 133 w 236"/>
              <a:gd name="T27" fmla="*/ 117 h 236"/>
              <a:gd name="T28" fmla="*/ 142 w 236"/>
              <a:gd name="T29" fmla="*/ 130 h 236"/>
              <a:gd name="T30" fmla="*/ 142 w 236"/>
              <a:gd name="T31" fmla="*/ 160 h 236"/>
              <a:gd name="T32" fmla="*/ 161 w 236"/>
              <a:gd name="T33" fmla="*/ 160 h 236"/>
              <a:gd name="T34" fmla="*/ 161 w 236"/>
              <a:gd name="T35" fmla="*/ 160 h 236"/>
              <a:gd name="T36" fmla="*/ 161 w 236"/>
              <a:gd name="T37" fmla="*/ 127 h 236"/>
              <a:gd name="T38" fmla="*/ 140 w 236"/>
              <a:gd name="T39" fmla="*/ 102 h 236"/>
              <a:gd name="T40" fmla="*/ 122 w 236"/>
              <a:gd name="T41" fmla="*/ 111 h 236"/>
              <a:gd name="T42" fmla="*/ 122 w 236"/>
              <a:gd name="T43" fmla="*/ 111 h 236"/>
              <a:gd name="T44" fmla="*/ 122 w 236"/>
              <a:gd name="T45" fmla="*/ 111 h 236"/>
              <a:gd name="T46" fmla="*/ 83 w 236"/>
              <a:gd name="T47" fmla="*/ 75 h 236"/>
              <a:gd name="T48" fmla="*/ 73 w 236"/>
              <a:gd name="T49" fmla="*/ 85 h 236"/>
              <a:gd name="T50" fmla="*/ 83 w 236"/>
              <a:gd name="T51" fmla="*/ 95 h 236"/>
              <a:gd name="T52" fmla="*/ 83 w 236"/>
              <a:gd name="T53" fmla="*/ 95 h 236"/>
              <a:gd name="T54" fmla="*/ 94 w 236"/>
              <a:gd name="T55" fmla="*/ 85 h 236"/>
              <a:gd name="T56" fmla="*/ 83 w 236"/>
              <a:gd name="T57" fmla="*/ 75 h 236"/>
              <a:gd name="T58" fmla="*/ 118 w 236"/>
              <a:gd name="T59" fmla="*/ 0 h 236"/>
              <a:gd name="T60" fmla="*/ 0 w 236"/>
              <a:gd name="T61" fmla="*/ 118 h 236"/>
              <a:gd name="T62" fmla="*/ 118 w 236"/>
              <a:gd name="T63" fmla="*/ 236 h 236"/>
              <a:gd name="T64" fmla="*/ 236 w 236"/>
              <a:gd name="T65" fmla="*/ 118 h 236"/>
              <a:gd name="T66" fmla="*/ 118 w 236"/>
              <a:gd name="T67" fmla="*/ 0 h 236"/>
              <a:gd name="T68" fmla="*/ 181 w 236"/>
              <a:gd name="T69" fmla="*/ 172 h 236"/>
              <a:gd name="T70" fmla="*/ 171 w 236"/>
              <a:gd name="T71" fmla="*/ 181 h 236"/>
              <a:gd name="T72" fmla="*/ 64 w 236"/>
              <a:gd name="T73" fmla="*/ 181 h 236"/>
              <a:gd name="T74" fmla="*/ 55 w 236"/>
              <a:gd name="T75" fmla="*/ 172 h 236"/>
              <a:gd name="T76" fmla="*/ 55 w 236"/>
              <a:gd name="T77" fmla="*/ 63 h 236"/>
              <a:gd name="T78" fmla="*/ 64 w 236"/>
              <a:gd name="T79" fmla="*/ 54 h 236"/>
              <a:gd name="T80" fmla="*/ 171 w 236"/>
              <a:gd name="T81" fmla="*/ 54 h 236"/>
              <a:gd name="T82" fmla="*/ 181 w 236"/>
              <a:gd name="T83" fmla="*/ 63 h 236"/>
              <a:gd name="T84" fmla="*/ 181 w 236"/>
              <a:gd name="T85" fmla="*/ 172 h 2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236" h="236">
                <a:moveTo>
                  <a:pt x="74" y="160"/>
                </a:moveTo>
                <a:cubicBezTo>
                  <a:pt x="93" y="160"/>
                  <a:pt x="93" y="160"/>
                  <a:pt x="93" y="160"/>
                </a:cubicBezTo>
                <a:cubicBezTo>
                  <a:pt x="93" y="103"/>
                  <a:pt x="93" y="103"/>
                  <a:pt x="93" y="103"/>
                </a:cubicBezTo>
                <a:cubicBezTo>
                  <a:pt x="74" y="103"/>
                  <a:pt x="74" y="103"/>
                  <a:pt x="74" y="103"/>
                </a:cubicBezTo>
                <a:lnTo>
                  <a:pt x="74" y="160"/>
                </a:lnTo>
                <a:close/>
                <a:moveTo>
                  <a:pt x="140" y="102"/>
                </a:moveTo>
                <a:cubicBezTo>
                  <a:pt x="129" y="102"/>
                  <a:pt x="125" y="107"/>
                  <a:pt x="122" y="111"/>
                </a:cubicBezTo>
                <a:cubicBezTo>
                  <a:pt x="122" y="103"/>
                  <a:pt x="122" y="103"/>
                  <a:pt x="122" y="103"/>
                </a:cubicBezTo>
                <a:cubicBezTo>
                  <a:pt x="103" y="103"/>
                  <a:pt x="103" y="103"/>
                  <a:pt x="103" y="103"/>
                </a:cubicBezTo>
                <a:cubicBezTo>
                  <a:pt x="104" y="108"/>
                  <a:pt x="103" y="160"/>
                  <a:pt x="103" y="160"/>
                </a:cubicBezTo>
                <a:cubicBezTo>
                  <a:pt x="122" y="160"/>
                  <a:pt x="122" y="160"/>
                  <a:pt x="122" y="160"/>
                </a:cubicBezTo>
                <a:cubicBezTo>
                  <a:pt x="122" y="128"/>
                  <a:pt x="122" y="128"/>
                  <a:pt x="122" y="128"/>
                </a:cubicBezTo>
                <a:cubicBezTo>
                  <a:pt x="122" y="127"/>
                  <a:pt x="123" y="125"/>
                  <a:pt x="123" y="124"/>
                </a:cubicBezTo>
                <a:cubicBezTo>
                  <a:pt x="124" y="120"/>
                  <a:pt x="128" y="117"/>
                  <a:pt x="133" y="117"/>
                </a:cubicBezTo>
                <a:cubicBezTo>
                  <a:pt x="140" y="117"/>
                  <a:pt x="142" y="122"/>
                  <a:pt x="142" y="130"/>
                </a:cubicBezTo>
                <a:cubicBezTo>
                  <a:pt x="142" y="160"/>
                  <a:pt x="142" y="160"/>
                  <a:pt x="142" y="160"/>
                </a:cubicBezTo>
                <a:cubicBezTo>
                  <a:pt x="161" y="160"/>
                  <a:pt x="161" y="160"/>
                  <a:pt x="161" y="160"/>
                </a:cubicBezTo>
                <a:cubicBezTo>
                  <a:pt x="161" y="160"/>
                  <a:pt x="161" y="160"/>
                  <a:pt x="161" y="160"/>
                </a:cubicBezTo>
                <a:cubicBezTo>
                  <a:pt x="161" y="127"/>
                  <a:pt x="161" y="127"/>
                  <a:pt x="161" y="127"/>
                </a:cubicBezTo>
                <a:cubicBezTo>
                  <a:pt x="161" y="110"/>
                  <a:pt x="152" y="102"/>
                  <a:pt x="140" y="102"/>
                </a:cubicBezTo>
                <a:close/>
                <a:moveTo>
                  <a:pt x="122" y="111"/>
                </a:moveTo>
                <a:cubicBezTo>
                  <a:pt x="122" y="111"/>
                  <a:pt x="122" y="111"/>
                  <a:pt x="122" y="111"/>
                </a:cubicBezTo>
                <a:cubicBezTo>
                  <a:pt x="122" y="111"/>
                  <a:pt x="122" y="111"/>
                  <a:pt x="122" y="111"/>
                </a:cubicBezTo>
                <a:close/>
                <a:moveTo>
                  <a:pt x="83" y="75"/>
                </a:moveTo>
                <a:cubicBezTo>
                  <a:pt x="77" y="75"/>
                  <a:pt x="73" y="80"/>
                  <a:pt x="73" y="85"/>
                </a:cubicBezTo>
                <a:cubicBezTo>
                  <a:pt x="73" y="91"/>
                  <a:pt x="77" y="95"/>
                  <a:pt x="83" y="95"/>
                </a:cubicBezTo>
                <a:cubicBezTo>
                  <a:pt x="83" y="95"/>
                  <a:pt x="83" y="95"/>
                  <a:pt x="83" y="95"/>
                </a:cubicBezTo>
                <a:cubicBezTo>
                  <a:pt x="90" y="95"/>
                  <a:pt x="94" y="91"/>
                  <a:pt x="94" y="85"/>
                </a:cubicBezTo>
                <a:cubicBezTo>
                  <a:pt x="94" y="80"/>
                  <a:pt x="90" y="75"/>
                  <a:pt x="83" y="75"/>
                </a:cubicBezTo>
                <a:close/>
                <a:moveTo>
                  <a:pt x="118" y="0"/>
                </a:moveTo>
                <a:cubicBezTo>
                  <a:pt x="53" y="0"/>
                  <a:pt x="0" y="53"/>
                  <a:pt x="0" y="118"/>
                </a:cubicBezTo>
                <a:cubicBezTo>
                  <a:pt x="0" y="183"/>
                  <a:pt x="53" y="236"/>
                  <a:pt x="118" y="236"/>
                </a:cubicBezTo>
                <a:cubicBezTo>
                  <a:pt x="183" y="236"/>
                  <a:pt x="236" y="183"/>
                  <a:pt x="236" y="118"/>
                </a:cubicBezTo>
                <a:cubicBezTo>
                  <a:pt x="236" y="53"/>
                  <a:pt x="183" y="0"/>
                  <a:pt x="118" y="0"/>
                </a:cubicBezTo>
                <a:close/>
                <a:moveTo>
                  <a:pt x="181" y="172"/>
                </a:moveTo>
                <a:cubicBezTo>
                  <a:pt x="181" y="177"/>
                  <a:pt x="176" y="181"/>
                  <a:pt x="171" y="181"/>
                </a:cubicBezTo>
                <a:cubicBezTo>
                  <a:pt x="64" y="181"/>
                  <a:pt x="64" y="181"/>
                  <a:pt x="64" y="181"/>
                </a:cubicBezTo>
                <a:cubicBezTo>
                  <a:pt x="59" y="181"/>
                  <a:pt x="55" y="177"/>
                  <a:pt x="55" y="172"/>
                </a:cubicBezTo>
                <a:cubicBezTo>
                  <a:pt x="55" y="63"/>
                  <a:pt x="55" y="63"/>
                  <a:pt x="55" y="63"/>
                </a:cubicBezTo>
                <a:cubicBezTo>
                  <a:pt x="55" y="58"/>
                  <a:pt x="59" y="54"/>
                  <a:pt x="64" y="54"/>
                </a:cubicBezTo>
                <a:cubicBezTo>
                  <a:pt x="171" y="54"/>
                  <a:pt x="171" y="54"/>
                  <a:pt x="171" y="54"/>
                </a:cubicBezTo>
                <a:cubicBezTo>
                  <a:pt x="176" y="54"/>
                  <a:pt x="181" y="58"/>
                  <a:pt x="181" y="63"/>
                </a:cubicBezTo>
                <a:cubicBezTo>
                  <a:pt x="181" y="172"/>
                  <a:pt x="181" y="172"/>
                  <a:pt x="181" y="172"/>
                </a:cubicBezTo>
                <a:close/>
              </a:path>
            </a:pathLst>
          </a:custGeom>
          <a:solidFill>
            <a:schemeClr val="bg1"/>
          </a:solidFill>
          <a:ln>
            <a:noFill/>
          </a:ln>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2400" b="0" i="0" u="none" strike="noStrike" kern="1200" cap="none" spc="0" normalizeH="0" baseline="0" noProof="0" dirty="0">
              <a:ln>
                <a:noFill/>
              </a:ln>
              <a:solidFill>
                <a:schemeClr val="tx1">
                  <a:lumMod val="85000"/>
                  <a:lumOff val="15000"/>
                </a:schemeClr>
              </a:solidFill>
              <a:effectLst/>
              <a:uLnTx/>
              <a:uFillTx/>
              <a:latin typeface="字魂36号-正文宋楷" panose="02000000000000000000" pitchFamily="2" charset="-122"/>
              <a:ea typeface="字魂36号-正文宋楷" panose="02000000000000000000" pitchFamily="2" charset="-122"/>
              <a:sym typeface="+mn-lt"/>
            </a:endParaRPr>
          </a:p>
        </p:txBody>
      </p:sp>
      <p:sp>
        <p:nvSpPr>
          <p:cNvPr id="17" name="Oval 2">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85C42F34-441A-47B1-B46A-7EA08F9ECBC6}"/>
              </a:ext>
            </a:extLst>
          </p:cNvPr>
          <p:cNvSpPr/>
          <p:nvPr/>
        </p:nvSpPr>
        <p:spPr>
          <a:xfrm>
            <a:off x="6821679" y="2176752"/>
            <a:ext cx="1195223" cy="1195217"/>
          </a:xfrm>
          <a:prstGeom prst="ellipse">
            <a:avLst/>
          </a:prstGeom>
          <a:solidFill>
            <a:schemeClr val="tx1">
              <a:lumMod val="95000"/>
              <a:lumOff val="5000"/>
            </a:schemeClr>
          </a:solidFill>
          <a:ln w="952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2400" b="0" i="0" u="none" strike="noStrike" kern="1200" cap="none" spc="0" normalizeH="0" baseline="0" noProof="0">
              <a:ln>
                <a:noFill/>
              </a:ln>
              <a:solidFill>
                <a:schemeClr val="tx1">
                  <a:lumMod val="85000"/>
                  <a:lumOff val="15000"/>
                </a:schemeClr>
              </a:solidFill>
              <a:effectLst/>
              <a:uLnTx/>
              <a:uFillTx/>
              <a:latin typeface="字魂36号-正文宋楷" panose="02000000000000000000" pitchFamily="2" charset="-122"/>
              <a:ea typeface="字魂36号-正文宋楷" panose="02000000000000000000" pitchFamily="2" charset="-122"/>
              <a:sym typeface="+mn-lt"/>
            </a:endParaRPr>
          </a:p>
        </p:txBody>
      </p:sp>
      <p:grpSp>
        <p:nvGrpSpPr>
          <p:cNvPr id="18" name="Group 72">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07A7C4A9-DC3A-418A-9531-F7B00DDB0774}"/>
              </a:ext>
            </a:extLst>
          </p:cNvPr>
          <p:cNvGrpSpPr/>
          <p:nvPr/>
        </p:nvGrpSpPr>
        <p:grpSpPr>
          <a:xfrm>
            <a:off x="6352409" y="3707613"/>
            <a:ext cx="2133763" cy="1594626"/>
            <a:chOff x="1854436" y="3994615"/>
            <a:chExt cx="2133762" cy="1594625"/>
          </a:xfrm>
          <a:solidFill>
            <a:srgbClr val="08FFFF"/>
          </a:solidFill>
        </p:grpSpPr>
        <p:sp>
          <p:nvSpPr>
            <p:cNvPr id="19" name="Freeform: Shape 74">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BDC99181-61FE-49B4-8AD2-E88A0637C3B5}"/>
                </a:ext>
              </a:extLst>
            </p:cNvPr>
            <p:cNvSpPr/>
            <p:nvPr/>
          </p:nvSpPr>
          <p:spPr bwMode="auto">
            <a:xfrm>
              <a:off x="1854436" y="3994615"/>
              <a:ext cx="118572" cy="1594625"/>
            </a:xfrm>
            <a:custGeom>
              <a:avLst/>
              <a:gdLst/>
              <a:ahLst/>
              <a:cxnLst>
                <a:cxn ang="0">
                  <a:pos x="0" y="0"/>
                </a:cxn>
                <a:cxn ang="0">
                  <a:pos x="179" y="0"/>
                </a:cxn>
                <a:cxn ang="0">
                  <a:pos x="185" y="2"/>
                </a:cxn>
                <a:cxn ang="0">
                  <a:pos x="186" y="7"/>
                </a:cxn>
                <a:cxn ang="0">
                  <a:pos x="185" y="13"/>
                </a:cxn>
                <a:cxn ang="0">
                  <a:pos x="179" y="15"/>
                </a:cxn>
                <a:cxn ang="0">
                  <a:pos x="114" y="15"/>
                </a:cxn>
                <a:cxn ang="0">
                  <a:pos x="114" y="935"/>
                </a:cxn>
                <a:cxn ang="0">
                  <a:pos x="179" y="935"/>
                </a:cxn>
                <a:cxn ang="0">
                  <a:pos x="183" y="936"/>
                </a:cxn>
                <a:cxn ang="0">
                  <a:pos x="185" y="943"/>
                </a:cxn>
                <a:cxn ang="0">
                  <a:pos x="179" y="953"/>
                </a:cxn>
                <a:cxn ang="0">
                  <a:pos x="0" y="953"/>
                </a:cxn>
                <a:cxn ang="0">
                  <a:pos x="0" y="0"/>
                </a:cxn>
              </a:cxnLst>
              <a:rect l="0" t="0" r="r" b="b"/>
              <a:pathLst>
                <a:path w="186" h="953">
                  <a:moveTo>
                    <a:pt x="0" y="0"/>
                  </a:moveTo>
                  <a:cubicBezTo>
                    <a:pt x="179" y="0"/>
                    <a:pt x="179" y="0"/>
                    <a:pt x="179" y="0"/>
                  </a:cubicBezTo>
                  <a:cubicBezTo>
                    <a:pt x="182" y="0"/>
                    <a:pt x="183" y="1"/>
                    <a:pt x="185" y="2"/>
                  </a:cubicBezTo>
                  <a:cubicBezTo>
                    <a:pt x="186" y="3"/>
                    <a:pt x="186" y="5"/>
                    <a:pt x="186" y="7"/>
                  </a:cubicBezTo>
                  <a:cubicBezTo>
                    <a:pt x="186" y="10"/>
                    <a:pt x="186" y="12"/>
                    <a:pt x="185" y="13"/>
                  </a:cubicBezTo>
                  <a:cubicBezTo>
                    <a:pt x="183" y="15"/>
                    <a:pt x="182" y="15"/>
                    <a:pt x="179" y="15"/>
                  </a:cubicBezTo>
                  <a:cubicBezTo>
                    <a:pt x="114" y="15"/>
                    <a:pt x="114" y="15"/>
                    <a:pt x="114" y="15"/>
                  </a:cubicBezTo>
                  <a:cubicBezTo>
                    <a:pt x="114" y="935"/>
                    <a:pt x="114" y="935"/>
                    <a:pt x="114" y="935"/>
                  </a:cubicBezTo>
                  <a:cubicBezTo>
                    <a:pt x="179" y="935"/>
                    <a:pt x="179" y="935"/>
                    <a:pt x="179" y="935"/>
                  </a:cubicBezTo>
                  <a:cubicBezTo>
                    <a:pt x="183" y="936"/>
                    <a:pt x="183" y="936"/>
                    <a:pt x="183" y="936"/>
                  </a:cubicBezTo>
                  <a:cubicBezTo>
                    <a:pt x="184" y="938"/>
                    <a:pt x="185" y="940"/>
                    <a:pt x="185" y="943"/>
                  </a:cubicBezTo>
                  <a:cubicBezTo>
                    <a:pt x="185" y="947"/>
                    <a:pt x="183" y="950"/>
                    <a:pt x="179" y="953"/>
                  </a:cubicBezTo>
                  <a:cubicBezTo>
                    <a:pt x="0" y="953"/>
                    <a:pt x="0" y="953"/>
                    <a:pt x="0" y="953"/>
                  </a:cubicBezTo>
                  <a:lnTo>
                    <a:pt x="0" y="0"/>
                  </a:lnTo>
                  <a:close/>
                </a:path>
              </a:pathLst>
            </a:custGeom>
            <a:solidFill>
              <a:schemeClr val="tx1">
                <a:lumMod val="95000"/>
                <a:lumOff val="5000"/>
              </a:schemeClr>
            </a:solidFill>
            <a:ln w="9525">
              <a:noFill/>
              <a:round/>
            </a:ln>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2400" b="0" i="0" u="none" strike="noStrike" kern="1200" cap="none" spc="0" normalizeH="0" baseline="0" noProof="0" dirty="0">
                <a:ln>
                  <a:noFill/>
                </a:ln>
                <a:solidFill>
                  <a:schemeClr val="tx1">
                    <a:lumMod val="85000"/>
                    <a:lumOff val="15000"/>
                  </a:schemeClr>
                </a:solidFill>
                <a:effectLst/>
                <a:uLnTx/>
                <a:uFillTx/>
                <a:latin typeface="字魂36号-正文宋楷" panose="02000000000000000000" pitchFamily="2" charset="-122"/>
                <a:ea typeface="字魂36号-正文宋楷" panose="02000000000000000000" pitchFamily="2" charset="-122"/>
                <a:sym typeface="+mn-lt"/>
              </a:endParaRPr>
            </a:p>
          </p:txBody>
        </p:sp>
        <p:sp>
          <p:nvSpPr>
            <p:cNvPr id="20" name="Freeform: Shape 75">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9E46B6D8-A01B-405E-B480-2D0A6AB992A9}"/>
                </a:ext>
              </a:extLst>
            </p:cNvPr>
            <p:cNvSpPr/>
            <p:nvPr/>
          </p:nvSpPr>
          <p:spPr bwMode="auto">
            <a:xfrm>
              <a:off x="3867140" y="3994615"/>
              <a:ext cx="121058" cy="1594625"/>
            </a:xfrm>
            <a:custGeom>
              <a:avLst/>
              <a:gdLst/>
              <a:ahLst/>
              <a:cxnLst>
                <a:cxn ang="0">
                  <a:pos x="77" y="15"/>
                </a:cxn>
                <a:cxn ang="0">
                  <a:pos x="8" y="15"/>
                </a:cxn>
                <a:cxn ang="0">
                  <a:pos x="4" y="8"/>
                </a:cxn>
                <a:cxn ang="0">
                  <a:pos x="8" y="0"/>
                </a:cxn>
                <a:cxn ang="0">
                  <a:pos x="190" y="0"/>
                </a:cxn>
                <a:cxn ang="0">
                  <a:pos x="190" y="953"/>
                </a:cxn>
                <a:cxn ang="0">
                  <a:pos x="8" y="953"/>
                </a:cxn>
                <a:cxn ang="0">
                  <a:pos x="2" y="950"/>
                </a:cxn>
                <a:cxn ang="0">
                  <a:pos x="0" y="944"/>
                </a:cxn>
                <a:cxn ang="0">
                  <a:pos x="2" y="937"/>
                </a:cxn>
                <a:cxn ang="0">
                  <a:pos x="8" y="935"/>
                </a:cxn>
                <a:cxn ang="0">
                  <a:pos x="77" y="935"/>
                </a:cxn>
                <a:cxn ang="0">
                  <a:pos x="77" y="15"/>
                </a:cxn>
              </a:cxnLst>
              <a:rect l="0" t="0" r="r" b="b"/>
              <a:pathLst>
                <a:path w="190" h="953">
                  <a:moveTo>
                    <a:pt x="77" y="15"/>
                  </a:moveTo>
                  <a:cubicBezTo>
                    <a:pt x="8" y="15"/>
                    <a:pt x="8" y="15"/>
                    <a:pt x="8" y="15"/>
                  </a:cubicBezTo>
                  <a:cubicBezTo>
                    <a:pt x="6" y="13"/>
                    <a:pt x="4" y="10"/>
                    <a:pt x="4" y="8"/>
                  </a:cubicBezTo>
                  <a:cubicBezTo>
                    <a:pt x="4" y="5"/>
                    <a:pt x="6" y="2"/>
                    <a:pt x="8" y="0"/>
                  </a:cubicBezTo>
                  <a:cubicBezTo>
                    <a:pt x="190" y="0"/>
                    <a:pt x="190" y="0"/>
                    <a:pt x="190" y="0"/>
                  </a:cubicBezTo>
                  <a:cubicBezTo>
                    <a:pt x="190" y="953"/>
                    <a:pt x="190" y="953"/>
                    <a:pt x="190" y="953"/>
                  </a:cubicBezTo>
                  <a:cubicBezTo>
                    <a:pt x="8" y="953"/>
                    <a:pt x="8" y="953"/>
                    <a:pt x="8" y="953"/>
                  </a:cubicBezTo>
                  <a:cubicBezTo>
                    <a:pt x="6" y="953"/>
                    <a:pt x="4" y="952"/>
                    <a:pt x="2" y="950"/>
                  </a:cubicBezTo>
                  <a:cubicBezTo>
                    <a:pt x="1" y="949"/>
                    <a:pt x="0" y="947"/>
                    <a:pt x="0" y="944"/>
                  </a:cubicBezTo>
                  <a:cubicBezTo>
                    <a:pt x="0" y="941"/>
                    <a:pt x="1" y="939"/>
                    <a:pt x="2" y="937"/>
                  </a:cubicBezTo>
                  <a:cubicBezTo>
                    <a:pt x="4" y="935"/>
                    <a:pt x="6" y="935"/>
                    <a:pt x="8" y="935"/>
                  </a:cubicBezTo>
                  <a:cubicBezTo>
                    <a:pt x="77" y="935"/>
                    <a:pt x="77" y="935"/>
                    <a:pt x="77" y="935"/>
                  </a:cubicBezTo>
                  <a:lnTo>
                    <a:pt x="77" y="15"/>
                  </a:lnTo>
                  <a:close/>
                </a:path>
              </a:pathLst>
            </a:custGeom>
            <a:solidFill>
              <a:schemeClr val="tx1">
                <a:lumMod val="85000"/>
                <a:lumOff val="15000"/>
              </a:schemeClr>
            </a:solidFill>
            <a:ln w="9525">
              <a:noFill/>
              <a:round/>
            </a:ln>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2400" b="0" i="0" u="none" strike="noStrike" kern="1200" cap="none" spc="0" normalizeH="0" baseline="0" noProof="0" dirty="0">
                <a:ln>
                  <a:noFill/>
                </a:ln>
                <a:solidFill>
                  <a:schemeClr val="tx1">
                    <a:lumMod val="85000"/>
                    <a:lumOff val="15000"/>
                  </a:schemeClr>
                </a:solidFill>
                <a:effectLst/>
                <a:uLnTx/>
                <a:uFillTx/>
                <a:latin typeface="字魂36号-正文宋楷" panose="02000000000000000000" pitchFamily="2" charset="-122"/>
                <a:ea typeface="字魂36号-正文宋楷" panose="02000000000000000000" pitchFamily="2" charset="-122"/>
                <a:sym typeface="+mn-lt"/>
              </a:endParaRPr>
            </a:p>
          </p:txBody>
        </p:sp>
      </p:grpSp>
      <p:sp>
        <p:nvSpPr>
          <p:cNvPr id="21" name="Freeform: Shape 84">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FE322340-8D61-421A-B9F6-005BB7C29D0D}"/>
              </a:ext>
            </a:extLst>
          </p:cNvPr>
          <p:cNvSpPr/>
          <p:nvPr/>
        </p:nvSpPr>
        <p:spPr bwMode="auto">
          <a:xfrm>
            <a:off x="7126531" y="2475867"/>
            <a:ext cx="568775" cy="568775"/>
          </a:xfrm>
          <a:custGeom>
            <a:avLst/>
            <a:gdLst>
              <a:gd name="T0" fmla="*/ 182 w 236"/>
              <a:gd name="T1" fmla="*/ 109 h 236"/>
              <a:gd name="T2" fmla="*/ 157 w 236"/>
              <a:gd name="T3" fmla="*/ 103 h 236"/>
              <a:gd name="T4" fmla="*/ 134 w 236"/>
              <a:gd name="T5" fmla="*/ 102 h 236"/>
              <a:gd name="T6" fmla="*/ 120 w 236"/>
              <a:gd name="T7" fmla="*/ 114 h 236"/>
              <a:gd name="T8" fmla="*/ 118 w 236"/>
              <a:gd name="T9" fmla="*/ 129 h 236"/>
              <a:gd name="T10" fmla="*/ 122 w 236"/>
              <a:gd name="T11" fmla="*/ 141 h 236"/>
              <a:gd name="T12" fmla="*/ 135 w 236"/>
              <a:gd name="T13" fmla="*/ 156 h 236"/>
              <a:gd name="T14" fmla="*/ 139 w 236"/>
              <a:gd name="T15" fmla="*/ 185 h 236"/>
              <a:gd name="T16" fmla="*/ 152 w 236"/>
              <a:gd name="T17" fmla="*/ 198 h 236"/>
              <a:gd name="T18" fmla="*/ 169 w 236"/>
              <a:gd name="T19" fmla="*/ 180 h 236"/>
              <a:gd name="T20" fmla="*/ 187 w 236"/>
              <a:gd name="T21" fmla="*/ 150 h 236"/>
              <a:gd name="T22" fmla="*/ 200 w 236"/>
              <a:gd name="T23" fmla="*/ 122 h 236"/>
              <a:gd name="T24" fmla="*/ 182 w 236"/>
              <a:gd name="T25" fmla="*/ 109 h 236"/>
              <a:gd name="T26" fmla="*/ 118 w 236"/>
              <a:gd name="T27" fmla="*/ 0 h 236"/>
              <a:gd name="T28" fmla="*/ 0 w 236"/>
              <a:gd name="T29" fmla="*/ 118 h 236"/>
              <a:gd name="T30" fmla="*/ 118 w 236"/>
              <a:gd name="T31" fmla="*/ 236 h 236"/>
              <a:gd name="T32" fmla="*/ 236 w 236"/>
              <a:gd name="T33" fmla="*/ 118 h 236"/>
              <a:gd name="T34" fmla="*/ 118 w 236"/>
              <a:gd name="T35" fmla="*/ 0 h 236"/>
              <a:gd name="T36" fmla="*/ 126 w 236"/>
              <a:gd name="T37" fmla="*/ 212 h 236"/>
              <a:gd name="T38" fmla="*/ 128 w 236"/>
              <a:gd name="T39" fmla="*/ 208 h 236"/>
              <a:gd name="T40" fmla="*/ 125 w 236"/>
              <a:gd name="T41" fmla="*/ 186 h 236"/>
              <a:gd name="T42" fmla="*/ 105 w 236"/>
              <a:gd name="T43" fmla="*/ 186 h 236"/>
              <a:gd name="T44" fmla="*/ 98 w 236"/>
              <a:gd name="T45" fmla="*/ 207 h 236"/>
              <a:gd name="T46" fmla="*/ 102 w 236"/>
              <a:gd name="T47" fmla="*/ 211 h 236"/>
              <a:gd name="T48" fmla="*/ 34 w 236"/>
              <a:gd name="T49" fmla="*/ 161 h 236"/>
              <a:gd name="T50" fmla="*/ 44 w 236"/>
              <a:gd name="T51" fmla="*/ 157 h 236"/>
              <a:gd name="T52" fmla="*/ 44 w 236"/>
              <a:gd name="T53" fmla="*/ 157 h 236"/>
              <a:gd name="T54" fmla="*/ 81 w 236"/>
              <a:gd name="T55" fmla="*/ 142 h 236"/>
              <a:gd name="T56" fmla="*/ 81 w 236"/>
              <a:gd name="T57" fmla="*/ 118 h 236"/>
              <a:gd name="T58" fmla="*/ 55 w 236"/>
              <a:gd name="T59" fmla="*/ 94 h 236"/>
              <a:gd name="T60" fmla="*/ 28 w 236"/>
              <a:gd name="T61" fmla="*/ 90 h 236"/>
              <a:gd name="T62" fmla="*/ 84 w 236"/>
              <a:gd name="T63" fmla="*/ 30 h 236"/>
              <a:gd name="T64" fmla="*/ 84 w 236"/>
              <a:gd name="T65" fmla="*/ 31 h 236"/>
              <a:gd name="T66" fmla="*/ 102 w 236"/>
              <a:gd name="T67" fmla="*/ 56 h 236"/>
              <a:gd name="T68" fmla="*/ 120 w 236"/>
              <a:gd name="T69" fmla="*/ 79 h 236"/>
              <a:gd name="T70" fmla="*/ 131 w 236"/>
              <a:gd name="T71" fmla="*/ 97 h 236"/>
              <a:gd name="T72" fmla="*/ 146 w 236"/>
              <a:gd name="T73" fmla="*/ 88 h 236"/>
              <a:gd name="T74" fmla="*/ 177 w 236"/>
              <a:gd name="T75" fmla="*/ 66 h 236"/>
              <a:gd name="T76" fmla="*/ 190 w 236"/>
              <a:gd name="T77" fmla="*/ 57 h 236"/>
              <a:gd name="T78" fmla="*/ 212 w 236"/>
              <a:gd name="T79" fmla="*/ 118 h 236"/>
              <a:gd name="T80" fmla="*/ 126 w 236"/>
              <a:gd name="T81" fmla="*/ 212 h 2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236" h="236">
                <a:moveTo>
                  <a:pt x="182" y="109"/>
                </a:moveTo>
                <a:cubicBezTo>
                  <a:pt x="172" y="107"/>
                  <a:pt x="161" y="105"/>
                  <a:pt x="157" y="103"/>
                </a:cubicBezTo>
                <a:cubicBezTo>
                  <a:pt x="153" y="102"/>
                  <a:pt x="143" y="101"/>
                  <a:pt x="134" y="102"/>
                </a:cubicBezTo>
                <a:cubicBezTo>
                  <a:pt x="125" y="103"/>
                  <a:pt x="119" y="109"/>
                  <a:pt x="120" y="114"/>
                </a:cubicBezTo>
                <a:cubicBezTo>
                  <a:pt x="121" y="119"/>
                  <a:pt x="120" y="126"/>
                  <a:pt x="118" y="129"/>
                </a:cubicBezTo>
                <a:cubicBezTo>
                  <a:pt x="117" y="132"/>
                  <a:pt x="118" y="138"/>
                  <a:pt x="122" y="141"/>
                </a:cubicBezTo>
                <a:cubicBezTo>
                  <a:pt x="127" y="144"/>
                  <a:pt x="132" y="151"/>
                  <a:pt x="135" y="156"/>
                </a:cubicBezTo>
                <a:cubicBezTo>
                  <a:pt x="138" y="162"/>
                  <a:pt x="140" y="175"/>
                  <a:pt x="139" y="185"/>
                </a:cubicBezTo>
                <a:cubicBezTo>
                  <a:pt x="139" y="195"/>
                  <a:pt x="145" y="201"/>
                  <a:pt x="152" y="198"/>
                </a:cubicBezTo>
                <a:cubicBezTo>
                  <a:pt x="160" y="195"/>
                  <a:pt x="167" y="187"/>
                  <a:pt x="169" y="180"/>
                </a:cubicBezTo>
                <a:cubicBezTo>
                  <a:pt x="171" y="174"/>
                  <a:pt x="179" y="160"/>
                  <a:pt x="187" y="150"/>
                </a:cubicBezTo>
                <a:cubicBezTo>
                  <a:pt x="195" y="140"/>
                  <a:pt x="201" y="127"/>
                  <a:pt x="200" y="122"/>
                </a:cubicBezTo>
                <a:cubicBezTo>
                  <a:pt x="200" y="116"/>
                  <a:pt x="191" y="111"/>
                  <a:pt x="182" y="109"/>
                </a:cubicBezTo>
                <a:close/>
                <a:moveTo>
                  <a:pt x="118" y="0"/>
                </a:moveTo>
                <a:cubicBezTo>
                  <a:pt x="53" y="0"/>
                  <a:pt x="0" y="53"/>
                  <a:pt x="0" y="118"/>
                </a:cubicBezTo>
                <a:cubicBezTo>
                  <a:pt x="0" y="183"/>
                  <a:pt x="53" y="236"/>
                  <a:pt x="118" y="236"/>
                </a:cubicBezTo>
                <a:cubicBezTo>
                  <a:pt x="183" y="236"/>
                  <a:pt x="236" y="183"/>
                  <a:pt x="236" y="118"/>
                </a:cubicBezTo>
                <a:cubicBezTo>
                  <a:pt x="236" y="53"/>
                  <a:pt x="183" y="0"/>
                  <a:pt x="118" y="0"/>
                </a:cubicBezTo>
                <a:close/>
                <a:moveTo>
                  <a:pt x="126" y="212"/>
                </a:moveTo>
                <a:cubicBezTo>
                  <a:pt x="127" y="211"/>
                  <a:pt x="128" y="209"/>
                  <a:pt x="128" y="208"/>
                </a:cubicBezTo>
                <a:cubicBezTo>
                  <a:pt x="130" y="201"/>
                  <a:pt x="128" y="191"/>
                  <a:pt x="125" y="186"/>
                </a:cubicBezTo>
                <a:cubicBezTo>
                  <a:pt x="121" y="181"/>
                  <a:pt x="112" y="181"/>
                  <a:pt x="105" y="186"/>
                </a:cubicBezTo>
                <a:cubicBezTo>
                  <a:pt x="97" y="191"/>
                  <a:pt x="94" y="200"/>
                  <a:pt x="98" y="207"/>
                </a:cubicBezTo>
                <a:cubicBezTo>
                  <a:pt x="99" y="208"/>
                  <a:pt x="100" y="210"/>
                  <a:pt x="102" y="211"/>
                </a:cubicBezTo>
                <a:cubicBezTo>
                  <a:pt x="72" y="206"/>
                  <a:pt x="47" y="187"/>
                  <a:pt x="34" y="161"/>
                </a:cubicBezTo>
                <a:cubicBezTo>
                  <a:pt x="37" y="161"/>
                  <a:pt x="40" y="159"/>
                  <a:pt x="44" y="157"/>
                </a:cubicBezTo>
                <a:cubicBezTo>
                  <a:pt x="44" y="157"/>
                  <a:pt x="44" y="157"/>
                  <a:pt x="44" y="157"/>
                </a:cubicBezTo>
                <a:cubicBezTo>
                  <a:pt x="57" y="148"/>
                  <a:pt x="74" y="141"/>
                  <a:pt x="81" y="142"/>
                </a:cubicBezTo>
                <a:cubicBezTo>
                  <a:pt x="89" y="142"/>
                  <a:pt x="89" y="131"/>
                  <a:pt x="81" y="118"/>
                </a:cubicBezTo>
                <a:cubicBezTo>
                  <a:pt x="74" y="105"/>
                  <a:pt x="62" y="94"/>
                  <a:pt x="55" y="94"/>
                </a:cubicBezTo>
                <a:cubicBezTo>
                  <a:pt x="48" y="94"/>
                  <a:pt x="36" y="92"/>
                  <a:pt x="28" y="90"/>
                </a:cubicBezTo>
                <a:cubicBezTo>
                  <a:pt x="37" y="62"/>
                  <a:pt x="58" y="41"/>
                  <a:pt x="84" y="30"/>
                </a:cubicBezTo>
                <a:cubicBezTo>
                  <a:pt x="84" y="31"/>
                  <a:pt x="84" y="31"/>
                  <a:pt x="84" y="31"/>
                </a:cubicBezTo>
                <a:cubicBezTo>
                  <a:pt x="86" y="39"/>
                  <a:pt x="95" y="50"/>
                  <a:pt x="102" y="56"/>
                </a:cubicBezTo>
                <a:cubicBezTo>
                  <a:pt x="110" y="62"/>
                  <a:pt x="118" y="72"/>
                  <a:pt x="120" y="79"/>
                </a:cubicBezTo>
                <a:cubicBezTo>
                  <a:pt x="122" y="85"/>
                  <a:pt x="127" y="93"/>
                  <a:pt x="131" y="97"/>
                </a:cubicBezTo>
                <a:cubicBezTo>
                  <a:pt x="136" y="100"/>
                  <a:pt x="142" y="96"/>
                  <a:pt x="146" y="88"/>
                </a:cubicBezTo>
                <a:cubicBezTo>
                  <a:pt x="150" y="80"/>
                  <a:pt x="164" y="70"/>
                  <a:pt x="177" y="66"/>
                </a:cubicBezTo>
                <a:cubicBezTo>
                  <a:pt x="183" y="64"/>
                  <a:pt x="187" y="61"/>
                  <a:pt x="190" y="57"/>
                </a:cubicBezTo>
                <a:cubicBezTo>
                  <a:pt x="204" y="74"/>
                  <a:pt x="212" y="95"/>
                  <a:pt x="212" y="118"/>
                </a:cubicBezTo>
                <a:cubicBezTo>
                  <a:pt x="212" y="168"/>
                  <a:pt x="174" y="208"/>
                  <a:pt x="126" y="212"/>
                </a:cubicBezTo>
                <a:close/>
              </a:path>
            </a:pathLst>
          </a:custGeom>
          <a:solidFill>
            <a:schemeClr val="bg1"/>
          </a:solidFill>
          <a:ln>
            <a:noFill/>
          </a:ln>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2400" b="0" i="0" u="none" strike="noStrike" kern="1200" cap="none" spc="0" normalizeH="0" baseline="0" noProof="0" dirty="0">
              <a:ln>
                <a:noFill/>
              </a:ln>
              <a:solidFill>
                <a:schemeClr val="tx1">
                  <a:lumMod val="85000"/>
                  <a:lumOff val="15000"/>
                </a:schemeClr>
              </a:solidFill>
              <a:effectLst/>
              <a:uLnTx/>
              <a:uFillTx/>
              <a:latin typeface="字魂36号-正文宋楷" panose="02000000000000000000" pitchFamily="2" charset="-122"/>
              <a:ea typeface="字魂36号-正文宋楷" panose="02000000000000000000" pitchFamily="2" charset="-122"/>
              <a:sym typeface="+mn-lt"/>
            </a:endParaRPr>
          </a:p>
        </p:txBody>
      </p:sp>
      <p:sp>
        <p:nvSpPr>
          <p:cNvPr id="22" name="文本框 21">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A600DB63-D9DB-4669-880E-65C03580D203}"/>
              </a:ext>
            </a:extLst>
          </p:cNvPr>
          <p:cNvSpPr txBox="1">
            <a:spLocks/>
          </p:cNvSpPr>
          <p:nvPr/>
        </p:nvSpPr>
        <p:spPr>
          <a:xfrm>
            <a:off x="1175201" y="3794074"/>
            <a:ext cx="2241355" cy="417195"/>
          </a:xfrm>
          <a:prstGeom prst="rect">
            <a:avLst/>
          </a:prstGeom>
          <a:noFill/>
        </p:spPr>
        <p:txBody>
          <a:bodyPr vert="horz" wrap="none" lIns="0" tIns="0" rIns="0" bIns="0" anchor="ctr">
            <a:noAutofit/>
          </a:bodyPr>
          <a:lstStyle/>
          <a:p>
            <a:pPr marL="0" marR="0" lvl="0" indent="0" algn="ctr" defTabSz="508000" rtl="0" eaLnBrk="0" fontAlgn="auto" latinLnBrk="0" hangingPunct="1">
              <a:lnSpc>
                <a:spcPct val="100000"/>
              </a:lnSpc>
              <a:spcBef>
                <a:spcPts val="0"/>
              </a:spcBef>
              <a:spcAft>
                <a:spcPts val="0"/>
              </a:spcAft>
              <a:buClrTx/>
              <a:buSzTx/>
              <a:buFontTx/>
              <a:buNone/>
              <a:tabLst/>
              <a:defRPr/>
            </a:pPr>
            <a:r>
              <a:rPr kumimoji="0" lang="zh-CN" altLang="en-US" sz="1800" b="0" i="0" u="none" strike="noStrike" kern="1200" cap="none" spc="0" normalizeH="0" baseline="0" noProof="0" dirty="0">
                <a:ln>
                  <a:noFill/>
                </a:ln>
                <a:solidFill>
                  <a:schemeClr val="tx1">
                    <a:lumMod val="85000"/>
                    <a:lumOff val="15000"/>
                  </a:schemeClr>
                </a:solidFill>
                <a:effectLst/>
                <a:uLnTx/>
                <a:uFillTx/>
                <a:latin typeface="字魂36号-正文宋楷" panose="02000000000000000000" pitchFamily="2" charset="-122"/>
                <a:ea typeface="字魂36号-正文宋楷" panose="02000000000000000000" pitchFamily="2" charset="-122"/>
              </a:rPr>
              <a:t>点击编辑标题</a:t>
            </a:r>
            <a:endParaRPr kumimoji="0" lang="ko-KR" altLang="en-US" sz="1800" b="0" i="0" u="none" strike="noStrike" kern="1200" cap="none" spc="0" normalizeH="0" baseline="0" noProof="0" dirty="0">
              <a:ln>
                <a:noFill/>
              </a:ln>
              <a:solidFill>
                <a:schemeClr val="tx1">
                  <a:lumMod val="85000"/>
                  <a:lumOff val="15000"/>
                </a:schemeClr>
              </a:solidFill>
              <a:effectLst/>
              <a:uLnTx/>
              <a:uFillTx/>
              <a:latin typeface="字魂36号-正文宋楷" panose="02000000000000000000" pitchFamily="2" charset="-122"/>
              <a:ea typeface="微软雅黑" charset="0"/>
            </a:endParaRPr>
          </a:p>
        </p:txBody>
      </p:sp>
      <p:sp>
        <p:nvSpPr>
          <p:cNvPr id="23" name="文本框 22">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FD706BCB-1089-4E3F-8BE6-070DE4C76630}"/>
              </a:ext>
            </a:extLst>
          </p:cNvPr>
          <p:cNvSpPr txBox="1">
            <a:spLocks/>
          </p:cNvSpPr>
          <p:nvPr/>
        </p:nvSpPr>
        <p:spPr>
          <a:xfrm>
            <a:off x="1175201" y="4107028"/>
            <a:ext cx="2241355" cy="706475"/>
          </a:xfrm>
          <a:prstGeom prst="rect">
            <a:avLst/>
          </a:prstGeom>
          <a:noFill/>
        </p:spPr>
        <p:txBody>
          <a:bodyPr vert="horz" wrap="none" lIns="0" tIns="0" rIns="0" bIns="0" anchor="ctr">
            <a:noAutofit/>
          </a:bodyPr>
          <a:lstStyle/>
          <a:p>
            <a:pPr marL="0" marR="0" lvl="0" indent="0" algn="ctr" defTabSz="508000" rtl="0" eaLnBrk="0" fontAlgn="auto" latinLnBrk="0" hangingPunct="1">
              <a:lnSpc>
                <a:spcPct val="15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schemeClr val="tx1">
                    <a:lumMod val="85000"/>
                    <a:lumOff val="15000"/>
                  </a:schemeClr>
                </a:solidFill>
                <a:effectLst/>
                <a:uLnTx/>
                <a:uFillTx/>
                <a:latin typeface="字魂36号-正文宋楷" panose="02000000000000000000" pitchFamily="2" charset="-122"/>
                <a:ea typeface="字魂36号-正文宋楷" panose="02000000000000000000" pitchFamily="2" charset="-122"/>
              </a:rPr>
              <a:t>双击输入替换内容</a:t>
            </a:r>
            <a:endParaRPr kumimoji="0" lang="en-US" altLang="zh-CN" sz="1400" b="0" i="0" u="none" strike="noStrike" kern="1200" cap="none" spc="0" normalizeH="0" baseline="0" noProof="0" dirty="0">
              <a:ln>
                <a:noFill/>
              </a:ln>
              <a:solidFill>
                <a:schemeClr val="tx1">
                  <a:lumMod val="85000"/>
                  <a:lumOff val="15000"/>
                </a:schemeClr>
              </a:solidFill>
              <a:effectLst/>
              <a:uLnTx/>
              <a:uFillTx/>
              <a:latin typeface="字魂36号-正文宋楷" panose="02000000000000000000" pitchFamily="2" charset="-122"/>
              <a:ea typeface="字魂36号-正文宋楷" panose="02000000000000000000" pitchFamily="2" charset="-122"/>
            </a:endParaRPr>
          </a:p>
          <a:p>
            <a:pPr marL="0" marR="0" lvl="0" indent="0" algn="ctr" defTabSz="508000" rtl="0" eaLnBrk="0" fontAlgn="auto" latinLnBrk="0" hangingPunct="1">
              <a:lnSpc>
                <a:spcPct val="15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schemeClr val="tx1">
                    <a:lumMod val="85000"/>
                    <a:lumOff val="15000"/>
                  </a:schemeClr>
                </a:solidFill>
                <a:effectLst/>
                <a:uLnTx/>
                <a:uFillTx/>
                <a:latin typeface="字魂36号-正文宋楷" panose="02000000000000000000" pitchFamily="2" charset="-122"/>
                <a:ea typeface="字魂36号-正文宋楷" panose="02000000000000000000" pitchFamily="2" charset="-122"/>
              </a:rPr>
              <a:t>内容</a:t>
            </a:r>
            <a:endParaRPr kumimoji="0" lang="en-US" altLang="zh-CN" sz="1400" b="0" i="0" u="none" strike="noStrike" kern="1200" cap="none" spc="0" normalizeH="0" baseline="0" noProof="0" dirty="0">
              <a:ln>
                <a:noFill/>
              </a:ln>
              <a:solidFill>
                <a:schemeClr val="tx1">
                  <a:lumMod val="85000"/>
                  <a:lumOff val="15000"/>
                </a:schemeClr>
              </a:solidFill>
              <a:effectLst/>
              <a:uLnTx/>
              <a:uFillTx/>
              <a:latin typeface="字魂36号-正文宋楷" panose="02000000000000000000" pitchFamily="2" charset="-122"/>
              <a:ea typeface="字魂36号-正文宋楷" panose="02000000000000000000" pitchFamily="2" charset="-122"/>
            </a:endParaRPr>
          </a:p>
        </p:txBody>
      </p:sp>
      <p:sp>
        <p:nvSpPr>
          <p:cNvPr id="24" name="文本框 23">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0EC759C1-A39F-4667-8C10-5D5B43996F65}"/>
              </a:ext>
            </a:extLst>
          </p:cNvPr>
          <p:cNvSpPr txBox="1">
            <a:spLocks/>
          </p:cNvSpPr>
          <p:nvPr/>
        </p:nvSpPr>
        <p:spPr>
          <a:xfrm>
            <a:off x="3666760" y="3794074"/>
            <a:ext cx="2241355" cy="417195"/>
          </a:xfrm>
          <a:prstGeom prst="rect">
            <a:avLst/>
          </a:prstGeom>
          <a:noFill/>
        </p:spPr>
        <p:txBody>
          <a:bodyPr vert="horz" wrap="none" lIns="0" tIns="0" rIns="0" bIns="0" anchor="ctr">
            <a:noAutofit/>
          </a:bodyPr>
          <a:lstStyle/>
          <a:p>
            <a:pPr marL="0" marR="0" lvl="0" indent="0" algn="ctr" defTabSz="508000" rtl="0" eaLnBrk="0" fontAlgn="auto" latinLnBrk="0" hangingPunct="1">
              <a:lnSpc>
                <a:spcPct val="100000"/>
              </a:lnSpc>
              <a:spcBef>
                <a:spcPts val="0"/>
              </a:spcBef>
              <a:spcAft>
                <a:spcPts val="0"/>
              </a:spcAft>
              <a:buClrTx/>
              <a:buSzTx/>
              <a:buFontTx/>
              <a:buNone/>
              <a:tabLst/>
              <a:defRPr/>
            </a:pPr>
            <a:r>
              <a:rPr kumimoji="0" lang="zh-CN" altLang="en-US" sz="1800" b="0" i="0" u="none" strike="noStrike" kern="1200" cap="none" spc="0" normalizeH="0" baseline="0" noProof="0" dirty="0">
                <a:ln>
                  <a:noFill/>
                </a:ln>
                <a:solidFill>
                  <a:schemeClr val="tx1">
                    <a:lumMod val="85000"/>
                    <a:lumOff val="15000"/>
                  </a:schemeClr>
                </a:solidFill>
                <a:effectLst/>
                <a:uLnTx/>
                <a:uFillTx/>
                <a:latin typeface="字魂36号-正文宋楷" panose="02000000000000000000" pitchFamily="2" charset="-122"/>
                <a:ea typeface="字魂36号-正文宋楷" panose="02000000000000000000" pitchFamily="2" charset="-122"/>
              </a:rPr>
              <a:t>点击编辑标题</a:t>
            </a:r>
            <a:endParaRPr kumimoji="0" lang="ko-KR" altLang="en-US" sz="1800" b="0" i="0" u="none" strike="noStrike" kern="1200" cap="none" spc="0" normalizeH="0" baseline="0" noProof="0" dirty="0">
              <a:ln>
                <a:noFill/>
              </a:ln>
              <a:solidFill>
                <a:schemeClr val="tx1">
                  <a:lumMod val="85000"/>
                  <a:lumOff val="15000"/>
                </a:schemeClr>
              </a:solidFill>
              <a:effectLst/>
              <a:uLnTx/>
              <a:uFillTx/>
              <a:latin typeface="字魂36号-正文宋楷" panose="02000000000000000000" pitchFamily="2" charset="-122"/>
              <a:ea typeface="微软雅黑" charset="0"/>
            </a:endParaRPr>
          </a:p>
        </p:txBody>
      </p:sp>
      <p:sp>
        <p:nvSpPr>
          <p:cNvPr id="25" name="文本框 24">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1AE1CB8E-0653-48EB-8AB5-39BAB615744F}"/>
              </a:ext>
            </a:extLst>
          </p:cNvPr>
          <p:cNvSpPr txBox="1">
            <a:spLocks/>
          </p:cNvSpPr>
          <p:nvPr/>
        </p:nvSpPr>
        <p:spPr>
          <a:xfrm>
            <a:off x="3666760" y="4107028"/>
            <a:ext cx="2241355" cy="706475"/>
          </a:xfrm>
          <a:prstGeom prst="rect">
            <a:avLst/>
          </a:prstGeom>
          <a:noFill/>
        </p:spPr>
        <p:txBody>
          <a:bodyPr vert="horz" wrap="none" lIns="0" tIns="0" rIns="0" bIns="0" anchor="ctr">
            <a:noAutofit/>
          </a:bodyPr>
          <a:lstStyle/>
          <a:p>
            <a:pPr marL="0" marR="0" lvl="0" indent="0" algn="ctr" defTabSz="508000" rtl="0" eaLnBrk="0" fontAlgn="auto" latinLnBrk="0" hangingPunct="1">
              <a:lnSpc>
                <a:spcPct val="15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schemeClr val="tx1">
                    <a:lumMod val="85000"/>
                    <a:lumOff val="15000"/>
                  </a:schemeClr>
                </a:solidFill>
                <a:effectLst/>
                <a:uLnTx/>
                <a:uFillTx/>
                <a:latin typeface="字魂36号-正文宋楷" panose="02000000000000000000" pitchFamily="2" charset="-122"/>
                <a:ea typeface="字魂36号-正文宋楷" panose="02000000000000000000" pitchFamily="2" charset="-122"/>
              </a:rPr>
              <a:t>双击输入替换内容</a:t>
            </a:r>
            <a:endParaRPr kumimoji="0" lang="en-US" altLang="zh-CN" sz="1400" b="0" i="0" u="none" strike="noStrike" kern="1200" cap="none" spc="0" normalizeH="0" baseline="0" noProof="0" dirty="0">
              <a:ln>
                <a:noFill/>
              </a:ln>
              <a:solidFill>
                <a:schemeClr val="tx1">
                  <a:lumMod val="85000"/>
                  <a:lumOff val="15000"/>
                </a:schemeClr>
              </a:solidFill>
              <a:effectLst/>
              <a:uLnTx/>
              <a:uFillTx/>
              <a:latin typeface="字魂36号-正文宋楷" panose="02000000000000000000" pitchFamily="2" charset="-122"/>
              <a:ea typeface="字魂36号-正文宋楷" panose="02000000000000000000" pitchFamily="2" charset="-122"/>
            </a:endParaRPr>
          </a:p>
          <a:p>
            <a:pPr marL="0" marR="0" lvl="0" indent="0" algn="ctr" defTabSz="508000" rtl="0" eaLnBrk="0" fontAlgn="auto" latinLnBrk="0" hangingPunct="1">
              <a:lnSpc>
                <a:spcPct val="15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schemeClr val="tx1">
                    <a:lumMod val="85000"/>
                    <a:lumOff val="15000"/>
                  </a:schemeClr>
                </a:solidFill>
                <a:effectLst/>
                <a:uLnTx/>
                <a:uFillTx/>
                <a:latin typeface="字魂36号-正文宋楷" panose="02000000000000000000" pitchFamily="2" charset="-122"/>
                <a:ea typeface="字魂36号-正文宋楷" panose="02000000000000000000" pitchFamily="2" charset="-122"/>
              </a:rPr>
              <a:t>内容</a:t>
            </a:r>
            <a:endParaRPr kumimoji="0" lang="en-US" altLang="zh-CN" sz="1400" b="0" i="0" u="none" strike="noStrike" kern="1200" cap="none" spc="0" normalizeH="0" baseline="0" noProof="0" dirty="0">
              <a:ln>
                <a:noFill/>
              </a:ln>
              <a:solidFill>
                <a:schemeClr val="tx1">
                  <a:lumMod val="85000"/>
                  <a:lumOff val="15000"/>
                </a:schemeClr>
              </a:solidFill>
              <a:effectLst/>
              <a:uLnTx/>
              <a:uFillTx/>
              <a:latin typeface="字魂36号-正文宋楷" panose="02000000000000000000" pitchFamily="2" charset="-122"/>
              <a:ea typeface="字魂36号-正文宋楷" panose="02000000000000000000" pitchFamily="2" charset="-122"/>
            </a:endParaRPr>
          </a:p>
        </p:txBody>
      </p:sp>
      <p:sp>
        <p:nvSpPr>
          <p:cNvPr id="26" name="文本框 25">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AA64434B-2F3C-45A6-A1BC-76804177A6D8}"/>
              </a:ext>
            </a:extLst>
          </p:cNvPr>
          <p:cNvSpPr txBox="1">
            <a:spLocks/>
          </p:cNvSpPr>
          <p:nvPr/>
        </p:nvSpPr>
        <p:spPr>
          <a:xfrm>
            <a:off x="6265909" y="3794074"/>
            <a:ext cx="2241355" cy="417195"/>
          </a:xfrm>
          <a:prstGeom prst="rect">
            <a:avLst/>
          </a:prstGeom>
          <a:noFill/>
        </p:spPr>
        <p:txBody>
          <a:bodyPr vert="horz" wrap="none" lIns="0" tIns="0" rIns="0" bIns="0" anchor="ctr">
            <a:noAutofit/>
          </a:bodyPr>
          <a:lstStyle/>
          <a:p>
            <a:pPr marL="0" marR="0" lvl="0" indent="0" algn="ctr" defTabSz="508000" rtl="0" eaLnBrk="0" fontAlgn="auto" latinLnBrk="0" hangingPunct="1">
              <a:lnSpc>
                <a:spcPct val="100000"/>
              </a:lnSpc>
              <a:spcBef>
                <a:spcPts val="0"/>
              </a:spcBef>
              <a:spcAft>
                <a:spcPts val="0"/>
              </a:spcAft>
              <a:buClrTx/>
              <a:buSzTx/>
              <a:buFontTx/>
              <a:buNone/>
              <a:tabLst/>
              <a:defRPr/>
            </a:pPr>
            <a:r>
              <a:rPr kumimoji="0" lang="zh-CN" altLang="en-US" sz="1800" b="0" i="0" u="none" strike="noStrike" kern="1200" cap="none" spc="0" normalizeH="0" baseline="0" noProof="0" dirty="0">
                <a:ln>
                  <a:noFill/>
                </a:ln>
                <a:solidFill>
                  <a:schemeClr val="tx1">
                    <a:lumMod val="85000"/>
                    <a:lumOff val="15000"/>
                  </a:schemeClr>
                </a:solidFill>
                <a:effectLst/>
                <a:uLnTx/>
                <a:uFillTx/>
                <a:latin typeface="字魂36号-正文宋楷" panose="02000000000000000000" pitchFamily="2" charset="-122"/>
                <a:ea typeface="字魂36号-正文宋楷" panose="02000000000000000000" pitchFamily="2" charset="-122"/>
              </a:rPr>
              <a:t>点击编辑标题</a:t>
            </a:r>
            <a:endParaRPr kumimoji="0" lang="ko-KR" altLang="en-US" sz="1800" b="0" i="0" u="none" strike="noStrike" kern="1200" cap="none" spc="0" normalizeH="0" baseline="0" noProof="0" dirty="0">
              <a:ln>
                <a:noFill/>
              </a:ln>
              <a:solidFill>
                <a:schemeClr val="tx1">
                  <a:lumMod val="85000"/>
                  <a:lumOff val="15000"/>
                </a:schemeClr>
              </a:solidFill>
              <a:effectLst/>
              <a:uLnTx/>
              <a:uFillTx/>
              <a:latin typeface="字魂36号-正文宋楷" panose="02000000000000000000" pitchFamily="2" charset="-122"/>
              <a:ea typeface="微软雅黑" charset="0"/>
            </a:endParaRPr>
          </a:p>
        </p:txBody>
      </p:sp>
      <p:sp>
        <p:nvSpPr>
          <p:cNvPr id="27" name="文本框 26">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A3F4163B-B0C3-483B-8826-3EC0B06D9FB7}"/>
              </a:ext>
            </a:extLst>
          </p:cNvPr>
          <p:cNvSpPr txBox="1">
            <a:spLocks/>
          </p:cNvSpPr>
          <p:nvPr/>
        </p:nvSpPr>
        <p:spPr>
          <a:xfrm>
            <a:off x="6265909" y="4107028"/>
            <a:ext cx="2241355" cy="706475"/>
          </a:xfrm>
          <a:prstGeom prst="rect">
            <a:avLst/>
          </a:prstGeom>
          <a:noFill/>
        </p:spPr>
        <p:txBody>
          <a:bodyPr vert="horz" wrap="none" lIns="0" tIns="0" rIns="0" bIns="0" anchor="ctr">
            <a:noAutofit/>
          </a:bodyPr>
          <a:lstStyle/>
          <a:p>
            <a:pPr marL="0" marR="0" lvl="0" indent="0" algn="ctr" defTabSz="508000" rtl="0" eaLnBrk="0" fontAlgn="auto" latinLnBrk="0" hangingPunct="1">
              <a:lnSpc>
                <a:spcPct val="15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schemeClr val="tx1">
                    <a:lumMod val="85000"/>
                    <a:lumOff val="15000"/>
                  </a:schemeClr>
                </a:solidFill>
                <a:effectLst/>
                <a:uLnTx/>
                <a:uFillTx/>
                <a:latin typeface="字魂36号-正文宋楷" panose="02000000000000000000" pitchFamily="2" charset="-122"/>
                <a:ea typeface="字魂36号-正文宋楷" panose="02000000000000000000" pitchFamily="2" charset="-122"/>
              </a:rPr>
              <a:t>双击输入替换内容</a:t>
            </a:r>
            <a:endParaRPr kumimoji="0" lang="en-US" altLang="zh-CN" sz="1400" b="0" i="0" u="none" strike="noStrike" kern="1200" cap="none" spc="0" normalizeH="0" baseline="0" noProof="0" dirty="0">
              <a:ln>
                <a:noFill/>
              </a:ln>
              <a:solidFill>
                <a:schemeClr val="tx1">
                  <a:lumMod val="85000"/>
                  <a:lumOff val="15000"/>
                </a:schemeClr>
              </a:solidFill>
              <a:effectLst/>
              <a:uLnTx/>
              <a:uFillTx/>
              <a:latin typeface="字魂36号-正文宋楷" panose="02000000000000000000" pitchFamily="2" charset="-122"/>
              <a:ea typeface="字魂36号-正文宋楷" panose="02000000000000000000" pitchFamily="2" charset="-122"/>
            </a:endParaRPr>
          </a:p>
          <a:p>
            <a:pPr marL="0" marR="0" lvl="0" indent="0" algn="ctr" defTabSz="508000" rtl="0" eaLnBrk="0" fontAlgn="auto" latinLnBrk="0" hangingPunct="1">
              <a:lnSpc>
                <a:spcPct val="15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schemeClr val="tx1">
                    <a:lumMod val="85000"/>
                    <a:lumOff val="15000"/>
                  </a:schemeClr>
                </a:solidFill>
                <a:effectLst/>
                <a:uLnTx/>
                <a:uFillTx/>
                <a:latin typeface="字魂36号-正文宋楷" panose="02000000000000000000" pitchFamily="2" charset="-122"/>
                <a:ea typeface="字魂36号-正文宋楷" panose="02000000000000000000" pitchFamily="2" charset="-122"/>
              </a:rPr>
              <a:t>内容</a:t>
            </a:r>
            <a:endParaRPr kumimoji="0" lang="en-US" altLang="zh-CN" sz="1400" b="0" i="0" u="none" strike="noStrike" kern="1200" cap="none" spc="0" normalizeH="0" baseline="0" noProof="0" dirty="0">
              <a:ln>
                <a:noFill/>
              </a:ln>
              <a:solidFill>
                <a:schemeClr val="tx1">
                  <a:lumMod val="85000"/>
                  <a:lumOff val="15000"/>
                </a:schemeClr>
              </a:solidFill>
              <a:effectLst/>
              <a:uLnTx/>
              <a:uFillTx/>
              <a:latin typeface="字魂36号-正文宋楷" panose="02000000000000000000" pitchFamily="2" charset="-122"/>
              <a:ea typeface="字魂36号-正文宋楷" panose="02000000000000000000" pitchFamily="2" charset="-122"/>
            </a:endParaRPr>
          </a:p>
        </p:txBody>
      </p:sp>
      <p:sp>
        <p:nvSpPr>
          <p:cNvPr id="28" name="文本框 27">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A1FD5B9D-A2E4-49A9-9D36-9C5FDE1EEAEE}"/>
              </a:ext>
            </a:extLst>
          </p:cNvPr>
          <p:cNvSpPr txBox="1">
            <a:spLocks/>
          </p:cNvSpPr>
          <p:nvPr/>
        </p:nvSpPr>
        <p:spPr>
          <a:xfrm>
            <a:off x="8883589" y="3794074"/>
            <a:ext cx="2241355" cy="417195"/>
          </a:xfrm>
          <a:prstGeom prst="rect">
            <a:avLst/>
          </a:prstGeom>
          <a:noFill/>
        </p:spPr>
        <p:txBody>
          <a:bodyPr vert="horz" wrap="none" lIns="0" tIns="0" rIns="0" bIns="0" anchor="ctr">
            <a:noAutofit/>
          </a:bodyPr>
          <a:lstStyle/>
          <a:p>
            <a:pPr marL="0" marR="0" lvl="0" indent="0" algn="ctr" defTabSz="508000" rtl="0" eaLnBrk="0" fontAlgn="auto" latinLnBrk="0" hangingPunct="1">
              <a:lnSpc>
                <a:spcPct val="100000"/>
              </a:lnSpc>
              <a:spcBef>
                <a:spcPts val="0"/>
              </a:spcBef>
              <a:spcAft>
                <a:spcPts val="0"/>
              </a:spcAft>
              <a:buClrTx/>
              <a:buSzTx/>
              <a:buFontTx/>
              <a:buNone/>
              <a:tabLst/>
              <a:defRPr/>
            </a:pPr>
            <a:r>
              <a:rPr kumimoji="0" lang="zh-CN" altLang="en-US" sz="1800" b="0" i="0" u="none" strike="noStrike" kern="1200" cap="none" spc="0" normalizeH="0" baseline="0" noProof="0" dirty="0">
                <a:ln>
                  <a:noFill/>
                </a:ln>
                <a:solidFill>
                  <a:schemeClr val="tx1">
                    <a:lumMod val="85000"/>
                    <a:lumOff val="15000"/>
                  </a:schemeClr>
                </a:solidFill>
                <a:effectLst/>
                <a:uLnTx/>
                <a:uFillTx/>
                <a:latin typeface="字魂36号-正文宋楷" panose="02000000000000000000" pitchFamily="2" charset="-122"/>
                <a:ea typeface="字魂36号-正文宋楷" panose="02000000000000000000" pitchFamily="2" charset="-122"/>
              </a:rPr>
              <a:t>点击编辑标题</a:t>
            </a:r>
            <a:endParaRPr kumimoji="0" lang="ko-KR" altLang="en-US" sz="1800" b="0" i="0" u="none" strike="noStrike" kern="1200" cap="none" spc="0" normalizeH="0" baseline="0" noProof="0" dirty="0">
              <a:ln>
                <a:noFill/>
              </a:ln>
              <a:solidFill>
                <a:schemeClr val="tx1">
                  <a:lumMod val="85000"/>
                  <a:lumOff val="15000"/>
                </a:schemeClr>
              </a:solidFill>
              <a:effectLst/>
              <a:uLnTx/>
              <a:uFillTx/>
              <a:latin typeface="字魂36号-正文宋楷" panose="02000000000000000000" pitchFamily="2" charset="-122"/>
              <a:ea typeface="微软雅黑" charset="0"/>
            </a:endParaRPr>
          </a:p>
        </p:txBody>
      </p:sp>
      <p:sp>
        <p:nvSpPr>
          <p:cNvPr id="29" name="文本框 28">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6708996F-B6EE-4960-B8C2-59D254E0251E}"/>
              </a:ext>
            </a:extLst>
          </p:cNvPr>
          <p:cNvSpPr txBox="1">
            <a:spLocks/>
          </p:cNvSpPr>
          <p:nvPr/>
        </p:nvSpPr>
        <p:spPr>
          <a:xfrm>
            <a:off x="8883589" y="4107028"/>
            <a:ext cx="2241355" cy="706475"/>
          </a:xfrm>
          <a:prstGeom prst="rect">
            <a:avLst/>
          </a:prstGeom>
          <a:noFill/>
        </p:spPr>
        <p:txBody>
          <a:bodyPr vert="horz" wrap="none" lIns="0" tIns="0" rIns="0" bIns="0" anchor="ctr">
            <a:noAutofit/>
          </a:bodyPr>
          <a:lstStyle/>
          <a:p>
            <a:pPr marL="0" marR="0" lvl="0" indent="0" algn="ctr" defTabSz="508000" rtl="0" eaLnBrk="0" fontAlgn="auto" latinLnBrk="0" hangingPunct="1">
              <a:lnSpc>
                <a:spcPct val="15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schemeClr val="tx1">
                    <a:lumMod val="85000"/>
                    <a:lumOff val="15000"/>
                  </a:schemeClr>
                </a:solidFill>
                <a:effectLst/>
                <a:uLnTx/>
                <a:uFillTx/>
                <a:latin typeface="字魂36号-正文宋楷" panose="02000000000000000000" pitchFamily="2" charset="-122"/>
                <a:ea typeface="字魂36号-正文宋楷" panose="02000000000000000000" pitchFamily="2" charset="-122"/>
              </a:rPr>
              <a:t>双击输入替换内容</a:t>
            </a:r>
            <a:endParaRPr kumimoji="0" lang="en-US" altLang="zh-CN" sz="1400" b="0" i="0" u="none" strike="noStrike" kern="1200" cap="none" spc="0" normalizeH="0" baseline="0" noProof="0" dirty="0">
              <a:ln>
                <a:noFill/>
              </a:ln>
              <a:solidFill>
                <a:schemeClr val="tx1">
                  <a:lumMod val="85000"/>
                  <a:lumOff val="15000"/>
                </a:schemeClr>
              </a:solidFill>
              <a:effectLst/>
              <a:uLnTx/>
              <a:uFillTx/>
              <a:latin typeface="字魂36号-正文宋楷" panose="02000000000000000000" pitchFamily="2" charset="-122"/>
              <a:ea typeface="字魂36号-正文宋楷" panose="02000000000000000000" pitchFamily="2" charset="-122"/>
            </a:endParaRPr>
          </a:p>
          <a:p>
            <a:pPr marL="0" marR="0" lvl="0" indent="0" algn="ctr" defTabSz="508000" rtl="0" eaLnBrk="0" fontAlgn="auto" latinLnBrk="0" hangingPunct="1">
              <a:lnSpc>
                <a:spcPct val="15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schemeClr val="tx1">
                    <a:lumMod val="85000"/>
                    <a:lumOff val="15000"/>
                  </a:schemeClr>
                </a:solidFill>
                <a:effectLst/>
                <a:uLnTx/>
                <a:uFillTx/>
                <a:latin typeface="字魂36号-正文宋楷" panose="02000000000000000000" pitchFamily="2" charset="-122"/>
                <a:ea typeface="字魂36号-正文宋楷" panose="02000000000000000000" pitchFamily="2" charset="-122"/>
              </a:rPr>
              <a:t>内容</a:t>
            </a:r>
            <a:endParaRPr kumimoji="0" lang="en-US" altLang="zh-CN" sz="1400" b="0" i="0" u="none" strike="noStrike" kern="1200" cap="none" spc="0" normalizeH="0" baseline="0" noProof="0" dirty="0">
              <a:ln>
                <a:noFill/>
              </a:ln>
              <a:solidFill>
                <a:schemeClr val="tx1">
                  <a:lumMod val="85000"/>
                  <a:lumOff val="15000"/>
                </a:schemeClr>
              </a:solidFill>
              <a:effectLst/>
              <a:uLnTx/>
              <a:uFillTx/>
              <a:latin typeface="字魂36号-正文宋楷" panose="02000000000000000000" pitchFamily="2" charset="-122"/>
              <a:ea typeface="字魂36号-正文宋楷" panose="02000000000000000000" pitchFamily="2" charset="-122"/>
            </a:endParaRPr>
          </a:p>
        </p:txBody>
      </p:sp>
      <p:grpSp>
        <p:nvGrpSpPr>
          <p:cNvPr id="30" name="组合 29">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F2BBF8E4-E6F0-4665-BBD8-4F469024377B}"/>
              </a:ext>
            </a:extLst>
          </p:cNvPr>
          <p:cNvGrpSpPr/>
          <p:nvPr/>
        </p:nvGrpSpPr>
        <p:grpSpPr>
          <a:xfrm>
            <a:off x="651060" y="878740"/>
            <a:ext cx="2481225" cy="739498"/>
            <a:chOff x="3812510" y="2566339"/>
            <a:chExt cx="5257422" cy="1371153"/>
          </a:xfrm>
        </p:grpSpPr>
        <p:sp>
          <p:nvSpPr>
            <p:cNvPr id="31" name="平行四边形 30">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EE3B5E76-E3BB-417A-8A1F-32A694EE0903}"/>
                </a:ext>
              </a:extLst>
            </p:cNvPr>
            <p:cNvSpPr/>
            <p:nvPr/>
          </p:nvSpPr>
          <p:spPr>
            <a:xfrm>
              <a:off x="8295232" y="3086100"/>
              <a:ext cx="1778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32" name="平行四边形 31">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BDFD84A4-C1C9-450F-95B5-4CB44628B682}"/>
                </a:ext>
              </a:extLst>
            </p:cNvPr>
            <p:cNvSpPr/>
            <p:nvPr/>
          </p:nvSpPr>
          <p:spPr>
            <a:xfrm>
              <a:off x="8409532" y="2959100"/>
              <a:ext cx="1778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33" name="平行四边形 32">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C4F15826-92A6-43E7-84F9-43902286561D}"/>
                </a:ext>
              </a:extLst>
            </p:cNvPr>
            <p:cNvSpPr/>
            <p:nvPr/>
          </p:nvSpPr>
          <p:spPr>
            <a:xfrm>
              <a:off x="8460332" y="3136900"/>
              <a:ext cx="1524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34" name="平行四边形 33">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EA7FBEC6-CDBF-49F4-ABEF-3DC51DCC4688}"/>
                </a:ext>
              </a:extLst>
            </p:cNvPr>
            <p:cNvSpPr/>
            <p:nvPr/>
          </p:nvSpPr>
          <p:spPr>
            <a:xfrm>
              <a:off x="8828631" y="3238500"/>
              <a:ext cx="2413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35" name="平行四边形 34">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FCF691E4-5BAF-40E6-8687-742AF51F2D1A}"/>
                </a:ext>
              </a:extLst>
            </p:cNvPr>
            <p:cNvSpPr/>
            <p:nvPr/>
          </p:nvSpPr>
          <p:spPr>
            <a:xfrm>
              <a:off x="7888832" y="3136900"/>
              <a:ext cx="2413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36" name="平行四边形 35">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89512081-CB9C-4129-B960-9365AAF6C602}"/>
                </a:ext>
              </a:extLst>
            </p:cNvPr>
            <p:cNvSpPr/>
            <p:nvPr/>
          </p:nvSpPr>
          <p:spPr>
            <a:xfrm>
              <a:off x="8028532" y="3238500"/>
              <a:ext cx="2286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37" name="平行四边形 36">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6B970135-2AC8-4EE1-97F2-13B15333D2AE}"/>
                </a:ext>
              </a:extLst>
            </p:cNvPr>
            <p:cNvSpPr/>
            <p:nvPr/>
          </p:nvSpPr>
          <p:spPr>
            <a:xfrm>
              <a:off x="8282532" y="3009900"/>
              <a:ext cx="1397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38" name="平行四边形 37">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3897E87F-CCA6-416B-A9F0-BC608954B541}"/>
                </a:ext>
              </a:extLst>
            </p:cNvPr>
            <p:cNvSpPr/>
            <p:nvPr/>
          </p:nvSpPr>
          <p:spPr>
            <a:xfrm>
              <a:off x="8841332" y="3048000"/>
              <a:ext cx="2286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39" name="平行四边形 38">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D7F94679-EEDF-48E1-A5A6-AAF17D827984}"/>
                </a:ext>
              </a:extLst>
            </p:cNvPr>
            <p:cNvSpPr/>
            <p:nvPr/>
          </p:nvSpPr>
          <p:spPr>
            <a:xfrm>
              <a:off x="8232562" y="3492500"/>
              <a:ext cx="1778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40" name="平行四边形 39">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4E8502BE-E39D-4A06-A510-AD7C604D563D}"/>
                </a:ext>
              </a:extLst>
            </p:cNvPr>
            <p:cNvSpPr/>
            <p:nvPr/>
          </p:nvSpPr>
          <p:spPr>
            <a:xfrm>
              <a:off x="8346862" y="3365500"/>
              <a:ext cx="1778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41" name="平行四边形 40">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2AAAD647-1816-4F87-8255-02D30C0D07A5}"/>
                </a:ext>
              </a:extLst>
            </p:cNvPr>
            <p:cNvSpPr/>
            <p:nvPr/>
          </p:nvSpPr>
          <p:spPr>
            <a:xfrm>
              <a:off x="8397662" y="3543300"/>
              <a:ext cx="1524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42" name="平行四边形 41">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F6BF726C-7896-45AD-A2A5-3BEC60F1DDF0}"/>
                </a:ext>
              </a:extLst>
            </p:cNvPr>
            <p:cNvSpPr/>
            <p:nvPr/>
          </p:nvSpPr>
          <p:spPr>
            <a:xfrm>
              <a:off x="8765961" y="3644900"/>
              <a:ext cx="2413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43" name="平行四边形 42">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57C41A69-83EA-4B98-9604-A7323906E861}"/>
                </a:ext>
              </a:extLst>
            </p:cNvPr>
            <p:cNvSpPr/>
            <p:nvPr/>
          </p:nvSpPr>
          <p:spPr>
            <a:xfrm>
              <a:off x="7826162" y="3543300"/>
              <a:ext cx="2413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44" name="平行四边形 43">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8CC72F06-544A-4C39-86C3-8056D131B999}"/>
                </a:ext>
              </a:extLst>
            </p:cNvPr>
            <p:cNvSpPr/>
            <p:nvPr/>
          </p:nvSpPr>
          <p:spPr>
            <a:xfrm>
              <a:off x="7965862" y="3644900"/>
              <a:ext cx="2286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45" name="平行四边形 44">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D0398880-D82E-4C76-B7BD-AF2345B6B6A3}"/>
                </a:ext>
              </a:extLst>
            </p:cNvPr>
            <p:cNvSpPr/>
            <p:nvPr/>
          </p:nvSpPr>
          <p:spPr>
            <a:xfrm>
              <a:off x="8219862" y="3416300"/>
              <a:ext cx="1397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46" name="平行四边形 45">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844FDD58-AF10-48C8-96C9-4EB90815A656}"/>
                </a:ext>
              </a:extLst>
            </p:cNvPr>
            <p:cNvSpPr/>
            <p:nvPr/>
          </p:nvSpPr>
          <p:spPr>
            <a:xfrm>
              <a:off x="8778662" y="3454400"/>
              <a:ext cx="2286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47" name="文本框 46">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FB337843-332B-4D37-B4DD-653DE0772C79}"/>
                </a:ext>
              </a:extLst>
            </p:cNvPr>
            <p:cNvSpPr txBox="1"/>
            <p:nvPr/>
          </p:nvSpPr>
          <p:spPr>
            <a:xfrm>
              <a:off x="3895937" y="2566339"/>
              <a:ext cx="4976265" cy="1312539"/>
            </a:xfrm>
            <a:prstGeom prst="rect">
              <a:avLst/>
            </a:prstGeom>
            <a:noFill/>
          </p:spPr>
          <p:txBody>
            <a:bodyPr vert="horz" wrap="square" rtlCol="0">
              <a:spAutoFit/>
            </a:bodyPr>
            <a:lstStyle/>
            <a:p>
              <a:pPr marL="0" marR="0" lvl="0" indent="0" algn="dist" defTabSz="914400" rtl="0" eaLnBrk="1" fontAlgn="auto" latinLnBrk="0" hangingPunct="1">
                <a:lnSpc>
                  <a:spcPct val="100000"/>
                </a:lnSpc>
                <a:spcBef>
                  <a:spcPts val="0"/>
                </a:spcBef>
                <a:spcAft>
                  <a:spcPts val="0"/>
                </a:spcAft>
                <a:buClrTx/>
                <a:buSzTx/>
                <a:buFontTx/>
                <a:buNone/>
                <a:tabLst/>
                <a:defRPr/>
              </a:pPr>
              <a:r>
                <a:rPr kumimoji="0" lang="zh-CN" altLang="en-US" sz="4000" b="0" i="1" u="none" strike="noStrike" kern="1200" cap="none" spc="0" normalizeH="0" baseline="0" noProof="0" dirty="0">
                  <a:ln>
                    <a:noFill/>
                  </a:ln>
                  <a:solidFill>
                    <a:srgbClr val="2CC8B8"/>
                  </a:solidFill>
                  <a:effectLst/>
                  <a:uLnTx/>
                  <a:uFillTx/>
                  <a:latin typeface="字魂36号-正文宋楷" panose="02000000000000000000" pitchFamily="2" charset="-122"/>
                  <a:ea typeface="字魂36号-正文宋楷" panose="02000000000000000000" pitchFamily="2" charset="-122"/>
                </a:rPr>
                <a:t>标题文本</a:t>
              </a:r>
            </a:p>
          </p:txBody>
        </p:sp>
        <p:sp>
          <p:nvSpPr>
            <p:cNvPr id="48" name="文本框 47">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02B34072-8E5E-49E6-88A2-87B63561885C}"/>
                </a:ext>
              </a:extLst>
            </p:cNvPr>
            <p:cNvSpPr txBox="1"/>
            <p:nvPr/>
          </p:nvSpPr>
          <p:spPr>
            <a:xfrm>
              <a:off x="3812510" y="2624953"/>
              <a:ext cx="5046998" cy="1312539"/>
            </a:xfrm>
            <a:prstGeom prst="rect">
              <a:avLst/>
            </a:prstGeom>
            <a:noFill/>
          </p:spPr>
          <p:txBody>
            <a:bodyPr vert="horz" wrap="square" rtlCol="0">
              <a:spAutoFit/>
            </a:bodyPr>
            <a:lstStyle/>
            <a:p>
              <a:pPr marL="0" marR="0" lvl="0" indent="0" algn="dist" defTabSz="914400" rtl="0" eaLnBrk="1" fontAlgn="auto" latinLnBrk="0" hangingPunct="1">
                <a:lnSpc>
                  <a:spcPct val="100000"/>
                </a:lnSpc>
                <a:spcBef>
                  <a:spcPts val="0"/>
                </a:spcBef>
                <a:spcAft>
                  <a:spcPts val="0"/>
                </a:spcAft>
                <a:buClrTx/>
                <a:buSzTx/>
                <a:buFontTx/>
                <a:buNone/>
                <a:tabLst/>
                <a:defRPr/>
              </a:pPr>
              <a:r>
                <a:rPr kumimoji="0" lang="zh-CN" altLang="en-US" sz="4000" b="0" i="1" u="none" strike="noStrike" kern="1200" cap="none" spc="0" normalizeH="0" baseline="0" noProof="0" dirty="0">
                  <a:ln>
                    <a:noFill/>
                  </a:ln>
                  <a:solidFill>
                    <a:srgbClr val="A1249B"/>
                  </a:solidFill>
                  <a:effectLst/>
                  <a:uLnTx/>
                  <a:uFillTx/>
                  <a:latin typeface="字魂36号-正文宋楷" panose="02000000000000000000" pitchFamily="2" charset="-122"/>
                  <a:ea typeface="字魂36号-正文宋楷" panose="02000000000000000000" pitchFamily="2" charset="-122"/>
                </a:rPr>
                <a:t>标题文本</a:t>
              </a:r>
            </a:p>
          </p:txBody>
        </p:sp>
        <p:sp>
          <p:nvSpPr>
            <p:cNvPr id="49" name="平行四边形 48">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84F60C37-79CF-43F3-8C3E-85DB24DCBF4B}"/>
                </a:ext>
              </a:extLst>
            </p:cNvPr>
            <p:cNvSpPr/>
            <p:nvPr/>
          </p:nvSpPr>
          <p:spPr>
            <a:xfrm>
              <a:off x="3886200" y="2654300"/>
              <a:ext cx="2286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50" name="平行四边形 49">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FCB89BD6-95D4-4AA4-9CF5-EF24EF57BE31}"/>
                </a:ext>
              </a:extLst>
            </p:cNvPr>
            <p:cNvSpPr/>
            <p:nvPr/>
          </p:nvSpPr>
          <p:spPr>
            <a:xfrm>
              <a:off x="4051300" y="2882900"/>
              <a:ext cx="2286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51" name="平行四边形 50">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9B2024E7-093D-454F-8A83-28603A88F25A}"/>
                </a:ext>
              </a:extLst>
            </p:cNvPr>
            <p:cNvSpPr/>
            <p:nvPr/>
          </p:nvSpPr>
          <p:spPr>
            <a:xfrm>
              <a:off x="4203700" y="2870200"/>
              <a:ext cx="1524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52" name="平行四边形 51">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C35699A7-F86B-4272-8A87-5BA58FBDE0AB}"/>
                </a:ext>
              </a:extLst>
            </p:cNvPr>
            <p:cNvSpPr/>
            <p:nvPr/>
          </p:nvSpPr>
          <p:spPr>
            <a:xfrm>
              <a:off x="4254500" y="3403600"/>
              <a:ext cx="1524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53" name="平行四边形 52">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845EB02C-54FE-4C03-9332-9AF0263B974A}"/>
                </a:ext>
              </a:extLst>
            </p:cNvPr>
            <p:cNvSpPr/>
            <p:nvPr/>
          </p:nvSpPr>
          <p:spPr>
            <a:xfrm>
              <a:off x="4457700" y="3416300"/>
              <a:ext cx="1651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54" name="平行四边形 53">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2439DAD8-2241-454D-AF12-4D002CEF9AFE}"/>
                </a:ext>
              </a:extLst>
            </p:cNvPr>
            <p:cNvSpPr/>
            <p:nvPr/>
          </p:nvSpPr>
          <p:spPr>
            <a:xfrm>
              <a:off x="4559300" y="3416300"/>
              <a:ext cx="1778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55" name="平行四边形 54">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CBFD8696-0EEF-4935-80A0-667FA04B11A6}"/>
                </a:ext>
              </a:extLst>
            </p:cNvPr>
            <p:cNvSpPr/>
            <p:nvPr/>
          </p:nvSpPr>
          <p:spPr>
            <a:xfrm>
              <a:off x="4610100" y="2590800"/>
              <a:ext cx="1270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56" name="平行四边形 55">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7874EADA-3678-469B-9118-C6A097E6FA76}"/>
                </a:ext>
              </a:extLst>
            </p:cNvPr>
            <p:cNvSpPr/>
            <p:nvPr/>
          </p:nvSpPr>
          <p:spPr>
            <a:xfrm>
              <a:off x="4737100" y="3365500"/>
              <a:ext cx="2032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57" name="平行四边形 56">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3B4B4CC4-7F36-4F1D-B90C-09308A053DBE}"/>
                </a:ext>
              </a:extLst>
            </p:cNvPr>
            <p:cNvSpPr/>
            <p:nvPr/>
          </p:nvSpPr>
          <p:spPr>
            <a:xfrm>
              <a:off x="4889500" y="2692400"/>
              <a:ext cx="1905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58" name="平行四边形 57">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FFF08E56-F23F-40E7-92B8-E6F3414B7C29}"/>
                </a:ext>
              </a:extLst>
            </p:cNvPr>
            <p:cNvSpPr/>
            <p:nvPr/>
          </p:nvSpPr>
          <p:spPr>
            <a:xfrm>
              <a:off x="4991100" y="3492500"/>
              <a:ext cx="1651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59" name="平行四边形 58">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48E669F6-38B5-418B-A499-DB77E529C249}"/>
                </a:ext>
              </a:extLst>
            </p:cNvPr>
            <p:cNvSpPr/>
            <p:nvPr/>
          </p:nvSpPr>
          <p:spPr>
            <a:xfrm>
              <a:off x="5143500" y="2768600"/>
              <a:ext cx="1270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60" name="平行四边形 59">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BB011741-C798-4930-846E-FA1C8DE71E8A}"/>
                </a:ext>
              </a:extLst>
            </p:cNvPr>
            <p:cNvSpPr/>
            <p:nvPr/>
          </p:nvSpPr>
          <p:spPr>
            <a:xfrm>
              <a:off x="5359400" y="3454400"/>
              <a:ext cx="2286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61" name="平行四边形 60">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6DF6FA94-7E26-41F6-99C1-2A93883B4E08}"/>
                </a:ext>
              </a:extLst>
            </p:cNvPr>
            <p:cNvSpPr/>
            <p:nvPr/>
          </p:nvSpPr>
          <p:spPr>
            <a:xfrm>
              <a:off x="5397500" y="3314700"/>
              <a:ext cx="1778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62" name="平行四边形 61">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A0FFC9A5-F01F-454F-9D25-7C521A0AF859}"/>
                </a:ext>
              </a:extLst>
            </p:cNvPr>
            <p:cNvSpPr/>
            <p:nvPr/>
          </p:nvSpPr>
          <p:spPr>
            <a:xfrm>
              <a:off x="5524500" y="3403600"/>
              <a:ext cx="1651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63" name="平行四边形 62">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27E7839F-85D3-4064-B60A-7D70F09736A4}"/>
                </a:ext>
              </a:extLst>
            </p:cNvPr>
            <p:cNvSpPr/>
            <p:nvPr/>
          </p:nvSpPr>
          <p:spPr>
            <a:xfrm>
              <a:off x="5702300" y="3594100"/>
              <a:ext cx="2286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64" name="平行四边形 63">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78103E9D-6474-4EE8-BAF9-B959C357EFB9}"/>
                </a:ext>
              </a:extLst>
            </p:cNvPr>
            <p:cNvSpPr/>
            <p:nvPr/>
          </p:nvSpPr>
          <p:spPr>
            <a:xfrm>
              <a:off x="5765800" y="2755900"/>
              <a:ext cx="2286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65" name="平行四边形 64">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025227B0-4E77-41FA-90A4-0BBCFB0241C8}"/>
                </a:ext>
              </a:extLst>
            </p:cNvPr>
            <p:cNvSpPr/>
            <p:nvPr/>
          </p:nvSpPr>
          <p:spPr>
            <a:xfrm>
              <a:off x="5981700" y="3073400"/>
              <a:ext cx="2540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66" name="平行四边形 65">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45FAF98B-7D93-4DE1-B529-413C4B88F566}"/>
                </a:ext>
              </a:extLst>
            </p:cNvPr>
            <p:cNvSpPr/>
            <p:nvPr/>
          </p:nvSpPr>
          <p:spPr>
            <a:xfrm>
              <a:off x="6032500" y="3073400"/>
              <a:ext cx="1778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67" name="平行四边形 66">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BFE0908F-C32C-4EBA-A4EB-7D9F7BBF680E}"/>
                </a:ext>
              </a:extLst>
            </p:cNvPr>
            <p:cNvSpPr/>
            <p:nvPr/>
          </p:nvSpPr>
          <p:spPr>
            <a:xfrm>
              <a:off x="6197600" y="2743200"/>
              <a:ext cx="2286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68" name="平行四边形 67">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DBAE8C49-1F04-49EA-9BC7-A14E39F1D026}"/>
                </a:ext>
              </a:extLst>
            </p:cNvPr>
            <p:cNvSpPr/>
            <p:nvPr/>
          </p:nvSpPr>
          <p:spPr>
            <a:xfrm>
              <a:off x="6299200" y="2908300"/>
              <a:ext cx="2413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69" name="平行四边形 68">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2F5E4A9A-5169-4D4F-B906-03866655D847}"/>
                </a:ext>
              </a:extLst>
            </p:cNvPr>
            <p:cNvSpPr/>
            <p:nvPr/>
          </p:nvSpPr>
          <p:spPr>
            <a:xfrm>
              <a:off x="6413500" y="3505200"/>
              <a:ext cx="2032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70" name="平行四边形 69">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702F5338-FB8E-4D23-9831-E22F450DC60C}"/>
                </a:ext>
              </a:extLst>
            </p:cNvPr>
            <p:cNvSpPr/>
            <p:nvPr/>
          </p:nvSpPr>
          <p:spPr>
            <a:xfrm>
              <a:off x="6604000" y="3352800"/>
              <a:ext cx="1905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71" name="平行四边形 70">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B6A1CB56-ABFD-420B-8E41-6512C6765DA9}"/>
                </a:ext>
              </a:extLst>
            </p:cNvPr>
            <p:cNvSpPr/>
            <p:nvPr/>
          </p:nvSpPr>
          <p:spPr>
            <a:xfrm>
              <a:off x="6680200" y="3238500"/>
              <a:ext cx="1524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72" name="平行四边形 71">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FFA156DE-BFB8-4E78-8408-F8549E5E49A0}"/>
                </a:ext>
              </a:extLst>
            </p:cNvPr>
            <p:cNvSpPr/>
            <p:nvPr/>
          </p:nvSpPr>
          <p:spPr>
            <a:xfrm>
              <a:off x="6883400" y="3581400"/>
              <a:ext cx="1270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73" name="平行四边形 72">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8052AAC0-4321-4CB7-BF7D-254C12292824}"/>
                </a:ext>
              </a:extLst>
            </p:cNvPr>
            <p:cNvSpPr/>
            <p:nvPr/>
          </p:nvSpPr>
          <p:spPr>
            <a:xfrm>
              <a:off x="6972300" y="3517900"/>
              <a:ext cx="2032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74" name="平行四边形 73">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D8D9119D-5E50-4D8C-9538-5E8AD0883E15}"/>
                </a:ext>
              </a:extLst>
            </p:cNvPr>
            <p:cNvSpPr/>
            <p:nvPr/>
          </p:nvSpPr>
          <p:spPr>
            <a:xfrm>
              <a:off x="7112000" y="2768600"/>
              <a:ext cx="1778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75" name="平行四边形 74">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5FD904BC-A41C-445A-B616-A5D757CB42BB}"/>
                </a:ext>
              </a:extLst>
            </p:cNvPr>
            <p:cNvSpPr/>
            <p:nvPr/>
          </p:nvSpPr>
          <p:spPr>
            <a:xfrm>
              <a:off x="7226300" y="2641600"/>
              <a:ext cx="1778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76" name="平行四边形 75">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0227039C-9ABE-468D-9F8D-41DD6DDB47C9}"/>
                </a:ext>
              </a:extLst>
            </p:cNvPr>
            <p:cNvSpPr/>
            <p:nvPr/>
          </p:nvSpPr>
          <p:spPr>
            <a:xfrm>
              <a:off x="7277100" y="2819400"/>
              <a:ext cx="1524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77" name="平行四边形 76">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ABF6CF62-6511-4605-8978-02944B92A968}"/>
                </a:ext>
              </a:extLst>
            </p:cNvPr>
            <p:cNvSpPr/>
            <p:nvPr/>
          </p:nvSpPr>
          <p:spPr>
            <a:xfrm>
              <a:off x="7454900" y="3086100"/>
              <a:ext cx="1778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78" name="平行四边形 77">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A4296D06-E656-4C16-B47B-98F41986FC68}"/>
                </a:ext>
              </a:extLst>
            </p:cNvPr>
            <p:cNvSpPr/>
            <p:nvPr/>
          </p:nvSpPr>
          <p:spPr>
            <a:xfrm>
              <a:off x="7645400" y="2921000"/>
              <a:ext cx="2413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79" name="平行四边形 78">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9F0F2D09-FDF3-4FE7-9D46-CACBF6393666}"/>
                </a:ext>
              </a:extLst>
            </p:cNvPr>
            <p:cNvSpPr/>
            <p:nvPr/>
          </p:nvSpPr>
          <p:spPr>
            <a:xfrm>
              <a:off x="7734300" y="2755900"/>
              <a:ext cx="1270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80" name="平行四边形 79">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E0F2A917-F903-4AD3-B12A-826433C44A25}"/>
                </a:ext>
              </a:extLst>
            </p:cNvPr>
            <p:cNvSpPr/>
            <p:nvPr/>
          </p:nvSpPr>
          <p:spPr>
            <a:xfrm>
              <a:off x="3873500" y="3365500"/>
              <a:ext cx="1397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81" name="平行四边形 80">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4AD92E70-3BBA-494D-8F2F-C1FDD28A8E4D}"/>
                </a:ext>
              </a:extLst>
            </p:cNvPr>
            <p:cNvSpPr/>
            <p:nvPr/>
          </p:nvSpPr>
          <p:spPr>
            <a:xfrm>
              <a:off x="4013200" y="2590800"/>
              <a:ext cx="2540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82" name="平行四边形 81">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548B3C5E-7DEF-4497-92C7-5B813C1E24D3}"/>
                </a:ext>
              </a:extLst>
            </p:cNvPr>
            <p:cNvSpPr/>
            <p:nvPr/>
          </p:nvSpPr>
          <p:spPr>
            <a:xfrm>
              <a:off x="4203700" y="3009900"/>
              <a:ext cx="2286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83" name="平行四边形 82">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0697BB7D-D84B-4EE8-98CC-4A2D18257B68}"/>
                </a:ext>
              </a:extLst>
            </p:cNvPr>
            <p:cNvSpPr/>
            <p:nvPr/>
          </p:nvSpPr>
          <p:spPr>
            <a:xfrm>
              <a:off x="4343400" y="2628900"/>
              <a:ext cx="2540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84" name="平行四边形 83">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B9E47F49-CB98-4750-A947-C95DEB499BCD}"/>
                </a:ext>
              </a:extLst>
            </p:cNvPr>
            <p:cNvSpPr/>
            <p:nvPr/>
          </p:nvSpPr>
          <p:spPr>
            <a:xfrm>
              <a:off x="4368800" y="3149600"/>
              <a:ext cx="1524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85" name="平行四边形 84">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77CE55CF-E6EF-432A-92BD-E397A7CAB7A6}"/>
                </a:ext>
              </a:extLst>
            </p:cNvPr>
            <p:cNvSpPr/>
            <p:nvPr/>
          </p:nvSpPr>
          <p:spPr>
            <a:xfrm>
              <a:off x="4533900" y="3149600"/>
              <a:ext cx="1651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86" name="平行四边形 85">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82DA8392-1CA8-48D1-B190-58411EB46055}"/>
                </a:ext>
              </a:extLst>
            </p:cNvPr>
            <p:cNvSpPr/>
            <p:nvPr/>
          </p:nvSpPr>
          <p:spPr>
            <a:xfrm>
              <a:off x="4622800" y="2717800"/>
              <a:ext cx="2159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87" name="平行四边形 86">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0F2325C3-529B-448A-BD1C-117EDDD531B3}"/>
                </a:ext>
              </a:extLst>
            </p:cNvPr>
            <p:cNvSpPr/>
            <p:nvPr/>
          </p:nvSpPr>
          <p:spPr>
            <a:xfrm>
              <a:off x="4762500" y="2933700"/>
              <a:ext cx="1778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88" name="平行四边形 87">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F12974CF-A448-4E61-BE46-1E93FB4C7727}"/>
                </a:ext>
              </a:extLst>
            </p:cNvPr>
            <p:cNvSpPr/>
            <p:nvPr/>
          </p:nvSpPr>
          <p:spPr>
            <a:xfrm>
              <a:off x="4876800" y="3251200"/>
              <a:ext cx="2540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89" name="平行四边形 88">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355A5E32-DF5D-4B77-B5F6-CF44A61A48CC}"/>
                </a:ext>
              </a:extLst>
            </p:cNvPr>
            <p:cNvSpPr/>
            <p:nvPr/>
          </p:nvSpPr>
          <p:spPr>
            <a:xfrm>
              <a:off x="5016500" y="3568700"/>
              <a:ext cx="1778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90" name="平行四边形 89">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5BC188CC-124B-46D0-91BB-510326B62D29}"/>
                </a:ext>
              </a:extLst>
            </p:cNvPr>
            <p:cNvSpPr/>
            <p:nvPr/>
          </p:nvSpPr>
          <p:spPr>
            <a:xfrm>
              <a:off x="5232400" y="3594100"/>
              <a:ext cx="1778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91" name="平行四边形 90">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9BD495B6-BDE8-48A2-8ADA-E883B72E1146}"/>
                </a:ext>
              </a:extLst>
            </p:cNvPr>
            <p:cNvSpPr/>
            <p:nvPr/>
          </p:nvSpPr>
          <p:spPr>
            <a:xfrm>
              <a:off x="5270500" y="2908300"/>
              <a:ext cx="1397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92" name="平行四边形 91">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CEF199DF-2013-4936-96A0-1C81FAB7AFA7}"/>
                </a:ext>
              </a:extLst>
            </p:cNvPr>
            <p:cNvSpPr/>
            <p:nvPr/>
          </p:nvSpPr>
          <p:spPr>
            <a:xfrm>
              <a:off x="5410200" y="3606800"/>
              <a:ext cx="2413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93" name="平行四边形 92">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126FB84C-C911-4FE7-A045-69886A876DF1}"/>
                </a:ext>
              </a:extLst>
            </p:cNvPr>
            <p:cNvSpPr/>
            <p:nvPr/>
          </p:nvSpPr>
          <p:spPr>
            <a:xfrm>
              <a:off x="5588000" y="2844800"/>
              <a:ext cx="1524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94" name="平行四边形 93">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F809D8CF-EDA3-4782-8B2F-E993E4C3E09B}"/>
                </a:ext>
              </a:extLst>
            </p:cNvPr>
            <p:cNvSpPr/>
            <p:nvPr/>
          </p:nvSpPr>
          <p:spPr>
            <a:xfrm>
              <a:off x="5651500" y="3048000"/>
              <a:ext cx="1524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95" name="平行四边形 94">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55F1A98A-CE01-4FC0-A141-F93822C6A954}"/>
                </a:ext>
              </a:extLst>
            </p:cNvPr>
            <p:cNvSpPr/>
            <p:nvPr/>
          </p:nvSpPr>
          <p:spPr>
            <a:xfrm>
              <a:off x="5842000" y="2755900"/>
              <a:ext cx="2540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96" name="平行四边形 95">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5FE72646-DD7F-41BD-994F-D1F80A02681A}"/>
                </a:ext>
              </a:extLst>
            </p:cNvPr>
            <p:cNvSpPr/>
            <p:nvPr/>
          </p:nvSpPr>
          <p:spPr>
            <a:xfrm>
              <a:off x="5892800" y="3492500"/>
              <a:ext cx="2286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97" name="平行四边形 96">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D4FFE315-6EEC-449D-8022-41F463A7E18C}"/>
                </a:ext>
              </a:extLst>
            </p:cNvPr>
            <p:cNvSpPr/>
            <p:nvPr/>
          </p:nvSpPr>
          <p:spPr>
            <a:xfrm>
              <a:off x="6083300" y="3035300"/>
              <a:ext cx="1905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98" name="平行四边形 97">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BE8A1EF3-D051-4D33-BB75-EF184C50491E}"/>
                </a:ext>
              </a:extLst>
            </p:cNvPr>
            <p:cNvSpPr/>
            <p:nvPr/>
          </p:nvSpPr>
          <p:spPr>
            <a:xfrm>
              <a:off x="6235700" y="3009900"/>
              <a:ext cx="1905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99" name="平行四边形 98">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147EA735-940F-4C27-9807-CA51CC3C812F}"/>
                </a:ext>
              </a:extLst>
            </p:cNvPr>
            <p:cNvSpPr/>
            <p:nvPr/>
          </p:nvSpPr>
          <p:spPr>
            <a:xfrm>
              <a:off x="6311900" y="2984500"/>
              <a:ext cx="1524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100" name="平行四边形 99">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6255F009-BFFA-454F-AE9F-C655A8B748CA}"/>
                </a:ext>
              </a:extLst>
            </p:cNvPr>
            <p:cNvSpPr/>
            <p:nvPr/>
          </p:nvSpPr>
          <p:spPr>
            <a:xfrm>
              <a:off x="6502400" y="2984500"/>
              <a:ext cx="2159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101" name="平行四边形 100">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FDB33DD8-B03F-460B-9EA6-F940A6C870A6}"/>
                </a:ext>
              </a:extLst>
            </p:cNvPr>
            <p:cNvSpPr/>
            <p:nvPr/>
          </p:nvSpPr>
          <p:spPr>
            <a:xfrm>
              <a:off x="6604000" y="2997200"/>
              <a:ext cx="1651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102" name="平行四边形 101">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C32034E7-9719-4EEC-873C-16591EC3F73C}"/>
                </a:ext>
              </a:extLst>
            </p:cNvPr>
            <p:cNvSpPr/>
            <p:nvPr/>
          </p:nvSpPr>
          <p:spPr>
            <a:xfrm>
              <a:off x="6705600" y="2819400"/>
              <a:ext cx="2413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103" name="平行四边形 102">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D3535E0A-26E3-4332-8A3A-211E63CD3F4C}"/>
                </a:ext>
              </a:extLst>
            </p:cNvPr>
            <p:cNvSpPr/>
            <p:nvPr/>
          </p:nvSpPr>
          <p:spPr>
            <a:xfrm>
              <a:off x="6845300" y="2921000"/>
              <a:ext cx="2286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104" name="平行四边形 103">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E2243791-7C01-4693-818E-15F6F679A203}"/>
                </a:ext>
              </a:extLst>
            </p:cNvPr>
            <p:cNvSpPr/>
            <p:nvPr/>
          </p:nvSpPr>
          <p:spPr>
            <a:xfrm>
              <a:off x="6985000" y="3035300"/>
              <a:ext cx="2159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105" name="平行四边形 104">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E4A78489-3815-4ADF-BCBC-961E61723591}"/>
                </a:ext>
              </a:extLst>
            </p:cNvPr>
            <p:cNvSpPr/>
            <p:nvPr/>
          </p:nvSpPr>
          <p:spPr>
            <a:xfrm>
              <a:off x="7099300" y="2692400"/>
              <a:ext cx="1397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106" name="平行四边形 105">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E31FC612-B8B1-4447-B559-2B0A9D8BC30C}"/>
                </a:ext>
              </a:extLst>
            </p:cNvPr>
            <p:cNvSpPr/>
            <p:nvPr/>
          </p:nvSpPr>
          <p:spPr>
            <a:xfrm>
              <a:off x="7188200" y="3200400"/>
              <a:ext cx="1270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107" name="平行四边形 106">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4433E502-2AD9-473C-8D6F-E162054B5E41}"/>
                </a:ext>
              </a:extLst>
            </p:cNvPr>
            <p:cNvSpPr/>
            <p:nvPr/>
          </p:nvSpPr>
          <p:spPr>
            <a:xfrm>
              <a:off x="7391400" y="3454400"/>
              <a:ext cx="1524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108" name="平行四边形 107">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851CAA98-FC03-4FD9-B4CD-246F410D31E8}"/>
                </a:ext>
              </a:extLst>
            </p:cNvPr>
            <p:cNvSpPr/>
            <p:nvPr/>
          </p:nvSpPr>
          <p:spPr>
            <a:xfrm>
              <a:off x="7429500" y="3136900"/>
              <a:ext cx="1524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109" name="平行四边形 108">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7D0836C5-CC64-4AAB-82E7-BE35DD3F2FD3}"/>
                </a:ext>
              </a:extLst>
            </p:cNvPr>
            <p:cNvSpPr/>
            <p:nvPr/>
          </p:nvSpPr>
          <p:spPr>
            <a:xfrm>
              <a:off x="7645400" y="3390900"/>
              <a:ext cx="1651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110" name="平行四边形 109">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537CFDE5-133B-4D7C-891D-808CE2958DAC}"/>
                </a:ext>
              </a:extLst>
            </p:cNvPr>
            <p:cNvSpPr/>
            <p:nvPr/>
          </p:nvSpPr>
          <p:spPr>
            <a:xfrm>
              <a:off x="7658100" y="2730500"/>
              <a:ext cx="2286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111" name="文本框 110">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30FA6AE6-C5B4-4203-A329-F7E52C8512F0}"/>
                </a:ext>
              </a:extLst>
            </p:cNvPr>
            <p:cNvSpPr txBox="1"/>
            <p:nvPr/>
          </p:nvSpPr>
          <p:spPr>
            <a:xfrm>
              <a:off x="3854220" y="2607629"/>
              <a:ext cx="5005277" cy="1312539"/>
            </a:xfrm>
            <a:prstGeom prst="rect">
              <a:avLst/>
            </a:prstGeom>
            <a:noFill/>
          </p:spPr>
          <p:txBody>
            <a:bodyPr vert="horz" wrap="square" rtlCol="0">
              <a:spAutoFit/>
            </a:bodyPr>
            <a:lstStyle/>
            <a:p>
              <a:pPr marL="0" marR="0" lvl="0" indent="0" algn="dist" defTabSz="914400" rtl="0" eaLnBrk="1" fontAlgn="auto" latinLnBrk="0" hangingPunct="1">
                <a:lnSpc>
                  <a:spcPct val="100000"/>
                </a:lnSpc>
                <a:spcBef>
                  <a:spcPts val="0"/>
                </a:spcBef>
                <a:spcAft>
                  <a:spcPts val="0"/>
                </a:spcAft>
                <a:buClrTx/>
                <a:buSzTx/>
                <a:buFontTx/>
                <a:buNone/>
                <a:tabLst/>
                <a:defRPr/>
              </a:pPr>
              <a:r>
                <a:rPr kumimoji="0" lang="zh-CN" altLang="en-US" sz="4000" b="0" i="1" u="none" strike="noStrike" kern="1200" cap="none" spc="0" normalizeH="0" baseline="0" noProof="0" dirty="0">
                  <a:ln>
                    <a:noFill/>
                  </a:ln>
                  <a:solidFill>
                    <a:prstClr val="black">
                      <a:lumMod val="75000"/>
                      <a:lumOff val="25000"/>
                    </a:prstClr>
                  </a:solidFill>
                  <a:effectLst/>
                  <a:uLnTx/>
                  <a:uFillTx/>
                  <a:latin typeface="字魂36号-正文宋楷" panose="02000000000000000000" pitchFamily="2" charset="-122"/>
                  <a:ea typeface="字魂36号-正文宋楷" panose="02000000000000000000" pitchFamily="2" charset="-122"/>
                </a:rPr>
                <a:t>标题文本</a:t>
              </a:r>
            </a:p>
          </p:txBody>
        </p:sp>
      </p:grpSp>
    </p:spTree>
    <p:extLst>
      <p:ext uri="{BB962C8B-B14F-4D97-AF65-F5344CB8AC3E}">
        <p14:creationId xmlns:p14="http://schemas.microsoft.com/office/powerpoint/2010/main" val="3931450913"/>
      </p:ext>
    </p:extLst>
  </p:cSld>
  <p:clrMapOvr>
    <a:masterClrMapping/>
  </p:clrMapOvr>
  <mc:AlternateContent xmlns:mc="http://schemas.openxmlformats.org/markup-compatibility/2006" xmlns:p14="http://schemas.microsoft.com/office/powerpoint/2010/main">
    <mc:Choice Requires="p14">
      <p:transition p14:dur="250" advClick="0" advTm="6000">
        <p:random/>
      </p:transition>
    </mc:Choice>
    <mc:Fallback xmlns="" xmlns:a16="http://schemas.microsoft.com/office/drawing/2014/main" xmlns:a14="http://schemas.microsoft.com/office/drawing/2010/main">
      <p:transition advClick="0" advTm="6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4" fill="hold" nodeType="afterEffect">
                                  <p:stCondLst>
                                    <p:cond delay="0"/>
                                  </p:stCondLst>
                                  <p:childTnLst>
                                    <p:set>
                                      <p:cBhvr>
                                        <p:cTn id="11" dur="1" fill="hold">
                                          <p:stCondLst>
                                            <p:cond delay="0"/>
                                          </p:stCondLst>
                                        </p:cTn>
                                        <p:tgtEl>
                                          <p:spTgt spid="8"/>
                                        </p:tgtEl>
                                        <p:attrNameLst>
                                          <p:attrName>style.visibility</p:attrName>
                                        </p:attrNameLst>
                                      </p:cBhvr>
                                      <p:to>
                                        <p:strVal val="visible"/>
                                      </p:to>
                                    </p:set>
                                    <p:anim calcmode="lin" valueType="num">
                                      <p:cBhvr additive="base">
                                        <p:cTn id="12" dur="500" fill="hold"/>
                                        <p:tgtEl>
                                          <p:spTgt spid="8"/>
                                        </p:tgtEl>
                                        <p:attrNameLst>
                                          <p:attrName>ppt_x</p:attrName>
                                        </p:attrNameLst>
                                      </p:cBhvr>
                                      <p:tavLst>
                                        <p:tav tm="0">
                                          <p:val>
                                            <p:strVal val="#ppt_x"/>
                                          </p:val>
                                        </p:tav>
                                        <p:tav tm="100000">
                                          <p:val>
                                            <p:strVal val="#ppt_x"/>
                                          </p:val>
                                        </p:tav>
                                      </p:tavLst>
                                    </p:anim>
                                    <p:anim calcmode="lin" valueType="num">
                                      <p:cBhvr additive="base">
                                        <p:cTn id="13" dur="500" fill="hold"/>
                                        <p:tgtEl>
                                          <p:spTgt spid="8"/>
                                        </p:tgtEl>
                                        <p:attrNameLst>
                                          <p:attrName>ppt_y</p:attrName>
                                        </p:attrNameLst>
                                      </p:cBhvr>
                                      <p:tavLst>
                                        <p:tav tm="0">
                                          <p:val>
                                            <p:strVal val="1+#ppt_h/2"/>
                                          </p:val>
                                        </p:tav>
                                        <p:tav tm="100000">
                                          <p:val>
                                            <p:strVal val="#ppt_y"/>
                                          </p:val>
                                        </p:tav>
                                      </p:tavLst>
                                    </p:anim>
                                  </p:childTnLst>
                                </p:cTn>
                              </p:par>
                            </p:childTnLst>
                          </p:cTn>
                        </p:par>
                        <p:par>
                          <p:cTn id="14" fill="hold">
                            <p:stCondLst>
                              <p:cond delay="1000"/>
                            </p:stCondLst>
                            <p:childTnLst>
                              <p:par>
                                <p:cTn id="15" presetID="2" presetClass="entr" presetSubtype="4" fill="hold" grpId="0" nodeType="afterEffect">
                                  <p:stCondLst>
                                    <p:cond delay="0"/>
                                  </p:stCondLst>
                                  <p:childTnLst>
                                    <p:set>
                                      <p:cBhvr>
                                        <p:cTn id="16" dur="1" fill="hold">
                                          <p:stCondLst>
                                            <p:cond delay="0"/>
                                          </p:stCondLst>
                                        </p:cTn>
                                        <p:tgtEl>
                                          <p:spTgt spid="11"/>
                                        </p:tgtEl>
                                        <p:attrNameLst>
                                          <p:attrName>style.visibility</p:attrName>
                                        </p:attrNameLst>
                                      </p:cBhvr>
                                      <p:to>
                                        <p:strVal val="visible"/>
                                      </p:to>
                                    </p:set>
                                    <p:anim calcmode="lin" valueType="num">
                                      <p:cBhvr additive="base">
                                        <p:cTn id="17" dur="500" fill="hold"/>
                                        <p:tgtEl>
                                          <p:spTgt spid="11"/>
                                        </p:tgtEl>
                                        <p:attrNameLst>
                                          <p:attrName>ppt_x</p:attrName>
                                        </p:attrNameLst>
                                      </p:cBhvr>
                                      <p:tavLst>
                                        <p:tav tm="0">
                                          <p:val>
                                            <p:strVal val="#ppt_x"/>
                                          </p:val>
                                        </p:tav>
                                        <p:tav tm="100000">
                                          <p:val>
                                            <p:strVal val="#ppt_x"/>
                                          </p:val>
                                        </p:tav>
                                      </p:tavLst>
                                    </p:anim>
                                    <p:anim calcmode="lin" valueType="num">
                                      <p:cBhvr additive="base">
                                        <p:cTn id="18" dur="500" fill="hold"/>
                                        <p:tgtEl>
                                          <p:spTgt spid="11"/>
                                        </p:tgtEl>
                                        <p:attrNameLst>
                                          <p:attrName>ppt_y</p:attrName>
                                        </p:attrNameLst>
                                      </p:cBhvr>
                                      <p:tavLst>
                                        <p:tav tm="0">
                                          <p:val>
                                            <p:strVal val="1+#ppt_h/2"/>
                                          </p:val>
                                        </p:tav>
                                        <p:tav tm="100000">
                                          <p:val>
                                            <p:strVal val="#ppt_y"/>
                                          </p:val>
                                        </p:tav>
                                      </p:tavLst>
                                    </p:anim>
                                  </p:childTnLst>
                                </p:cTn>
                              </p:par>
                            </p:childTnLst>
                          </p:cTn>
                        </p:par>
                        <p:par>
                          <p:cTn id="19" fill="hold">
                            <p:stCondLst>
                              <p:cond delay="1500"/>
                            </p:stCondLst>
                            <p:childTnLst>
                              <p:par>
                                <p:cTn id="20" presetID="2" presetClass="entr" presetSubtype="4" fill="hold" grpId="0" nodeType="afterEffect">
                                  <p:stCondLst>
                                    <p:cond delay="0"/>
                                  </p:stCondLst>
                                  <p:childTnLst>
                                    <p:set>
                                      <p:cBhvr>
                                        <p:cTn id="21" dur="1" fill="hold">
                                          <p:stCondLst>
                                            <p:cond delay="0"/>
                                          </p:stCondLst>
                                        </p:cTn>
                                        <p:tgtEl>
                                          <p:spTgt spid="22"/>
                                        </p:tgtEl>
                                        <p:attrNameLst>
                                          <p:attrName>style.visibility</p:attrName>
                                        </p:attrNameLst>
                                      </p:cBhvr>
                                      <p:to>
                                        <p:strVal val="visible"/>
                                      </p:to>
                                    </p:set>
                                    <p:anim calcmode="lin" valueType="num">
                                      <p:cBhvr additive="base">
                                        <p:cTn id="22" dur="500" fill="hold"/>
                                        <p:tgtEl>
                                          <p:spTgt spid="22"/>
                                        </p:tgtEl>
                                        <p:attrNameLst>
                                          <p:attrName>ppt_x</p:attrName>
                                        </p:attrNameLst>
                                      </p:cBhvr>
                                      <p:tavLst>
                                        <p:tav tm="0">
                                          <p:val>
                                            <p:strVal val="#ppt_x"/>
                                          </p:val>
                                        </p:tav>
                                        <p:tav tm="100000">
                                          <p:val>
                                            <p:strVal val="#ppt_x"/>
                                          </p:val>
                                        </p:tav>
                                      </p:tavLst>
                                    </p:anim>
                                    <p:anim calcmode="lin" valueType="num">
                                      <p:cBhvr additive="base">
                                        <p:cTn id="23" dur="500" fill="hold"/>
                                        <p:tgtEl>
                                          <p:spTgt spid="22"/>
                                        </p:tgtEl>
                                        <p:attrNameLst>
                                          <p:attrName>ppt_y</p:attrName>
                                        </p:attrNameLst>
                                      </p:cBhvr>
                                      <p:tavLst>
                                        <p:tav tm="0">
                                          <p:val>
                                            <p:strVal val="1+#ppt_h/2"/>
                                          </p:val>
                                        </p:tav>
                                        <p:tav tm="100000">
                                          <p:val>
                                            <p:strVal val="#ppt_y"/>
                                          </p:val>
                                        </p:tav>
                                      </p:tavLst>
                                    </p:anim>
                                  </p:childTnLst>
                                </p:cTn>
                              </p:par>
                            </p:childTnLst>
                          </p:cTn>
                        </p:par>
                        <p:par>
                          <p:cTn id="24" fill="hold">
                            <p:stCondLst>
                              <p:cond delay="2000"/>
                            </p:stCondLst>
                            <p:childTnLst>
                              <p:par>
                                <p:cTn id="25" presetID="2" presetClass="entr" presetSubtype="4" fill="hold" grpId="0" nodeType="afterEffect">
                                  <p:stCondLst>
                                    <p:cond delay="0"/>
                                  </p:stCondLst>
                                  <p:childTnLst>
                                    <p:set>
                                      <p:cBhvr>
                                        <p:cTn id="26" dur="1" fill="hold">
                                          <p:stCondLst>
                                            <p:cond delay="0"/>
                                          </p:stCondLst>
                                        </p:cTn>
                                        <p:tgtEl>
                                          <p:spTgt spid="23"/>
                                        </p:tgtEl>
                                        <p:attrNameLst>
                                          <p:attrName>style.visibility</p:attrName>
                                        </p:attrNameLst>
                                      </p:cBhvr>
                                      <p:to>
                                        <p:strVal val="visible"/>
                                      </p:to>
                                    </p:set>
                                    <p:anim calcmode="lin" valueType="num">
                                      <p:cBhvr additive="base">
                                        <p:cTn id="27" dur="500" fill="hold"/>
                                        <p:tgtEl>
                                          <p:spTgt spid="23"/>
                                        </p:tgtEl>
                                        <p:attrNameLst>
                                          <p:attrName>ppt_x</p:attrName>
                                        </p:attrNameLst>
                                      </p:cBhvr>
                                      <p:tavLst>
                                        <p:tav tm="0">
                                          <p:val>
                                            <p:strVal val="#ppt_x"/>
                                          </p:val>
                                        </p:tav>
                                        <p:tav tm="100000">
                                          <p:val>
                                            <p:strVal val="#ppt_x"/>
                                          </p:val>
                                        </p:tav>
                                      </p:tavLst>
                                    </p:anim>
                                    <p:anim calcmode="lin" valueType="num">
                                      <p:cBhvr additive="base">
                                        <p:cTn id="28" dur="500" fill="hold"/>
                                        <p:tgtEl>
                                          <p:spTgt spid="23"/>
                                        </p:tgtEl>
                                        <p:attrNameLst>
                                          <p:attrName>ppt_y</p:attrName>
                                        </p:attrNameLst>
                                      </p:cBhvr>
                                      <p:tavLst>
                                        <p:tav tm="0">
                                          <p:val>
                                            <p:strVal val="1+#ppt_h/2"/>
                                          </p:val>
                                        </p:tav>
                                        <p:tav tm="100000">
                                          <p:val>
                                            <p:strVal val="#ppt_y"/>
                                          </p:val>
                                        </p:tav>
                                      </p:tavLst>
                                    </p:anim>
                                  </p:childTnLst>
                                </p:cTn>
                              </p:par>
                            </p:childTnLst>
                          </p:cTn>
                        </p:par>
                        <p:par>
                          <p:cTn id="29" fill="hold">
                            <p:stCondLst>
                              <p:cond delay="2500"/>
                            </p:stCondLst>
                            <p:childTnLst>
                              <p:par>
                                <p:cTn id="30" presetID="2" presetClass="entr" presetSubtype="4" fill="hold" grpId="0" nodeType="afterEffect">
                                  <p:stCondLst>
                                    <p:cond delay="0"/>
                                  </p:stCondLst>
                                  <p:childTnLst>
                                    <p:set>
                                      <p:cBhvr>
                                        <p:cTn id="31" dur="1" fill="hold">
                                          <p:stCondLst>
                                            <p:cond delay="0"/>
                                          </p:stCondLst>
                                        </p:cTn>
                                        <p:tgtEl>
                                          <p:spTgt spid="12"/>
                                        </p:tgtEl>
                                        <p:attrNameLst>
                                          <p:attrName>style.visibility</p:attrName>
                                        </p:attrNameLst>
                                      </p:cBhvr>
                                      <p:to>
                                        <p:strVal val="visible"/>
                                      </p:to>
                                    </p:set>
                                    <p:anim calcmode="lin" valueType="num">
                                      <p:cBhvr additive="base">
                                        <p:cTn id="32" dur="500" fill="hold"/>
                                        <p:tgtEl>
                                          <p:spTgt spid="12"/>
                                        </p:tgtEl>
                                        <p:attrNameLst>
                                          <p:attrName>ppt_x</p:attrName>
                                        </p:attrNameLst>
                                      </p:cBhvr>
                                      <p:tavLst>
                                        <p:tav tm="0">
                                          <p:val>
                                            <p:strVal val="#ppt_x"/>
                                          </p:val>
                                        </p:tav>
                                        <p:tav tm="100000">
                                          <p:val>
                                            <p:strVal val="#ppt_x"/>
                                          </p:val>
                                        </p:tav>
                                      </p:tavLst>
                                    </p:anim>
                                    <p:anim calcmode="lin" valueType="num">
                                      <p:cBhvr additive="base">
                                        <p:cTn id="33" dur="500" fill="hold"/>
                                        <p:tgtEl>
                                          <p:spTgt spid="12"/>
                                        </p:tgtEl>
                                        <p:attrNameLst>
                                          <p:attrName>ppt_y</p:attrName>
                                        </p:attrNameLst>
                                      </p:cBhvr>
                                      <p:tavLst>
                                        <p:tav tm="0">
                                          <p:val>
                                            <p:strVal val="1+#ppt_h/2"/>
                                          </p:val>
                                        </p:tav>
                                        <p:tav tm="100000">
                                          <p:val>
                                            <p:strVal val="#ppt_y"/>
                                          </p:val>
                                        </p:tav>
                                      </p:tavLst>
                                    </p:anim>
                                  </p:childTnLst>
                                </p:cTn>
                              </p:par>
                            </p:childTnLst>
                          </p:cTn>
                        </p:par>
                        <p:par>
                          <p:cTn id="34" fill="hold">
                            <p:stCondLst>
                              <p:cond delay="3000"/>
                            </p:stCondLst>
                            <p:childTnLst>
                              <p:par>
                                <p:cTn id="35" presetID="2" presetClass="entr" presetSubtype="4" fill="hold" nodeType="afterEffect">
                                  <p:stCondLst>
                                    <p:cond delay="0"/>
                                  </p:stCondLst>
                                  <p:childTnLst>
                                    <p:set>
                                      <p:cBhvr>
                                        <p:cTn id="36" dur="1" fill="hold">
                                          <p:stCondLst>
                                            <p:cond delay="0"/>
                                          </p:stCondLst>
                                        </p:cTn>
                                        <p:tgtEl>
                                          <p:spTgt spid="13"/>
                                        </p:tgtEl>
                                        <p:attrNameLst>
                                          <p:attrName>style.visibility</p:attrName>
                                        </p:attrNameLst>
                                      </p:cBhvr>
                                      <p:to>
                                        <p:strVal val="visible"/>
                                      </p:to>
                                    </p:set>
                                    <p:anim calcmode="lin" valueType="num">
                                      <p:cBhvr additive="base">
                                        <p:cTn id="37" dur="500" fill="hold"/>
                                        <p:tgtEl>
                                          <p:spTgt spid="13"/>
                                        </p:tgtEl>
                                        <p:attrNameLst>
                                          <p:attrName>ppt_x</p:attrName>
                                        </p:attrNameLst>
                                      </p:cBhvr>
                                      <p:tavLst>
                                        <p:tav tm="0">
                                          <p:val>
                                            <p:strVal val="#ppt_x"/>
                                          </p:val>
                                        </p:tav>
                                        <p:tav tm="100000">
                                          <p:val>
                                            <p:strVal val="#ppt_x"/>
                                          </p:val>
                                        </p:tav>
                                      </p:tavLst>
                                    </p:anim>
                                    <p:anim calcmode="lin" valueType="num">
                                      <p:cBhvr additive="base">
                                        <p:cTn id="38" dur="500" fill="hold"/>
                                        <p:tgtEl>
                                          <p:spTgt spid="13"/>
                                        </p:tgtEl>
                                        <p:attrNameLst>
                                          <p:attrName>ppt_y</p:attrName>
                                        </p:attrNameLst>
                                      </p:cBhvr>
                                      <p:tavLst>
                                        <p:tav tm="0">
                                          <p:val>
                                            <p:strVal val="1+#ppt_h/2"/>
                                          </p:val>
                                        </p:tav>
                                        <p:tav tm="100000">
                                          <p:val>
                                            <p:strVal val="#ppt_y"/>
                                          </p:val>
                                        </p:tav>
                                      </p:tavLst>
                                    </p:anim>
                                  </p:childTnLst>
                                </p:cTn>
                              </p:par>
                            </p:childTnLst>
                          </p:cTn>
                        </p:par>
                        <p:par>
                          <p:cTn id="39" fill="hold">
                            <p:stCondLst>
                              <p:cond delay="3500"/>
                            </p:stCondLst>
                            <p:childTnLst>
                              <p:par>
                                <p:cTn id="40" presetID="2" presetClass="entr" presetSubtype="4" fill="hold" grpId="0" nodeType="afterEffect">
                                  <p:stCondLst>
                                    <p:cond delay="0"/>
                                  </p:stCondLst>
                                  <p:childTnLst>
                                    <p:set>
                                      <p:cBhvr>
                                        <p:cTn id="41" dur="1" fill="hold">
                                          <p:stCondLst>
                                            <p:cond delay="0"/>
                                          </p:stCondLst>
                                        </p:cTn>
                                        <p:tgtEl>
                                          <p:spTgt spid="16"/>
                                        </p:tgtEl>
                                        <p:attrNameLst>
                                          <p:attrName>style.visibility</p:attrName>
                                        </p:attrNameLst>
                                      </p:cBhvr>
                                      <p:to>
                                        <p:strVal val="visible"/>
                                      </p:to>
                                    </p:set>
                                    <p:anim calcmode="lin" valueType="num">
                                      <p:cBhvr additive="base">
                                        <p:cTn id="42" dur="500" fill="hold"/>
                                        <p:tgtEl>
                                          <p:spTgt spid="16"/>
                                        </p:tgtEl>
                                        <p:attrNameLst>
                                          <p:attrName>ppt_x</p:attrName>
                                        </p:attrNameLst>
                                      </p:cBhvr>
                                      <p:tavLst>
                                        <p:tav tm="0">
                                          <p:val>
                                            <p:strVal val="#ppt_x"/>
                                          </p:val>
                                        </p:tav>
                                        <p:tav tm="100000">
                                          <p:val>
                                            <p:strVal val="#ppt_x"/>
                                          </p:val>
                                        </p:tav>
                                      </p:tavLst>
                                    </p:anim>
                                    <p:anim calcmode="lin" valueType="num">
                                      <p:cBhvr additive="base">
                                        <p:cTn id="43" dur="500" fill="hold"/>
                                        <p:tgtEl>
                                          <p:spTgt spid="16"/>
                                        </p:tgtEl>
                                        <p:attrNameLst>
                                          <p:attrName>ppt_y</p:attrName>
                                        </p:attrNameLst>
                                      </p:cBhvr>
                                      <p:tavLst>
                                        <p:tav tm="0">
                                          <p:val>
                                            <p:strVal val="1+#ppt_h/2"/>
                                          </p:val>
                                        </p:tav>
                                        <p:tav tm="100000">
                                          <p:val>
                                            <p:strVal val="#ppt_y"/>
                                          </p:val>
                                        </p:tav>
                                      </p:tavLst>
                                    </p:anim>
                                  </p:childTnLst>
                                </p:cTn>
                              </p:par>
                            </p:childTnLst>
                          </p:cTn>
                        </p:par>
                        <p:par>
                          <p:cTn id="44" fill="hold">
                            <p:stCondLst>
                              <p:cond delay="4000"/>
                            </p:stCondLst>
                            <p:childTnLst>
                              <p:par>
                                <p:cTn id="45" presetID="2" presetClass="entr" presetSubtype="4" fill="hold" grpId="0" nodeType="afterEffect">
                                  <p:stCondLst>
                                    <p:cond delay="0"/>
                                  </p:stCondLst>
                                  <p:childTnLst>
                                    <p:set>
                                      <p:cBhvr>
                                        <p:cTn id="46" dur="1" fill="hold">
                                          <p:stCondLst>
                                            <p:cond delay="0"/>
                                          </p:stCondLst>
                                        </p:cTn>
                                        <p:tgtEl>
                                          <p:spTgt spid="24"/>
                                        </p:tgtEl>
                                        <p:attrNameLst>
                                          <p:attrName>style.visibility</p:attrName>
                                        </p:attrNameLst>
                                      </p:cBhvr>
                                      <p:to>
                                        <p:strVal val="visible"/>
                                      </p:to>
                                    </p:set>
                                    <p:anim calcmode="lin" valueType="num">
                                      <p:cBhvr additive="base">
                                        <p:cTn id="47" dur="500" fill="hold"/>
                                        <p:tgtEl>
                                          <p:spTgt spid="24"/>
                                        </p:tgtEl>
                                        <p:attrNameLst>
                                          <p:attrName>ppt_x</p:attrName>
                                        </p:attrNameLst>
                                      </p:cBhvr>
                                      <p:tavLst>
                                        <p:tav tm="0">
                                          <p:val>
                                            <p:strVal val="#ppt_x"/>
                                          </p:val>
                                        </p:tav>
                                        <p:tav tm="100000">
                                          <p:val>
                                            <p:strVal val="#ppt_x"/>
                                          </p:val>
                                        </p:tav>
                                      </p:tavLst>
                                    </p:anim>
                                    <p:anim calcmode="lin" valueType="num">
                                      <p:cBhvr additive="base">
                                        <p:cTn id="48" dur="500" fill="hold"/>
                                        <p:tgtEl>
                                          <p:spTgt spid="24"/>
                                        </p:tgtEl>
                                        <p:attrNameLst>
                                          <p:attrName>ppt_y</p:attrName>
                                        </p:attrNameLst>
                                      </p:cBhvr>
                                      <p:tavLst>
                                        <p:tav tm="0">
                                          <p:val>
                                            <p:strVal val="1+#ppt_h/2"/>
                                          </p:val>
                                        </p:tav>
                                        <p:tav tm="100000">
                                          <p:val>
                                            <p:strVal val="#ppt_y"/>
                                          </p:val>
                                        </p:tav>
                                      </p:tavLst>
                                    </p:anim>
                                  </p:childTnLst>
                                </p:cTn>
                              </p:par>
                            </p:childTnLst>
                          </p:cTn>
                        </p:par>
                        <p:par>
                          <p:cTn id="49" fill="hold">
                            <p:stCondLst>
                              <p:cond delay="4500"/>
                            </p:stCondLst>
                            <p:childTnLst>
                              <p:par>
                                <p:cTn id="50" presetID="2" presetClass="entr" presetSubtype="4" fill="hold" grpId="0" nodeType="afterEffect">
                                  <p:stCondLst>
                                    <p:cond delay="0"/>
                                  </p:stCondLst>
                                  <p:childTnLst>
                                    <p:set>
                                      <p:cBhvr>
                                        <p:cTn id="51" dur="1" fill="hold">
                                          <p:stCondLst>
                                            <p:cond delay="0"/>
                                          </p:stCondLst>
                                        </p:cTn>
                                        <p:tgtEl>
                                          <p:spTgt spid="25"/>
                                        </p:tgtEl>
                                        <p:attrNameLst>
                                          <p:attrName>style.visibility</p:attrName>
                                        </p:attrNameLst>
                                      </p:cBhvr>
                                      <p:to>
                                        <p:strVal val="visible"/>
                                      </p:to>
                                    </p:set>
                                    <p:anim calcmode="lin" valueType="num">
                                      <p:cBhvr additive="base">
                                        <p:cTn id="52" dur="500" fill="hold"/>
                                        <p:tgtEl>
                                          <p:spTgt spid="25"/>
                                        </p:tgtEl>
                                        <p:attrNameLst>
                                          <p:attrName>ppt_x</p:attrName>
                                        </p:attrNameLst>
                                      </p:cBhvr>
                                      <p:tavLst>
                                        <p:tav tm="0">
                                          <p:val>
                                            <p:strVal val="#ppt_x"/>
                                          </p:val>
                                        </p:tav>
                                        <p:tav tm="100000">
                                          <p:val>
                                            <p:strVal val="#ppt_x"/>
                                          </p:val>
                                        </p:tav>
                                      </p:tavLst>
                                    </p:anim>
                                    <p:anim calcmode="lin" valueType="num">
                                      <p:cBhvr additive="base">
                                        <p:cTn id="53" dur="500" fill="hold"/>
                                        <p:tgtEl>
                                          <p:spTgt spid="25"/>
                                        </p:tgtEl>
                                        <p:attrNameLst>
                                          <p:attrName>ppt_y</p:attrName>
                                        </p:attrNameLst>
                                      </p:cBhvr>
                                      <p:tavLst>
                                        <p:tav tm="0">
                                          <p:val>
                                            <p:strVal val="1+#ppt_h/2"/>
                                          </p:val>
                                        </p:tav>
                                        <p:tav tm="100000">
                                          <p:val>
                                            <p:strVal val="#ppt_y"/>
                                          </p:val>
                                        </p:tav>
                                      </p:tavLst>
                                    </p:anim>
                                  </p:childTnLst>
                                </p:cTn>
                              </p:par>
                            </p:childTnLst>
                          </p:cTn>
                        </p:par>
                        <p:par>
                          <p:cTn id="54" fill="hold">
                            <p:stCondLst>
                              <p:cond delay="5000"/>
                            </p:stCondLst>
                            <p:childTnLst>
                              <p:par>
                                <p:cTn id="55" presetID="2" presetClass="entr" presetSubtype="4" fill="hold" grpId="0" nodeType="afterEffect">
                                  <p:stCondLst>
                                    <p:cond delay="0"/>
                                  </p:stCondLst>
                                  <p:childTnLst>
                                    <p:set>
                                      <p:cBhvr>
                                        <p:cTn id="56" dur="1" fill="hold">
                                          <p:stCondLst>
                                            <p:cond delay="0"/>
                                          </p:stCondLst>
                                        </p:cTn>
                                        <p:tgtEl>
                                          <p:spTgt spid="17"/>
                                        </p:tgtEl>
                                        <p:attrNameLst>
                                          <p:attrName>style.visibility</p:attrName>
                                        </p:attrNameLst>
                                      </p:cBhvr>
                                      <p:to>
                                        <p:strVal val="visible"/>
                                      </p:to>
                                    </p:set>
                                    <p:anim calcmode="lin" valueType="num">
                                      <p:cBhvr additive="base">
                                        <p:cTn id="57" dur="500" fill="hold"/>
                                        <p:tgtEl>
                                          <p:spTgt spid="17"/>
                                        </p:tgtEl>
                                        <p:attrNameLst>
                                          <p:attrName>ppt_x</p:attrName>
                                        </p:attrNameLst>
                                      </p:cBhvr>
                                      <p:tavLst>
                                        <p:tav tm="0">
                                          <p:val>
                                            <p:strVal val="#ppt_x"/>
                                          </p:val>
                                        </p:tav>
                                        <p:tav tm="100000">
                                          <p:val>
                                            <p:strVal val="#ppt_x"/>
                                          </p:val>
                                        </p:tav>
                                      </p:tavLst>
                                    </p:anim>
                                    <p:anim calcmode="lin" valueType="num">
                                      <p:cBhvr additive="base">
                                        <p:cTn id="58" dur="500" fill="hold"/>
                                        <p:tgtEl>
                                          <p:spTgt spid="17"/>
                                        </p:tgtEl>
                                        <p:attrNameLst>
                                          <p:attrName>ppt_y</p:attrName>
                                        </p:attrNameLst>
                                      </p:cBhvr>
                                      <p:tavLst>
                                        <p:tav tm="0">
                                          <p:val>
                                            <p:strVal val="1+#ppt_h/2"/>
                                          </p:val>
                                        </p:tav>
                                        <p:tav tm="100000">
                                          <p:val>
                                            <p:strVal val="#ppt_y"/>
                                          </p:val>
                                        </p:tav>
                                      </p:tavLst>
                                    </p:anim>
                                  </p:childTnLst>
                                </p:cTn>
                              </p:par>
                            </p:childTnLst>
                          </p:cTn>
                        </p:par>
                        <p:par>
                          <p:cTn id="59" fill="hold">
                            <p:stCondLst>
                              <p:cond delay="5500"/>
                            </p:stCondLst>
                            <p:childTnLst>
                              <p:par>
                                <p:cTn id="60" presetID="2" presetClass="entr" presetSubtype="4" fill="hold" nodeType="afterEffect">
                                  <p:stCondLst>
                                    <p:cond delay="0"/>
                                  </p:stCondLst>
                                  <p:childTnLst>
                                    <p:set>
                                      <p:cBhvr>
                                        <p:cTn id="61" dur="1" fill="hold">
                                          <p:stCondLst>
                                            <p:cond delay="0"/>
                                          </p:stCondLst>
                                        </p:cTn>
                                        <p:tgtEl>
                                          <p:spTgt spid="18"/>
                                        </p:tgtEl>
                                        <p:attrNameLst>
                                          <p:attrName>style.visibility</p:attrName>
                                        </p:attrNameLst>
                                      </p:cBhvr>
                                      <p:to>
                                        <p:strVal val="visible"/>
                                      </p:to>
                                    </p:set>
                                    <p:anim calcmode="lin" valueType="num">
                                      <p:cBhvr additive="base">
                                        <p:cTn id="62" dur="500" fill="hold"/>
                                        <p:tgtEl>
                                          <p:spTgt spid="18"/>
                                        </p:tgtEl>
                                        <p:attrNameLst>
                                          <p:attrName>ppt_x</p:attrName>
                                        </p:attrNameLst>
                                      </p:cBhvr>
                                      <p:tavLst>
                                        <p:tav tm="0">
                                          <p:val>
                                            <p:strVal val="#ppt_x"/>
                                          </p:val>
                                        </p:tav>
                                        <p:tav tm="100000">
                                          <p:val>
                                            <p:strVal val="#ppt_x"/>
                                          </p:val>
                                        </p:tav>
                                      </p:tavLst>
                                    </p:anim>
                                    <p:anim calcmode="lin" valueType="num">
                                      <p:cBhvr additive="base">
                                        <p:cTn id="63" dur="500" fill="hold"/>
                                        <p:tgtEl>
                                          <p:spTgt spid="18"/>
                                        </p:tgtEl>
                                        <p:attrNameLst>
                                          <p:attrName>ppt_y</p:attrName>
                                        </p:attrNameLst>
                                      </p:cBhvr>
                                      <p:tavLst>
                                        <p:tav tm="0">
                                          <p:val>
                                            <p:strVal val="1+#ppt_h/2"/>
                                          </p:val>
                                        </p:tav>
                                        <p:tav tm="100000">
                                          <p:val>
                                            <p:strVal val="#ppt_y"/>
                                          </p:val>
                                        </p:tav>
                                      </p:tavLst>
                                    </p:anim>
                                  </p:childTnLst>
                                </p:cTn>
                              </p:par>
                            </p:childTnLst>
                          </p:cTn>
                        </p:par>
                        <p:par>
                          <p:cTn id="64" fill="hold">
                            <p:stCondLst>
                              <p:cond delay="6000"/>
                            </p:stCondLst>
                            <p:childTnLst>
                              <p:par>
                                <p:cTn id="65" presetID="2" presetClass="entr" presetSubtype="4" fill="hold" grpId="0" nodeType="afterEffect">
                                  <p:stCondLst>
                                    <p:cond delay="0"/>
                                  </p:stCondLst>
                                  <p:childTnLst>
                                    <p:set>
                                      <p:cBhvr>
                                        <p:cTn id="66" dur="1" fill="hold">
                                          <p:stCondLst>
                                            <p:cond delay="0"/>
                                          </p:stCondLst>
                                        </p:cTn>
                                        <p:tgtEl>
                                          <p:spTgt spid="21"/>
                                        </p:tgtEl>
                                        <p:attrNameLst>
                                          <p:attrName>style.visibility</p:attrName>
                                        </p:attrNameLst>
                                      </p:cBhvr>
                                      <p:to>
                                        <p:strVal val="visible"/>
                                      </p:to>
                                    </p:set>
                                    <p:anim calcmode="lin" valueType="num">
                                      <p:cBhvr additive="base">
                                        <p:cTn id="67" dur="500" fill="hold"/>
                                        <p:tgtEl>
                                          <p:spTgt spid="21"/>
                                        </p:tgtEl>
                                        <p:attrNameLst>
                                          <p:attrName>ppt_x</p:attrName>
                                        </p:attrNameLst>
                                      </p:cBhvr>
                                      <p:tavLst>
                                        <p:tav tm="0">
                                          <p:val>
                                            <p:strVal val="#ppt_x"/>
                                          </p:val>
                                        </p:tav>
                                        <p:tav tm="100000">
                                          <p:val>
                                            <p:strVal val="#ppt_x"/>
                                          </p:val>
                                        </p:tav>
                                      </p:tavLst>
                                    </p:anim>
                                    <p:anim calcmode="lin" valueType="num">
                                      <p:cBhvr additive="base">
                                        <p:cTn id="68" dur="500" fill="hold"/>
                                        <p:tgtEl>
                                          <p:spTgt spid="21"/>
                                        </p:tgtEl>
                                        <p:attrNameLst>
                                          <p:attrName>ppt_y</p:attrName>
                                        </p:attrNameLst>
                                      </p:cBhvr>
                                      <p:tavLst>
                                        <p:tav tm="0">
                                          <p:val>
                                            <p:strVal val="1+#ppt_h/2"/>
                                          </p:val>
                                        </p:tav>
                                        <p:tav tm="100000">
                                          <p:val>
                                            <p:strVal val="#ppt_y"/>
                                          </p:val>
                                        </p:tav>
                                      </p:tavLst>
                                    </p:anim>
                                  </p:childTnLst>
                                </p:cTn>
                              </p:par>
                            </p:childTnLst>
                          </p:cTn>
                        </p:par>
                        <p:par>
                          <p:cTn id="69" fill="hold">
                            <p:stCondLst>
                              <p:cond delay="6500"/>
                            </p:stCondLst>
                            <p:childTnLst>
                              <p:par>
                                <p:cTn id="70" presetID="2" presetClass="entr" presetSubtype="4" fill="hold" grpId="0" nodeType="afterEffect">
                                  <p:stCondLst>
                                    <p:cond delay="0"/>
                                  </p:stCondLst>
                                  <p:childTnLst>
                                    <p:set>
                                      <p:cBhvr>
                                        <p:cTn id="71" dur="1" fill="hold">
                                          <p:stCondLst>
                                            <p:cond delay="0"/>
                                          </p:stCondLst>
                                        </p:cTn>
                                        <p:tgtEl>
                                          <p:spTgt spid="26"/>
                                        </p:tgtEl>
                                        <p:attrNameLst>
                                          <p:attrName>style.visibility</p:attrName>
                                        </p:attrNameLst>
                                      </p:cBhvr>
                                      <p:to>
                                        <p:strVal val="visible"/>
                                      </p:to>
                                    </p:set>
                                    <p:anim calcmode="lin" valueType="num">
                                      <p:cBhvr additive="base">
                                        <p:cTn id="72" dur="500" fill="hold"/>
                                        <p:tgtEl>
                                          <p:spTgt spid="26"/>
                                        </p:tgtEl>
                                        <p:attrNameLst>
                                          <p:attrName>ppt_x</p:attrName>
                                        </p:attrNameLst>
                                      </p:cBhvr>
                                      <p:tavLst>
                                        <p:tav tm="0">
                                          <p:val>
                                            <p:strVal val="#ppt_x"/>
                                          </p:val>
                                        </p:tav>
                                        <p:tav tm="100000">
                                          <p:val>
                                            <p:strVal val="#ppt_x"/>
                                          </p:val>
                                        </p:tav>
                                      </p:tavLst>
                                    </p:anim>
                                    <p:anim calcmode="lin" valueType="num">
                                      <p:cBhvr additive="base">
                                        <p:cTn id="73" dur="500" fill="hold"/>
                                        <p:tgtEl>
                                          <p:spTgt spid="26"/>
                                        </p:tgtEl>
                                        <p:attrNameLst>
                                          <p:attrName>ppt_y</p:attrName>
                                        </p:attrNameLst>
                                      </p:cBhvr>
                                      <p:tavLst>
                                        <p:tav tm="0">
                                          <p:val>
                                            <p:strVal val="1+#ppt_h/2"/>
                                          </p:val>
                                        </p:tav>
                                        <p:tav tm="100000">
                                          <p:val>
                                            <p:strVal val="#ppt_y"/>
                                          </p:val>
                                        </p:tav>
                                      </p:tavLst>
                                    </p:anim>
                                  </p:childTnLst>
                                </p:cTn>
                              </p:par>
                            </p:childTnLst>
                          </p:cTn>
                        </p:par>
                        <p:par>
                          <p:cTn id="74" fill="hold">
                            <p:stCondLst>
                              <p:cond delay="7000"/>
                            </p:stCondLst>
                            <p:childTnLst>
                              <p:par>
                                <p:cTn id="75" presetID="2" presetClass="entr" presetSubtype="4" fill="hold" grpId="0" nodeType="afterEffect">
                                  <p:stCondLst>
                                    <p:cond delay="0"/>
                                  </p:stCondLst>
                                  <p:childTnLst>
                                    <p:set>
                                      <p:cBhvr>
                                        <p:cTn id="76" dur="1" fill="hold">
                                          <p:stCondLst>
                                            <p:cond delay="0"/>
                                          </p:stCondLst>
                                        </p:cTn>
                                        <p:tgtEl>
                                          <p:spTgt spid="27"/>
                                        </p:tgtEl>
                                        <p:attrNameLst>
                                          <p:attrName>style.visibility</p:attrName>
                                        </p:attrNameLst>
                                      </p:cBhvr>
                                      <p:to>
                                        <p:strVal val="visible"/>
                                      </p:to>
                                    </p:set>
                                    <p:anim calcmode="lin" valueType="num">
                                      <p:cBhvr additive="base">
                                        <p:cTn id="77" dur="500" fill="hold"/>
                                        <p:tgtEl>
                                          <p:spTgt spid="27"/>
                                        </p:tgtEl>
                                        <p:attrNameLst>
                                          <p:attrName>ppt_x</p:attrName>
                                        </p:attrNameLst>
                                      </p:cBhvr>
                                      <p:tavLst>
                                        <p:tav tm="0">
                                          <p:val>
                                            <p:strVal val="#ppt_x"/>
                                          </p:val>
                                        </p:tav>
                                        <p:tav tm="100000">
                                          <p:val>
                                            <p:strVal val="#ppt_x"/>
                                          </p:val>
                                        </p:tav>
                                      </p:tavLst>
                                    </p:anim>
                                    <p:anim calcmode="lin" valueType="num">
                                      <p:cBhvr additive="base">
                                        <p:cTn id="78" dur="500" fill="hold"/>
                                        <p:tgtEl>
                                          <p:spTgt spid="27"/>
                                        </p:tgtEl>
                                        <p:attrNameLst>
                                          <p:attrName>ppt_y</p:attrName>
                                        </p:attrNameLst>
                                      </p:cBhvr>
                                      <p:tavLst>
                                        <p:tav tm="0">
                                          <p:val>
                                            <p:strVal val="1+#ppt_h/2"/>
                                          </p:val>
                                        </p:tav>
                                        <p:tav tm="100000">
                                          <p:val>
                                            <p:strVal val="#ppt_y"/>
                                          </p:val>
                                        </p:tav>
                                      </p:tavLst>
                                    </p:anim>
                                  </p:childTnLst>
                                </p:cTn>
                              </p:par>
                            </p:childTnLst>
                          </p:cTn>
                        </p:par>
                        <p:par>
                          <p:cTn id="79" fill="hold">
                            <p:stCondLst>
                              <p:cond delay="7500"/>
                            </p:stCondLst>
                            <p:childTnLst>
                              <p:par>
                                <p:cTn id="80" presetID="2" presetClass="entr" presetSubtype="4" fill="hold" grpId="0" nodeType="afterEffect">
                                  <p:stCondLst>
                                    <p:cond delay="0"/>
                                  </p:stCondLst>
                                  <p:childTnLst>
                                    <p:set>
                                      <p:cBhvr>
                                        <p:cTn id="81" dur="1" fill="hold">
                                          <p:stCondLst>
                                            <p:cond delay="0"/>
                                          </p:stCondLst>
                                        </p:cTn>
                                        <p:tgtEl>
                                          <p:spTgt spid="2"/>
                                        </p:tgtEl>
                                        <p:attrNameLst>
                                          <p:attrName>style.visibility</p:attrName>
                                        </p:attrNameLst>
                                      </p:cBhvr>
                                      <p:to>
                                        <p:strVal val="visible"/>
                                      </p:to>
                                    </p:set>
                                    <p:anim calcmode="lin" valueType="num">
                                      <p:cBhvr additive="base">
                                        <p:cTn id="82" dur="500" fill="hold"/>
                                        <p:tgtEl>
                                          <p:spTgt spid="2"/>
                                        </p:tgtEl>
                                        <p:attrNameLst>
                                          <p:attrName>ppt_x</p:attrName>
                                        </p:attrNameLst>
                                      </p:cBhvr>
                                      <p:tavLst>
                                        <p:tav tm="0">
                                          <p:val>
                                            <p:strVal val="#ppt_x"/>
                                          </p:val>
                                        </p:tav>
                                        <p:tav tm="100000">
                                          <p:val>
                                            <p:strVal val="#ppt_x"/>
                                          </p:val>
                                        </p:tav>
                                      </p:tavLst>
                                    </p:anim>
                                    <p:anim calcmode="lin" valueType="num">
                                      <p:cBhvr additive="base">
                                        <p:cTn id="83" dur="500" fill="hold"/>
                                        <p:tgtEl>
                                          <p:spTgt spid="2"/>
                                        </p:tgtEl>
                                        <p:attrNameLst>
                                          <p:attrName>ppt_y</p:attrName>
                                        </p:attrNameLst>
                                      </p:cBhvr>
                                      <p:tavLst>
                                        <p:tav tm="0">
                                          <p:val>
                                            <p:strVal val="1+#ppt_h/2"/>
                                          </p:val>
                                        </p:tav>
                                        <p:tav tm="100000">
                                          <p:val>
                                            <p:strVal val="#ppt_y"/>
                                          </p:val>
                                        </p:tav>
                                      </p:tavLst>
                                    </p:anim>
                                  </p:childTnLst>
                                </p:cTn>
                              </p:par>
                            </p:childTnLst>
                          </p:cTn>
                        </p:par>
                        <p:par>
                          <p:cTn id="84" fill="hold">
                            <p:stCondLst>
                              <p:cond delay="8000"/>
                            </p:stCondLst>
                            <p:childTnLst>
                              <p:par>
                                <p:cTn id="85" presetID="2" presetClass="entr" presetSubtype="4" fill="hold" nodeType="afterEffect">
                                  <p:stCondLst>
                                    <p:cond delay="0"/>
                                  </p:stCondLst>
                                  <p:childTnLst>
                                    <p:set>
                                      <p:cBhvr>
                                        <p:cTn id="86" dur="1" fill="hold">
                                          <p:stCondLst>
                                            <p:cond delay="0"/>
                                          </p:stCondLst>
                                        </p:cTn>
                                        <p:tgtEl>
                                          <p:spTgt spid="3"/>
                                        </p:tgtEl>
                                        <p:attrNameLst>
                                          <p:attrName>style.visibility</p:attrName>
                                        </p:attrNameLst>
                                      </p:cBhvr>
                                      <p:to>
                                        <p:strVal val="visible"/>
                                      </p:to>
                                    </p:set>
                                    <p:anim calcmode="lin" valueType="num">
                                      <p:cBhvr additive="base">
                                        <p:cTn id="87" dur="500" fill="hold"/>
                                        <p:tgtEl>
                                          <p:spTgt spid="3"/>
                                        </p:tgtEl>
                                        <p:attrNameLst>
                                          <p:attrName>ppt_x</p:attrName>
                                        </p:attrNameLst>
                                      </p:cBhvr>
                                      <p:tavLst>
                                        <p:tav tm="0">
                                          <p:val>
                                            <p:strVal val="#ppt_x"/>
                                          </p:val>
                                        </p:tav>
                                        <p:tav tm="100000">
                                          <p:val>
                                            <p:strVal val="#ppt_x"/>
                                          </p:val>
                                        </p:tav>
                                      </p:tavLst>
                                    </p:anim>
                                    <p:anim calcmode="lin" valueType="num">
                                      <p:cBhvr additive="base">
                                        <p:cTn id="88" dur="500" fill="hold"/>
                                        <p:tgtEl>
                                          <p:spTgt spid="3"/>
                                        </p:tgtEl>
                                        <p:attrNameLst>
                                          <p:attrName>ppt_y</p:attrName>
                                        </p:attrNameLst>
                                      </p:cBhvr>
                                      <p:tavLst>
                                        <p:tav tm="0">
                                          <p:val>
                                            <p:strVal val="1+#ppt_h/2"/>
                                          </p:val>
                                        </p:tav>
                                        <p:tav tm="100000">
                                          <p:val>
                                            <p:strVal val="#ppt_y"/>
                                          </p:val>
                                        </p:tav>
                                      </p:tavLst>
                                    </p:anim>
                                  </p:childTnLst>
                                </p:cTn>
                              </p:par>
                            </p:childTnLst>
                          </p:cTn>
                        </p:par>
                        <p:par>
                          <p:cTn id="89" fill="hold">
                            <p:stCondLst>
                              <p:cond delay="8500"/>
                            </p:stCondLst>
                            <p:childTnLst>
                              <p:par>
                                <p:cTn id="90" presetID="2" presetClass="entr" presetSubtype="4" fill="hold" grpId="0" nodeType="afterEffect">
                                  <p:stCondLst>
                                    <p:cond delay="0"/>
                                  </p:stCondLst>
                                  <p:childTnLst>
                                    <p:set>
                                      <p:cBhvr>
                                        <p:cTn id="91" dur="1" fill="hold">
                                          <p:stCondLst>
                                            <p:cond delay="0"/>
                                          </p:stCondLst>
                                        </p:cTn>
                                        <p:tgtEl>
                                          <p:spTgt spid="6"/>
                                        </p:tgtEl>
                                        <p:attrNameLst>
                                          <p:attrName>style.visibility</p:attrName>
                                        </p:attrNameLst>
                                      </p:cBhvr>
                                      <p:to>
                                        <p:strVal val="visible"/>
                                      </p:to>
                                    </p:set>
                                    <p:anim calcmode="lin" valueType="num">
                                      <p:cBhvr additive="base">
                                        <p:cTn id="92" dur="500" fill="hold"/>
                                        <p:tgtEl>
                                          <p:spTgt spid="6"/>
                                        </p:tgtEl>
                                        <p:attrNameLst>
                                          <p:attrName>ppt_x</p:attrName>
                                        </p:attrNameLst>
                                      </p:cBhvr>
                                      <p:tavLst>
                                        <p:tav tm="0">
                                          <p:val>
                                            <p:strVal val="#ppt_x"/>
                                          </p:val>
                                        </p:tav>
                                        <p:tav tm="100000">
                                          <p:val>
                                            <p:strVal val="#ppt_x"/>
                                          </p:val>
                                        </p:tav>
                                      </p:tavLst>
                                    </p:anim>
                                    <p:anim calcmode="lin" valueType="num">
                                      <p:cBhvr additive="base">
                                        <p:cTn id="93" dur="500" fill="hold"/>
                                        <p:tgtEl>
                                          <p:spTgt spid="6"/>
                                        </p:tgtEl>
                                        <p:attrNameLst>
                                          <p:attrName>ppt_y</p:attrName>
                                        </p:attrNameLst>
                                      </p:cBhvr>
                                      <p:tavLst>
                                        <p:tav tm="0">
                                          <p:val>
                                            <p:strVal val="1+#ppt_h/2"/>
                                          </p:val>
                                        </p:tav>
                                        <p:tav tm="100000">
                                          <p:val>
                                            <p:strVal val="#ppt_y"/>
                                          </p:val>
                                        </p:tav>
                                      </p:tavLst>
                                    </p:anim>
                                  </p:childTnLst>
                                </p:cTn>
                              </p:par>
                            </p:childTnLst>
                          </p:cTn>
                        </p:par>
                        <p:par>
                          <p:cTn id="94" fill="hold">
                            <p:stCondLst>
                              <p:cond delay="9000"/>
                            </p:stCondLst>
                            <p:childTnLst>
                              <p:par>
                                <p:cTn id="95" presetID="2" presetClass="entr" presetSubtype="4" fill="hold" grpId="0" nodeType="afterEffect">
                                  <p:stCondLst>
                                    <p:cond delay="0"/>
                                  </p:stCondLst>
                                  <p:childTnLst>
                                    <p:set>
                                      <p:cBhvr>
                                        <p:cTn id="96" dur="1" fill="hold">
                                          <p:stCondLst>
                                            <p:cond delay="0"/>
                                          </p:stCondLst>
                                        </p:cTn>
                                        <p:tgtEl>
                                          <p:spTgt spid="28"/>
                                        </p:tgtEl>
                                        <p:attrNameLst>
                                          <p:attrName>style.visibility</p:attrName>
                                        </p:attrNameLst>
                                      </p:cBhvr>
                                      <p:to>
                                        <p:strVal val="visible"/>
                                      </p:to>
                                    </p:set>
                                    <p:anim calcmode="lin" valueType="num">
                                      <p:cBhvr additive="base">
                                        <p:cTn id="97" dur="500" fill="hold"/>
                                        <p:tgtEl>
                                          <p:spTgt spid="28"/>
                                        </p:tgtEl>
                                        <p:attrNameLst>
                                          <p:attrName>ppt_x</p:attrName>
                                        </p:attrNameLst>
                                      </p:cBhvr>
                                      <p:tavLst>
                                        <p:tav tm="0">
                                          <p:val>
                                            <p:strVal val="#ppt_x"/>
                                          </p:val>
                                        </p:tav>
                                        <p:tav tm="100000">
                                          <p:val>
                                            <p:strVal val="#ppt_x"/>
                                          </p:val>
                                        </p:tav>
                                      </p:tavLst>
                                    </p:anim>
                                    <p:anim calcmode="lin" valueType="num">
                                      <p:cBhvr additive="base">
                                        <p:cTn id="98" dur="500" fill="hold"/>
                                        <p:tgtEl>
                                          <p:spTgt spid="28"/>
                                        </p:tgtEl>
                                        <p:attrNameLst>
                                          <p:attrName>ppt_y</p:attrName>
                                        </p:attrNameLst>
                                      </p:cBhvr>
                                      <p:tavLst>
                                        <p:tav tm="0">
                                          <p:val>
                                            <p:strVal val="1+#ppt_h/2"/>
                                          </p:val>
                                        </p:tav>
                                        <p:tav tm="100000">
                                          <p:val>
                                            <p:strVal val="#ppt_y"/>
                                          </p:val>
                                        </p:tav>
                                      </p:tavLst>
                                    </p:anim>
                                  </p:childTnLst>
                                </p:cTn>
                              </p:par>
                            </p:childTnLst>
                          </p:cTn>
                        </p:par>
                        <p:par>
                          <p:cTn id="99" fill="hold">
                            <p:stCondLst>
                              <p:cond delay="9500"/>
                            </p:stCondLst>
                            <p:childTnLst>
                              <p:par>
                                <p:cTn id="100" presetID="2" presetClass="entr" presetSubtype="4" fill="hold" grpId="0" nodeType="afterEffect">
                                  <p:stCondLst>
                                    <p:cond delay="0"/>
                                  </p:stCondLst>
                                  <p:childTnLst>
                                    <p:set>
                                      <p:cBhvr>
                                        <p:cTn id="101" dur="1" fill="hold">
                                          <p:stCondLst>
                                            <p:cond delay="0"/>
                                          </p:stCondLst>
                                        </p:cTn>
                                        <p:tgtEl>
                                          <p:spTgt spid="29"/>
                                        </p:tgtEl>
                                        <p:attrNameLst>
                                          <p:attrName>style.visibility</p:attrName>
                                        </p:attrNameLst>
                                      </p:cBhvr>
                                      <p:to>
                                        <p:strVal val="visible"/>
                                      </p:to>
                                    </p:set>
                                    <p:anim calcmode="lin" valueType="num">
                                      <p:cBhvr additive="base">
                                        <p:cTn id="102" dur="500" fill="hold"/>
                                        <p:tgtEl>
                                          <p:spTgt spid="29"/>
                                        </p:tgtEl>
                                        <p:attrNameLst>
                                          <p:attrName>ppt_x</p:attrName>
                                        </p:attrNameLst>
                                      </p:cBhvr>
                                      <p:tavLst>
                                        <p:tav tm="0">
                                          <p:val>
                                            <p:strVal val="#ppt_x"/>
                                          </p:val>
                                        </p:tav>
                                        <p:tav tm="100000">
                                          <p:val>
                                            <p:strVal val="#ppt_x"/>
                                          </p:val>
                                        </p:tav>
                                      </p:tavLst>
                                    </p:anim>
                                    <p:anim calcmode="lin" valueType="num">
                                      <p:cBhvr additive="base">
                                        <p:cTn id="103" dur="500" fill="hold"/>
                                        <p:tgtEl>
                                          <p:spTgt spid="2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6" grpId="0" animBg="1"/>
      <p:bldP spid="7" grpId="0" animBg="1"/>
      <p:bldP spid="11" grpId="0" animBg="1"/>
      <p:bldP spid="12" grpId="0" animBg="1"/>
      <p:bldP spid="16" grpId="0" animBg="1"/>
      <p:bldP spid="17" grpId="0" animBg="1"/>
      <p:bldP spid="21" grpId="0" animBg="1"/>
      <p:bldP spid="22" grpId="0"/>
      <p:bldP spid="23" grpId="0"/>
      <p:bldP spid="24" grpId="0"/>
      <p:bldP spid="25" grpId="0"/>
      <p:bldP spid="26" grpId="0"/>
      <p:bldP spid="27" grpId="0"/>
      <p:bldP spid="28" grpId="0"/>
      <p:bldP spid="29"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 name="图片 111">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B8CE0448-EB18-4F7C-A810-EC1466342B7C}"/>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101600" y="1"/>
            <a:ext cx="12293599" cy="6858000"/>
          </a:xfrm>
          <a:prstGeom prst="rect">
            <a:avLst/>
          </a:prstGeom>
        </p:spPr>
      </p:pic>
      <p:sp>
        <p:nvSpPr>
          <p:cNvPr id="113" name="矩形 112">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B06223A0-34E1-4DAE-8E94-73DF5DF47DAF}"/>
              </a:ext>
            </a:extLst>
          </p:cNvPr>
          <p:cNvSpPr/>
          <p:nvPr/>
        </p:nvSpPr>
        <p:spPr>
          <a:xfrm>
            <a:off x="567180" y="508728"/>
            <a:ext cx="11022101" cy="5692492"/>
          </a:xfrm>
          <a:prstGeom prst="rect">
            <a:avLst/>
          </a:prstGeom>
          <a:solidFill>
            <a:schemeClr val="bg1"/>
          </a:solidFill>
          <a:ln>
            <a:noFill/>
          </a:ln>
          <a:effectLst>
            <a:outerShdw blurRad="508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95000"/>
                  <a:lumOff val="5000"/>
                </a:schemeClr>
              </a:solidFill>
              <a:latin typeface="字魂36号-正文宋楷" panose="02000000000000000000" pitchFamily="2" charset="-122"/>
              <a:ea typeface="字魂36号-正文宋楷" panose="02000000000000000000" pitchFamily="2" charset="-122"/>
            </a:endParaRPr>
          </a:p>
        </p:txBody>
      </p:sp>
      <p:grpSp>
        <p:nvGrpSpPr>
          <p:cNvPr id="2" name="组合 1">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F085ABE0-5826-438A-8922-94612A709097}"/>
              </a:ext>
            </a:extLst>
          </p:cNvPr>
          <p:cNvGrpSpPr/>
          <p:nvPr/>
        </p:nvGrpSpPr>
        <p:grpSpPr>
          <a:xfrm>
            <a:off x="554078" y="568246"/>
            <a:ext cx="2481225" cy="739498"/>
            <a:chOff x="3812510" y="2566339"/>
            <a:chExt cx="5257422" cy="1371153"/>
          </a:xfrm>
        </p:grpSpPr>
        <p:sp>
          <p:nvSpPr>
            <p:cNvPr id="3" name="平行四边形 2">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CD6F7AB0-B0E6-4EC0-BD8C-536D834374FF}"/>
                </a:ext>
              </a:extLst>
            </p:cNvPr>
            <p:cNvSpPr/>
            <p:nvPr/>
          </p:nvSpPr>
          <p:spPr>
            <a:xfrm>
              <a:off x="8295232" y="3086100"/>
              <a:ext cx="1778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4" name="平行四边形 3">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D0A43019-E3B4-485F-97F4-93856254EA9E}"/>
                </a:ext>
              </a:extLst>
            </p:cNvPr>
            <p:cNvSpPr/>
            <p:nvPr/>
          </p:nvSpPr>
          <p:spPr>
            <a:xfrm>
              <a:off x="8409532" y="2959100"/>
              <a:ext cx="1778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5" name="平行四边形 4">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9A83855B-877D-4A74-80FF-01FE7426A7BD}"/>
                </a:ext>
              </a:extLst>
            </p:cNvPr>
            <p:cNvSpPr/>
            <p:nvPr/>
          </p:nvSpPr>
          <p:spPr>
            <a:xfrm>
              <a:off x="8460332" y="3136900"/>
              <a:ext cx="1524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6" name="平行四边形 5">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26E67ADE-3B32-4CD8-AC81-D1A96A526810}"/>
                </a:ext>
              </a:extLst>
            </p:cNvPr>
            <p:cNvSpPr/>
            <p:nvPr/>
          </p:nvSpPr>
          <p:spPr>
            <a:xfrm>
              <a:off x="8828631" y="3238500"/>
              <a:ext cx="2413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7" name="平行四边形 6">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2A1B72A3-F4B9-4305-83CC-993128903FD2}"/>
                </a:ext>
              </a:extLst>
            </p:cNvPr>
            <p:cNvSpPr/>
            <p:nvPr/>
          </p:nvSpPr>
          <p:spPr>
            <a:xfrm>
              <a:off x="7888832" y="3136900"/>
              <a:ext cx="2413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8" name="平行四边形 7">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5121CD41-377F-4253-9D5C-0F12DA68F36B}"/>
                </a:ext>
              </a:extLst>
            </p:cNvPr>
            <p:cNvSpPr/>
            <p:nvPr/>
          </p:nvSpPr>
          <p:spPr>
            <a:xfrm>
              <a:off x="8028532" y="3238500"/>
              <a:ext cx="2286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9" name="平行四边形 8">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DD681C85-7DDB-4EE0-BE28-6F3F5850605E}"/>
                </a:ext>
              </a:extLst>
            </p:cNvPr>
            <p:cNvSpPr/>
            <p:nvPr/>
          </p:nvSpPr>
          <p:spPr>
            <a:xfrm>
              <a:off x="8282532" y="3009900"/>
              <a:ext cx="1397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10" name="平行四边形 9">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8A5BA35A-13BF-43C4-8EAF-9171E70D012F}"/>
                </a:ext>
              </a:extLst>
            </p:cNvPr>
            <p:cNvSpPr/>
            <p:nvPr/>
          </p:nvSpPr>
          <p:spPr>
            <a:xfrm>
              <a:off x="8841332" y="3048000"/>
              <a:ext cx="2286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11" name="平行四边形 10">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A4EB4289-2454-4E5F-BCBF-86433E3FD62E}"/>
                </a:ext>
              </a:extLst>
            </p:cNvPr>
            <p:cNvSpPr/>
            <p:nvPr/>
          </p:nvSpPr>
          <p:spPr>
            <a:xfrm>
              <a:off x="8232562" y="3492500"/>
              <a:ext cx="1778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12" name="平行四边形 11">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667655C1-196E-4DAD-95F3-3385C8B1AE59}"/>
                </a:ext>
              </a:extLst>
            </p:cNvPr>
            <p:cNvSpPr/>
            <p:nvPr/>
          </p:nvSpPr>
          <p:spPr>
            <a:xfrm>
              <a:off x="8346862" y="3365500"/>
              <a:ext cx="1778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13" name="平行四边形 12">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88C51458-93FC-4E9B-BDC4-012A5EA24A66}"/>
                </a:ext>
              </a:extLst>
            </p:cNvPr>
            <p:cNvSpPr/>
            <p:nvPr/>
          </p:nvSpPr>
          <p:spPr>
            <a:xfrm>
              <a:off x="8397662" y="3543300"/>
              <a:ext cx="1524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14" name="平行四边形 13">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38EE96ED-8F07-431A-A037-187E723A44BD}"/>
                </a:ext>
              </a:extLst>
            </p:cNvPr>
            <p:cNvSpPr/>
            <p:nvPr/>
          </p:nvSpPr>
          <p:spPr>
            <a:xfrm>
              <a:off x="8765961" y="3644900"/>
              <a:ext cx="2413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15" name="平行四边形 14">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3AA8880B-396D-4490-A660-F9F7127BE088}"/>
                </a:ext>
              </a:extLst>
            </p:cNvPr>
            <p:cNvSpPr/>
            <p:nvPr/>
          </p:nvSpPr>
          <p:spPr>
            <a:xfrm>
              <a:off x="7826162" y="3543300"/>
              <a:ext cx="2413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16" name="平行四边形 15">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79D29E02-1031-4379-9352-7BD04C319079}"/>
                </a:ext>
              </a:extLst>
            </p:cNvPr>
            <p:cNvSpPr/>
            <p:nvPr/>
          </p:nvSpPr>
          <p:spPr>
            <a:xfrm>
              <a:off x="7965862" y="3644900"/>
              <a:ext cx="2286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17" name="平行四边形 16">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6032D106-4DB1-44D6-A988-0CA67C208145}"/>
                </a:ext>
              </a:extLst>
            </p:cNvPr>
            <p:cNvSpPr/>
            <p:nvPr/>
          </p:nvSpPr>
          <p:spPr>
            <a:xfrm>
              <a:off x="8219862" y="3416300"/>
              <a:ext cx="1397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18" name="平行四边形 17">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DA685949-8EAC-4EC8-B390-98EBB95019A7}"/>
                </a:ext>
              </a:extLst>
            </p:cNvPr>
            <p:cNvSpPr/>
            <p:nvPr/>
          </p:nvSpPr>
          <p:spPr>
            <a:xfrm>
              <a:off x="8778662" y="3454400"/>
              <a:ext cx="2286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19" name="文本框 18">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83F2C447-5283-4FB9-A332-F5DEC8FF193B}"/>
                </a:ext>
              </a:extLst>
            </p:cNvPr>
            <p:cNvSpPr txBox="1"/>
            <p:nvPr/>
          </p:nvSpPr>
          <p:spPr>
            <a:xfrm>
              <a:off x="3895937" y="2566339"/>
              <a:ext cx="4976265" cy="1312539"/>
            </a:xfrm>
            <a:prstGeom prst="rect">
              <a:avLst/>
            </a:prstGeom>
            <a:noFill/>
          </p:spPr>
          <p:txBody>
            <a:bodyPr vert="horz" wrap="square" rtlCol="0">
              <a:spAutoFit/>
            </a:bodyPr>
            <a:lstStyle/>
            <a:p>
              <a:pPr marL="0" marR="0" lvl="0" indent="0" algn="dist" defTabSz="914400" rtl="0" eaLnBrk="1" fontAlgn="auto" latinLnBrk="0" hangingPunct="1">
                <a:lnSpc>
                  <a:spcPct val="100000"/>
                </a:lnSpc>
                <a:spcBef>
                  <a:spcPts val="0"/>
                </a:spcBef>
                <a:spcAft>
                  <a:spcPts val="0"/>
                </a:spcAft>
                <a:buClrTx/>
                <a:buSzTx/>
                <a:buFontTx/>
                <a:buNone/>
                <a:tabLst/>
                <a:defRPr/>
              </a:pPr>
              <a:r>
                <a:rPr kumimoji="0" lang="zh-CN" altLang="en-US" sz="4000" b="0" i="1" u="none" strike="noStrike" kern="1200" cap="none" spc="0" normalizeH="0" baseline="0" noProof="0" dirty="0">
                  <a:ln>
                    <a:noFill/>
                  </a:ln>
                  <a:solidFill>
                    <a:srgbClr val="2CC8B8"/>
                  </a:solidFill>
                  <a:effectLst/>
                  <a:uLnTx/>
                  <a:uFillTx/>
                  <a:latin typeface="字魂36号-正文宋楷" panose="02000000000000000000" pitchFamily="2" charset="-122"/>
                  <a:ea typeface="字魂36号-正文宋楷" panose="02000000000000000000" pitchFamily="2" charset="-122"/>
                </a:rPr>
                <a:t>标题文本</a:t>
              </a:r>
            </a:p>
          </p:txBody>
        </p:sp>
        <p:sp>
          <p:nvSpPr>
            <p:cNvPr id="20" name="文本框 19">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306A3441-8931-47D3-929F-76ED9B20697D}"/>
                </a:ext>
              </a:extLst>
            </p:cNvPr>
            <p:cNvSpPr txBox="1"/>
            <p:nvPr/>
          </p:nvSpPr>
          <p:spPr>
            <a:xfrm>
              <a:off x="3812510" y="2624953"/>
              <a:ext cx="5046998" cy="1312539"/>
            </a:xfrm>
            <a:prstGeom prst="rect">
              <a:avLst/>
            </a:prstGeom>
            <a:noFill/>
          </p:spPr>
          <p:txBody>
            <a:bodyPr vert="horz" wrap="square" rtlCol="0">
              <a:spAutoFit/>
            </a:bodyPr>
            <a:lstStyle/>
            <a:p>
              <a:pPr marL="0" marR="0" lvl="0" indent="0" algn="dist" defTabSz="914400" rtl="0" eaLnBrk="1" fontAlgn="auto" latinLnBrk="0" hangingPunct="1">
                <a:lnSpc>
                  <a:spcPct val="100000"/>
                </a:lnSpc>
                <a:spcBef>
                  <a:spcPts val="0"/>
                </a:spcBef>
                <a:spcAft>
                  <a:spcPts val="0"/>
                </a:spcAft>
                <a:buClrTx/>
                <a:buSzTx/>
                <a:buFontTx/>
                <a:buNone/>
                <a:tabLst/>
                <a:defRPr/>
              </a:pPr>
              <a:r>
                <a:rPr kumimoji="0" lang="zh-CN" altLang="en-US" sz="4000" b="0" i="1" u="none" strike="noStrike" kern="1200" cap="none" spc="0" normalizeH="0" baseline="0" noProof="0" dirty="0">
                  <a:ln>
                    <a:noFill/>
                  </a:ln>
                  <a:solidFill>
                    <a:srgbClr val="A1249B"/>
                  </a:solidFill>
                  <a:effectLst/>
                  <a:uLnTx/>
                  <a:uFillTx/>
                  <a:latin typeface="字魂36号-正文宋楷" panose="02000000000000000000" pitchFamily="2" charset="-122"/>
                  <a:ea typeface="字魂36号-正文宋楷" panose="02000000000000000000" pitchFamily="2" charset="-122"/>
                </a:rPr>
                <a:t>标题文本</a:t>
              </a:r>
            </a:p>
          </p:txBody>
        </p:sp>
        <p:sp>
          <p:nvSpPr>
            <p:cNvPr id="21" name="平行四边形 20">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3A50220A-6525-47CA-9F44-32ABB3A39EC5}"/>
                </a:ext>
              </a:extLst>
            </p:cNvPr>
            <p:cNvSpPr/>
            <p:nvPr/>
          </p:nvSpPr>
          <p:spPr>
            <a:xfrm>
              <a:off x="3886200" y="2654300"/>
              <a:ext cx="2286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22" name="平行四边形 21">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12BAD556-320B-4F5E-B5CB-F04814D49178}"/>
                </a:ext>
              </a:extLst>
            </p:cNvPr>
            <p:cNvSpPr/>
            <p:nvPr/>
          </p:nvSpPr>
          <p:spPr>
            <a:xfrm>
              <a:off x="4051300" y="2882900"/>
              <a:ext cx="2286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23" name="平行四边形 22">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3B665468-3ED5-437E-B81D-CF8B023B2C22}"/>
                </a:ext>
              </a:extLst>
            </p:cNvPr>
            <p:cNvSpPr/>
            <p:nvPr/>
          </p:nvSpPr>
          <p:spPr>
            <a:xfrm>
              <a:off x="4203700" y="2870200"/>
              <a:ext cx="1524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24" name="平行四边形 23">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1C0FCDCD-7FCC-44FA-AA99-E2172B344428}"/>
                </a:ext>
              </a:extLst>
            </p:cNvPr>
            <p:cNvSpPr/>
            <p:nvPr/>
          </p:nvSpPr>
          <p:spPr>
            <a:xfrm>
              <a:off x="4254500" y="3403600"/>
              <a:ext cx="1524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25" name="平行四边形 24">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BBBF0E8E-701A-4B0F-86E3-90F401D39199}"/>
                </a:ext>
              </a:extLst>
            </p:cNvPr>
            <p:cNvSpPr/>
            <p:nvPr/>
          </p:nvSpPr>
          <p:spPr>
            <a:xfrm>
              <a:off x="4457700" y="3416300"/>
              <a:ext cx="1651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26" name="平行四边形 25">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BE6C8589-CD80-4C54-B9AA-F5815834820A}"/>
                </a:ext>
              </a:extLst>
            </p:cNvPr>
            <p:cNvSpPr/>
            <p:nvPr/>
          </p:nvSpPr>
          <p:spPr>
            <a:xfrm>
              <a:off x="4559300" y="3416300"/>
              <a:ext cx="1778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27" name="平行四边形 26">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78C1A823-ACFE-48EF-9F1A-DFF2958E0F0D}"/>
                </a:ext>
              </a:extLst>
            </p:cNvPr>
            <p:cNvSpPr/>
            <p:nvPr/>
          </p:nvSpPr>
          <p:spPr>
            <a:xfrm>
              <a:off x="4610100" y="2590800"/>
              <a:ext cx="1270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28" name="平行四边形 27">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A8300EEF-68C3-4569-9263-5A722EACA18C}"/>
                </a:ext>
              </a:extLst>
            </p:cNvPr>
            <p:cNvSpPr/>
            <p:nvPr/>
          </p:nvSpPr>
          <p:spPr>
            <a:xfrm>
              <a:off x="4737100" y="3365500"/>
              <a:ext cx="2032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29" name="平行四边形 28">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1D5F04B4-293A-484E-A1CB-88E71F92143E}"/>
                </a:ext>
              </a:extLst>
            </p:cNvPr>
            <p:cNvSpPr/>
            <p:nvPr/>
          </p:nvSpPr>
          <p:spPr>
            <a:xfrm>
              <a:off x="4889500" y="2692400"/>
              <a:ext cx="1905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30" name="平行四边形 29">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D54D40E8-5366-48D0-B2E3-C3844D7DA606}"/>
                </a:ext>
              </a:extLst>
            </p:cNvPr>
            <p:cNvSpPr/>
            <p:nvPr/>
          </p:nvSpPr>
          <p:spPr>
            <a:xfrm>
              <a:off x="4991100" y="3492500"/>
              <a:ext cx="1651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31" name="平行四边形 30">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69908BBE-61A5-4797-9419-A4D051B6075A}"/>
                </a:ext>
              </a:extLst>
            </p:cNvPr>
            <p:cNvSpPr/>
            <p:nvPr/>
          </p:nvSpPr>
          <p:spPr>
            <a:xfrm>
              <a:off x="5143500" y="2768600"/>
              <a:ext cx="1270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32" name="平行四边形 31">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ED02AF2D-E247-41DA-A093-C5B33F6F3380}"/>
                </a:ext>
              </a:extLst>
            </p:cNvPr>
            <p:cNvSpPr/>
            <p:nvPr/>
          </p:nvSpPr>
          <p:spPr>
            <a:xfrm>
              <a:off x="5359400" y="3454400"/>
              <a:ext cx="2286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33" name="平行四边形 32">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E355336F-0793-47FF-B80E-4B4B2AB74AF8}"/>
                </a:ext>
              </a:extLst>
            </p:cNvPr>
            <p:cNvSpPr/>
            <p:nvPr/>
          </p:nvSpPr>
          <p:spPr>
            <a:xfrm>
              <a:off x="5397500" y="3314700"/>
              <a:ext cx="1778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34" name="平行四边形 33">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DD178CA8-EB2F-4DEB-9DC3-75B09A8DEAD8}"/>
                </a:ext>
              </a:extLst>
            </p:cNvPr>
            <p:cNvSpPr/>
            <p:nvPr/>
          </p:nvSpPr>
          <p:spPr>
            <a:xfrm>
              <a:off x="5524500" y="3403600"/>
              <a:ext cx="1651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35" name="平行四边形 34">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91568BBD-F4CD-431A-BE01-A14022CFC15F}"/>
                </a:ext>
              </a:extLst>
            </p:cNvPr>
            <p:cNvSpPr/>
            <p:nvPr/>
          </p:nvSpPr>
          <p:spPr>
            <a:xfrm>
              <a:off x="5702300" y="3594100"/>
              <a:ext cx="2286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36" name="平行四边形 35">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99FE080D-0964-4C47-A6AB-7656F23E8697}"/>
                </a:ext>
              </a:extLst>
            </p:cNvPr>
            <p:cNvSpPr/>
            <p:nvPr/>
          </p:nvSpPr>
          <p:spPr>
            <a:xfrm>
              <a:off x="5765800" y="2755900"/>
              <a:ext cx="2286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37" name="平行四边形 36">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BE8331EF-34ED-4D20-BDF5-5235BEB8BBBF}"/>
                </a:ext>
              </a:extLst>
            </p:cNvPr>
            <p:cNvSpPr/>
            <p:nvPr/>
          </p:nvSpPr>
          <p:spPr>
            <a:xfrm>
              <a:off x="5981700" y="3073400"/>
              <a:ext cx="2540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38" name="平行四边形 37">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B6B00A86-3157-4950-9FDB-460D0CA3618A}"/>
                </a:ext>
              </a:extLst>
            </p:cNvPr>
            <p:cNvSpPr/>
            <p:nvPr/>
          </p:nvSpPr>
          <p:spPr>
            <a:xfrm>
              <a:off x="6032500" y="3073400"/>
              <a:ext cx="1778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39" name="平行四边形 38">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7908CE31-C410-4CD5-835F-11DB00CCF984}"/>
                </a:ext>
              </a:extLst>
            </p:cNvPr>
            <p:cNvSpPr/>
            <p:nvPr/>
          </p:nvSpPr>
          <p:spPr>
            <a:xfrm>
              <a:off x="6197600" y="2743200"/>
              <a:ext cx="2286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40" name="平行四边形 39">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0EA4BD92-6E95-47A1-92D5-54B74E80FDAB}"/>
                </a:ext>
              </a:extLst>
            </p:cNvPr>
            <p:cNvSpPr/>
            <p:nvPr/>
          </p:nvSpPr>
          <p:spPr>
            <a:xfrm>
              <a:off x="6299200" y="2908300"/>
              <a:ext cx="2413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41" name="平行四边形 40">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076000B5-1A19-4883-91C1-AD5A53A607D5}"/>
                </a:ext>
              </a:extLst>
            </p:cNvPr>
            <p:cNvSpPr/>
            <p:nvPr/>
          </p:nvSpPr>
          <p:spPr>
            <a:xfrm>
              <a:off x="6413500" y="3505200"/>
              <a:ext cx="2032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42" name="平行四边形 41">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E2C45881-A649-4674-8848-62E0DD9CA4BC}"/>
                </a:ext>
              </a:extLst>
            </p:cNvPr>
            <p:cNvSpPr/>
            <p:nvPr/>
          </p:nvSpPr>
          <p:spPr>
            <a:xfrm>
              <a:off x="6604000" y="3352800"/>
              <a:ext cx="1905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43" name="平行四边形 42">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C9B287DC-71AC-4E3E-8818-B7E47148F263}"/>
                </a:ext>
              </a:extLst>
            </p:cNvPr>
            <p:cNvSpPr/>
            <p:nvPr/>
          </p:nvSpPr>
          <p:spPr>
            <a:xfrm>
              <a:off x="6680200" y="3238500"/>
              <a:ext cx="1524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44" name="平行四边形 43">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5424D38A-9392-439F-A45F-D464A943390B}"/>
                </a:ext>
              </a:extLst>
            </p:cNvPr>
            <p:cNvSpPr/>
            <p:nvPr/>
          </p:nvSpPr>
          <p:spPr>
            <a:xfrm>
              <a:off x="6883400" y="3581400"/>
              <a:ext cx="1270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45" name="平行四边形 44">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ED96D736-52A8-4949-965E-E7102695A118}"/>
                </a:ext>
              </a:extLst>
            </p:cNvPr>
            <p:cNvSpPr/>
            <p:nvPr/>
          </p:nvSpPr>
          <p:spPr>
            <a:xfrm>
              <a:off x="6972300" y="3517900"/>
              <a:ext cx="2032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46" name="平行四边形 45">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D5AA12E6-75C6-4277-8848-55B28B43833D}"/>
                </a:ext>
              </a:extLst>
            </p:cNvPr>
            <p:cNvSpPr/>
            <p:nvPr/>
          </p:nvSpPr>
          <p:spPr>
            <a:xfrm>
              <a:off x="7112000" y="2768600"/>
              <a:ext cx="1778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47" name="平行四边形 46">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C3BC02AA-7878-4C73-B9B7-153244E53F9C}"/>
                </a:ext>
              </a:extLst>
            </p:cNvPr>
            <p:cNvSpPr/>
            <p:nvPr/>
          </p:nvSpPr>
          <p:spPr>
            <a:xfrm>
              <a:off x="7226300" y="2641600"/>
              <a:ext cx="1778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48" name="平行四边形 47">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E32B600E-3A0F-484E-8CC2-B6BAFDD6F421}"/>
                </a:ext>
              </a:extLst>
            </p:cNvPr>
            <p:cNvSpPr/>
            <p:nvPr/>
          </p:nvSpPr>
          <p:spPr>
            <a:xfrm>
              <a:off x="7277100" y="2819400"/>
              <a:ext cx="1524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49" name="平行四边形 48">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50065890-747D-4409-86F1-637567AB8A38}"/>
                </a:ext>
              </a:extLst>
            </p:cNvPr>
            <p:cNvSpPr/>
            <p:nvPr/>
          </p:nvSpPr>
          <p:spPr>
            <a:xfrm>
              <a:off x="7454900" y="3086100"/>
              <a:ext cx="1778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50" name="平行四边形 49">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46B71533-11FF-4B3D-B2C1-200B30A6C33A}"/>
                </a:ext>
              </a:extLst>
            </p:cNvPr>
            <p:cNvSpPr/>
            <p:nvPr/>
          </p:nvSpPr>
          <p:spPr>
            <a:xfrm>
              <a:off x="7645400" y="2921000"/>
              <a:ext cx="2413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51" name="平行四边形 50">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46598B7E-DDD9-428D-8AEF-9DE0A163545B}"/>
                </a:ext>
              </a:extLst>
            </p:cNvPr>
            <p:cNvSpPr/>
            <p:nvPr/>
          </p:nvSpPr>
          <p:spPr>
            <a:xfrm>
              <a:off x="7734300" y="2755900"/>
              <a:ext cx="1270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52" name="平行四边形 51">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B5A8A548-F361-4C54-A4A1-4B3E226E95C8}"/>
                </a:ext>
              </a:extLst>
            </p:cNvPr>
            <p:cNvSpPr/>
            <p:nvPr/>
          </p:nvSpPr>
          <p:spPr>
            <a:xfrm>
              <a:off x="3873500" y="3365500"/>
              <a:ext cx="1397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53" name="平行四边形 52">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489CFEAA-F23A-4151-B684-1CB31EB12E95}"/>
                </a:ext>
              </a:extLst>
            </p:cNvPr>
            <p:cNvSpPr/>
            <p:nvPr/>
          </p:nvSpPr>
          <p:spPr>
            <a:xfrm>
              <a:off x="4013200" y="2590800"/>
              <a:ext cx="2540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54" name="平行四边形 53">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6CB6276D-47C3-4A73-9F0F-E9E11935FA56}"/>
                </a:ext>
              </a:extLst>
            </p:cNvPr>
            <p:cNvSpPr/>
            <p:nvPr/>
          </p:nvSpPr>
          <p:spPr>
            <a:xfrm>
              <a:off x="4203700" y="3009900"/>
              <a:ext cx="2286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55" name="平行四边形 54">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055BB173-2399-438B-8463-E08FC62AA969}"/>
                </a:ext>
              </a:extLst>
            </p:cNvPr>
            <p:cNvSpPr/>
            <p:nvPr/>
          </p:nvSpPr>
          <p:spPr>
            <a:xfrm>
              <a:off x="4343400" y="2628900"/>
              <a:ext cx="2540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56" name="平行四边形 55">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4B139785-FC52-4DA5-9E87-F8251D46B58A}"/>
                </a:ext>
              </a:extLst>
            </p:cNvPr>
            <p:cNvSpPr/>
            <p:nvPr/>
          </p:nvSpPr>
          <p:spPr>
            <a:xfrm>
              <a:off x="4368800" y="3149600"/>
              <a:ext cx="1524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57" name="平行四边形 56">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17B87F92-82FD-48BB-8452-69A2ECE53E07}"/>
                </a:ext>
              </a:extLst>
            </p:cNvPr>
            <p:cNvSpPr/>
            <p:nvPr/>
          </p:nvSpPr>
          <p:spPr>
            <a:xfrm>
              <a:off x="4533900" y="3149600"/>
              <a:ext cx="1651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58" name="平行四边形 57">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62AE293B-FD20-4C90-8C95-F330023017DD}"/>
                </a:ext>
              </a:extLst>
            </p:cNvPr>
            <p:cNvSpPr/>
            <p:nvPr/>
          </p:nvSpPr>
          <p:spPr>
            <a:xfrm>
              <a:off x="4622800" y="2717800"/>
              <a:ext cx="2159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59" name="平行四边形 58">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AFCE6BF6-BB4A-4E89-95DC-00054494F170}"/>
                </a:ext>
              </a:extLst>
            </p:cNvPr>
            <p:cNvSpPr/>
            <p:nvPr/>
          </p:nvSpPr>
          <p:spPr>
            <a:xfrm>
              <a:off x="4762500" y="2933700"/>
              <a:ext cx="1778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60" name="平行四边形 59">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F1354913-E073-4C64-8FCA-5CCA0CAEA633}"/>
                </a:ext>
              </a:extLst>
            </p:cNvPr>
            <p:cNvSpPr/>
            <p:nvPr/>
          </p:nvSpPr>
          <p:spPr>
            <a:xfrm>
              <a:off x="4876800" y="3251200"/>
              <a:ext cx="2540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61" name="平行四边形 60">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31B72DB9-6B52-4AFB-9D31-F363F821E0DB}"/>
                </a:ext>
              </a:extLst>
            </p:cNvPr>
            <p:cNvSpPr/>
            <p:nvPr/>
          </p:nvSpPr>
          <p:spPr>
            <a:xfrm>
              <a:off x="5016500" y="3568700"/>
              <a:ext cx="1778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62" name="平行四边形 61">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09C0915E-6368-4F4E-B7ED-8ADCADB14B8D}"/>
                </a:ext>
              </a:extLst>
            </p:cNvPr>
            <p:cNvSpPr/>
            <p:nvPr/>
          </p:nvSpPr>
          <p:spPr>
            <a:xfrm>
              <a:off x="5232400" y="3594100"/>
              <a:ext cx="1778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63" name="平行四边形 62">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DCAE510E-D40E-4121-872F-C071FAF45EE9}"/>
                </a:ext>
              </a:extLst>
            </p:cNvPr>
            <p:cNvSpPr/>
            <p:nvPr/>
          </p:nvSpPr>
          <p:spPr>
            <a:xfrm>
              <a:off x="5270500" y="2908300"/>
              <a:ext cx="1397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64" name="平行四边形 63">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8A76A94B-E83B-49B5-946F-D9B797FB32A6}"/>
                </a:ext>
              </a:extLst>
            </p:cNvPr>
            <p:cNvSpPr/>
            <p:nvPr/>
          </p:nvSpPr>
          <p:spPr>
            <a:xfrm>
              <a:off x="5410200" y="3606800"/>
              <a:ext cx="2413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65" name="平行四边形 64">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AF321352-DD4A-4CB3-94D0-47E37E0D4AF4}"/>
                </a:ext>
              </a:extLst>
            </p:cNvPr>
            <p:cNvSpPr/>
            <p:nvPr/>
          </p:nvSpPr>
          <p:spPr>
            <a:xfrm>
              <a:off x="5588000" y="2844800"/>
              <a:ext cx="1524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66" name="平行四边形 65">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084F1D36-961F-417F-B7EC-A9DFF9540F1F}"/>
                </a:ext>
              </a:extLst>
            </p:cNvPr>
            <p:cNvSpPr/>
            <p:nvPr/>
          </p:nvSpPr>
          <p:spPr>
            <a:xfrm>
              <a:off x="5651500" y="3048000"/>
              <a:ext cx="1524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67" name="平行四边形 66">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9802EA23-3297-4486-B1E1-352DE043FF64}"/>
                </a:ext>
              </a:extLst>
            </p:cNvPr>
            <p:cNvSpPr/>
            <p:nvPr/>
          </p:nvSpPr>
          <p:spPr>
            <a:xfrm>
              <a:off x="5842000" y="2755900"/>
              <a:ext cx="2540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68" name="平行四边形 67">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05DEB9E3-4FA5-41DE-8EB8-6B9B25E2F909}"/>
                </a:ext>
              </a:extLst>
            </p:cNvPr>
            <p:cNvSpPr/>
            <p:nvPr/>
          </p:nvSpPr>
          <p:spPr>
            <a:xfrm>
              <a:off x="5892800" y="3492500"/>
              <a:ext cx="2286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69" name="平行四边形 68">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A5E074AB-FFEC-4EE7-9B7F-A5C85947950B}"/>
                </a:ext>
              </a:extLst>
            </p:cNvPr>
            <p:cNvSpPr/>
            <p:nvPr/>
          </p:nvSpPr>
          <p:spPr>
            <a:xfrm>
              <a:off x="6083300" y="3035300"/>
              <a:ext cx="1905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70" name="平行四边形 69">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1AD48A64-6754-4D07-8E3C-BDD1A09A8A02}"/>
                </a:ext>
              </a:extLst>
            </p:cNvPr>
            <p:cNvSpPr/>
            <p:nvPr/>
          </p:nvSpPr>
          <p:spPr>
            <a:xfrm>
              <a:off x="6235700" y="3009900"/>
              <a:ext cx="1905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71" name="平行四边形 70">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D85CDCE7-206E-47C4-B948-59A29961F33A}"/>
                </a:ext>
              </a:extLst>
            </p:cNvPr>
            <p:cNvSpPr/>
            <p:nvPr/>
          </p:nvSpPr>
          <p:spPr>
            <a:xfrm>
              <a:off x="6311900" y="2984500"/>
              <a:ext cx="1524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72" name="平行四边形 71">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A2E2CD6B-D7F9-487F-A007-E13DB1CA333A}"/>
                </a:ext>
              </a:extLst>
            </p:cNvPr>
            <p:cNvSpPr/>
            <p:nvPr/>
          </p:nvSpPr>
          <p:spPr>
            <a:xfrm>
              <a:off x="6502400" y="2984500"/>
              <a:ext cx="2159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73" name="平行四边形 72">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F6485F2D-9A47-4A55-8C35-4419F3D950A5}"/>
                </a:ext>
              </a:extLst>
            </p:cNvPr>
            <p:cNvSpPr/>
            <p:nvPr/>
          </p:nvSpPr>
          <p:spPr>
            <a:xfrm>
              <a:off x="6604000" y="2997200"/>
              <a:ext cx="1651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74" name="平行四边形 73">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E0F93F60-E16E-4CBA-94B3-98D8D8BD0566}"/>
                </a:ext>
              </a:extLst>
            </p:cNvPr>
            <p:cNvSpPr/>
            <p:nvPr/>
          </p:nvSpPr>
          <p:spPr>
            <a:xfrm>
              <a:off x="6705600" y="2819400"/>
              <a:ext cx="2413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75" name="平行四边形 74">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775A5188-CF46-457B-9784-E32F23A51B1A}"/>
                </a:ext>
              </a:extLst>
            </p:cNvPr>
            <p:cNvSpPr/>
            <p:nvPr/>
          </p:nvSpPr>
          <p:spPr>
            <a:xfrm>
              <a:off x="6845300" y="2921000"/>
              <a:ext cx="2286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76" name="平行四边形 75">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4158CC6E-B130-44A9-BA76-C9C4AA6F313F}"/>
                </a:ext>
              </a:extLst>
            </p:cNvPr>
            <p:cNvSpPr/>
            <p:nvPr/>
          </p:nvSpPr>
          <p:spPr>
            <a:xfrm>
              <a:off x="6985000" y="3035300"/>
              <a:ext cx="2159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77" name="平行四边形 76">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2EB32852-AE0A-4E7A-8CF8-C4A1E5818735}"/>
                </a:ext>
              </a:extLst>
            </p:cNvPr>
            <p:cNvSpPr/>
            <p:nvPr/>
          </p:nvSpPr>
          <p:spPr>
            <a:xfrm>
              <a:off x="7099300" y="2692400"/>
              <a:ext cx="1397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78" name="平行四边形 77">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77020EC0-4716-4419-8583-544475C409F4}"/>
                </a:ext>
              </a:extLst>
            </p:cNvPr>
            <p:cNvSpPr/>
            <p:nvPr/>
          </p:nvSpPr>
          <p:spPr>
            <a:xfrm>
              <a:off x="7188200" y="3200400"/>
              <a:ext cx="1270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79" name="平行四边形 78">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6878027C-704E-43AD-BB1C-E9CB9F217364}"/>
                </a:ext>
              </a:extLst>
            </p:cNvPr>
            <p:cNvSpPr/>
            <p:nvPr/>
          </p:nvSpPr>
          <p:spPr>
            <a:xfrm>
              <a:off x="7391400" y="3454400"/>
              <a:ext cx="1524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80" name="平行四边形 79">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F5AD9F44-B3FE-4DE8-8725-F0BE40B02752}"/>
                </a:ext>
              </a:extLst>
            </p:cNvPr>
            <p:cNvSpPr/>
            <p:nvPr/>
          </p:nvSpPr>
          <p:spPr>
            <a:xfrm>
              <a:off x="7429500" y="3136900"/>
              <a:ext cx="1524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81" name="平行四边形 80">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DC4B2F89-C248-46AE-9D2B-8D31736F6F2B}"/>
                </a:ext>
              </a:extLst>
            </p:cNvPr>
            <p:cNvSpPr/>
            <p:nvPr/>
          </p:nvSpPr>
          <p:spPr>
            <a:xfrm>
              <a:off x="7645400" y="3390900"/>
              <a:ext cx="1651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82" name="平行四边形 81">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4D43729C-6630-44ED-937B-5748061CC6C6}"/>
                </a:ext>
              </a:extLst>
            </p:cNvPr>
            <p:cNvSpPr/>
            <p:nvPr/>
          </p:nvSpPr>
          <p:spPr>
            <a:xfrm>
              <a:off x="7658100" y="2730500"/>
              <a:ext cx="2286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83" name="文本框 82">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6CEA5600-CE96-4D06-B268-189C882844E5}"/>
                </a:ext>
              </a:extLst>
            </p:cNvPr>
            <p:cNvSpPr txBox="1"/>
            <p:nvPr/>
          </p:nvSpPr>
          <p:spPr>
            <a:xfrm>
              <a:off x="3854220" y="2607629"/>
              <a:ext cx="5005277" cy="1312539"/>
            </a:xfrm>
            <a:prstGeom prst="rect">
              <a:avLst/>
            </a:prstGeom>
            <a:noFill/>
          </p:spPr>
          <p:txBody>
            <a:bodyPr vert="horz" wrap="square" rtlCol="0">
              <a:spAutoFit/>
            </a:bodyPr>
            <a:lstStyle/>
            <a:p>
              <a:pPr marL="0" marR="0" lvl="0" indent="0" algn="dist" defTabSz="914400" rtl="0" eaLnBrk="1" fontAlgn="auto" latinLnBrk="0" hangingPunct="1">
                <a:lnSpc>
                  <a:spcPct val="100000"/>
                </a:lnSpc>
                <a:spcBef>
                  <a:spcPts val="0"/>
                </a:spcBef>
                <a:spcAft>
                  <a:spcPts val="0"/>
                </a:spcAft>
                <a:buClrTx/>
                <a:buSzTx/>
                <a:buFontTx/>
                <a:buNone/>
                <a:tabLst/>
                <a:defRPr/>
              </a:pPr>
              <a:r>
                <a:rPr kumimoji="0" lang="zh-CN" altLang="en-US" sz="4000" b="0" i="1" u="none" strike="noStrike" kern="1200" cap="none" spc="0" normalizeH="0" baseline="0" noProof="0" dirty="0">
                  <a:ln>
                    <a:noFill/>
                  </a:ln>
                  <a:solidFill>
                    <a:prstClr val="black">
                      <a:lumMod val="75000"/>
                      <a:lumOff val="25000"/>
                    </a:prstClr>
                  </a:solidFill>
                  <a:effectLst/>
                  <a:uLnTx/>
                  <a:uFillTx/>
                  <a:latin typeface="字魂36号-正文宋楷" panose="02000000000000000000" pitchFamily="2" charset="-122"/>
                  <a:ea typeface="字魂36号-正文宋楷" panose="02000000000000000000" pitchFamily="2" charset="-122"/>
                </a:rPr>
                <a:t>标题文本</a:t>
              </a:r>
            </a:p>
          </p:txBody>
        </p:sp>
      </p:grpSp>
      <p:sp>
        <p:nvSpPr>
          <p:cNvPr id="84" name="椭圆 83">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E8E9F09B-CBE1-4294-A8E2-2AA38DB0086D}"/>
              </a:ext>
            </a:extLst>
          </p:cNvPr>
          <p:cNvSpPr/>
          <p:nvPr/>
        </p:nvSpPr>
        <p:spPr>
          <a:xfrm>
            <a:off x="1617379" y="1725154"/>
            <a:ext cx="1402440" cy="1402440"/>
          </a:xfrm>
          <a:prstGeom prst="ellipse">
            <a:avLst/>
          </a:prstGeom>
          <a:solidFill>
            <a:schemeClr val="bg1">
              <a:lumMod val="9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chemeClr val="tx1">
                  <a:lumMod val="85000"/>
                  <a:lumOff val="15000"/>
                </a:schemeClr>
              </a:solidFill>
              <a:effectLst/>
              <a:uLnTx/>
              <a:uFillTx/>
              <a:latin typeface="字魂36号-正文宋楷" panose="02000000000000000000" pitchFamily="2" charset="-122"/>
              <a:ea typeface="字魂36号-正文宋楷" panose="02000000000000000000" pitchFamily="2" charset="-122"/>
            </a:endParaRPr>
          </a:p>
        </p:txBody>
      </p:sp>
      <p:sp>
        <p:nvSpPr>
          <p:cNvPr id="85" name="不完整圆 84">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AC96CA8C-EAF6-493F-A57C-0C55055F6A0F}"/>
              </a:ext>
            </a:extLst>
          </p:cNvPr>
          <p:cNvSpPr/>
          <p:nvPr/>
        </p:nvSpPr>
        <p:spPr>
          <a:xfrm>
            <a:off x="1354823" y="1420687"/>
            <a:ext cx="1945484" cy="1945484"/>
          </a:xfrm>
          <a:prstGeom prst="pie">
            <a:avLst>
              <a:gd name="adj1" fmla="val 1036755"/>
              <a:gd name="adj2" fmla="val 3004227"/>
            </a:avLst>
          </a:prstGeom>
          <a:solidFill>
            <a:srgbClr val="1D1B5A">
              <a:alpha val="9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dirty="0">
              <a:ln>
                <a:noFill/>
              </a:ln>
              <a:solidFill>
                <a:schemeClr val="tx1">
                  <a:lumMod val="85000"/>
                  <a:lumOff val="15000"/>
                </a:schemeClr>
              </a:solidFill>
              <a:effectLst/>
              <a:uLnTx/>
              <a:uFillTx/>
              <a:latin typeface="字魂36号-正文宋楷" panose="02000000000000000000" pitchFamily="2" charset="-122"/>
              <a:ea typeface="字魂36号-正文宋楷" panose="02000000000000000000" pitchFamily="2" charset="-122"/>
            </a:endParaRPr>
          </a:p>
        </p:txBody>
      </p:sp>
      <p:sp>
        <p:nvSpPr>
          <p:cNvPr id="86" name="不完整圆 85">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0096E22D-6EA1-404C-8BA9-374C4FEB7D1C}"/>
              </a:ext>
            </a:extLst>
          </p:cNvPr>
          <p:cNvSpPr/>
          <p:nvPr/>
        </p:nvSpPr>
        <p:spPr>
          <a:xfrm>
            <a:off x="1464948" y="1530813"/>
            <a:ext cx="1725232" cy="1725232"/>
          </a:xfrm>
          <a:prstGeom prst="pie">
            <a:avLst>
              <a:gd name="adj1" fmla="val 10011311"/>
              <a:gd name="adj2" fmla="val 11626575"/>
            </a:avLst>
          </a:prstGeom>
          <a:solidFill>
            <a:srgbClr val="1D1B5A">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chemeClr val="tx1">
                  <a:lumMod val="85000"/>
                  <a:lumOff val="15000"/>
                </a:schemeClr>
              </a:solidFill>
              <a:effectLst/>
              <a:uLnTx/>
              <a:uFillTx/>
              <a:latin typeface="字魂36号-正文宋楷" panose="02000000000000000000" pitchFamily="2" charset="-122"/>
              <a:ea typeface="字魂36号-正文宋楷" panose="02000000000000000000" pitchFamily="2" charset="-122"/>
            </a:endParaRPr>
          </a:p>
        </p:txBody>
      </p:sp>
      <p:sp>
        <p:nvSpPr>
          <p:cNvPr id="87" name="不完整圆 86">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B3A45B5F-9656-4008-B19E-D9F2466F0966}"/>
              </a:ext>
            </a:extLst>
          </p:cNvPr>
          <p:cNvSpPr/>
          <p:nvPr/>
        </p:nvSpPr>
        <p:spPr>
          <a:xfrm>
            <a:off x="1455983" y="1563299"/>
            <a:ext cx="1725232" cy="1725232"/>
          </a:xfrm>
          <a:prstGeom prst="pie">
            <a:avLst>
              <a:gd name="adj1" fmla="val 20636632"/>
              <a:gd name="adj2" fmla="val 62307"/>
            </a:avLst>
          </a:prstGeom>
          <a:solidFill>
            <a:srgbClr val="1D1B5A">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chemeClr val="tx1">
                  <a:lumMod val="85000"/>
                  <a:lumOff val="15000"/>
                </a:schemeClr>
              </a:solidFill>
              <a:effectLst/>
              <a:uLnTx/>
              <a:uFillTx/>
              <a:latin typeface="字魂36号-正文宋楷" panose="02000000000000000000" pitchFamily="2" charset="-122"/>
              <a:ea typeface="字魂36号-正文宋楷" panose="02000000000000000000" pitchFamily="2" charset="-122"/>
            </a:endParaRPr>
          </a:p>
        </p:txBody>
      </p:sp>
      <p:sp>
        <p:nvSpPr>
          <p:cNvPr id="88" name="椭圆 87">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3FE7D641-4653-4DDE-A036-1DD1E9BD4D2D}"/>
              </a:ext>
            </a:extLst>
          </p:cNvPr>
          <p:cNvSpPr/>
          <p:nvPr/>
        </p:nvSpPr>
        <p:spPr>
          <a:xfrm>
            <a:off x="1988912" y="2096690"/>
            <a:ext cx="659377" cy="659377"/>
          </a:xfrm>
          <a:prstGeom prst="ellipse">
            <a:avLst/>
          </a:prstGeom>
          <a:solidFill>
            <a:srgbClr val="1D1B5A"/>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norm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a:ln>
                  <a:noFill/>
                </a:ln>
                <a:solidFill>
                  <a:schemeClr val="bg1"/>
                </a:solidFill>
                <a:effectLst/>
                <a:uLnTx/>
                <a:uFillTx/>
                <a:latin typeface="字魂36号-正文宋楷" panose="02000000000000000000" pitchFamily="2" charset="-122"/>
                <a:ea typeface="字魂36号-正文宋楷" panose="02000000000000000000" pitchFamily="2" charset="-122"/>
              </a:rPr>
              <a:t>01</a:t>
            </a:r>
          </a:p>
        </p:txBody>
      </p:sp>
      <p:sp>
        <p:nvSpPr>
          <p:cNvPr id="89" name="椭圆 88">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62CA49EE-87D8-4886-8D9A-9D58E4D2935D}"/>
              </a:ext>
            </a:extLst>
          </p:cNvPr>
          <p:cNvSpPr/>
          <p:nvPr/>
        </p:nvSpPr>
        <p:spPr>
          <a:xfrm>
            <a:off x="1617379" y="4049086"/>
            <a:ext cx="1402440" cy="1402440"/>
          </a:xfrm>
          <a:prstGeom prst="ellipse">
            <a:avLst/>
          </a:prstGeom>
          <a:solidFill>
            <a:schemeClr val="bg1">
              <a:lumMod val="9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chemeClr val="tx1">
                  <a:lumMod val="85000"/>
                  <a:lumOff val="15000"/>
                </a:schemeClr>
              </a:solidFill>
              <a:effectLst/>
              <a:uLnTx/>
              <a:uFillTx/>
              <a:latin typeface="字魂36号-正文宋楷" panose="02000000000000000000" pitchFamily="2" charset="-122"/>
              <a:ea typeface="字魂36号-正文宋楷" panose="02000000000000000000" pitchFamily="2" charset="-122"/>
            </a:endParaRPr>
          </a:p>
        </p:txBody>
      </p:sp>
      <p:sp>
        <p:nvSpPr>
          <p:cNvPr id="90" name="不完整圆 89">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8F1DEC8C-AE6B-4AF9-9701-A7F6C973950B}"/>
              </a:ext>
            </a:extLst>
          </p:cNvPr>
          <p:cNvSpPr/>
          <p:nvPr/>
        </p:nvSpPr>
        <p:spPr>
          <a:xfrm>
            <a:off x="1354823" y="3744619"/>
            <a:ext cx="1945484" cy="1945484"/>
          </a:xfrm>
          <a:prstGeom prst="pie">
            <a:avLst>
              <a:gd name="adj1" fmla="val 21276164"/>
              <a:gd name="adj2" fmla="val 6016494"/>
            </a:avLst>
          </a:prstGeom>
          <a:blipFill>
            <a:blip r:embed="rId4"/>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dirty="0">
              <a:ln>
                <a:noFill/>
              </a:ln>
              <a:solidFill>
                <a:schemeClr val="tx1">
                  <a:lumMod val="85000"/>
                  <a:lumOff val="15000"/>
                </a:schemeClr>
              </a:solidFill>
              <a:effectLst/>
              <a:uLnTx/>
              <a:uFillTx/>
              <a:latin typeface="字魂36号-正文宋楷" panose="02000000000000000000" pitchFamily="2" charset="-122"/>
              <a:ea typeface="字魂36号-正文宋楷" panose="02000000000000000000" pitchFamily="2" charset="-122"/>
            </a:endParaRPr>
          </a:p>
        </p:txBody>
      </p:sp>
      <p:sp>
        <p:nvSpPr>
          <p:cNvPr id="91" name="不完整圆 90">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6750141D-3788-4B23-B018-856B52644725}"/>
              </a:ext>
            </a:extLst>
          </p:cNvPr>
          <p:cNvSpPr/>
          <p:nvPr/>
        </p:nvSpPr>
        <p:spPr>
          <a:xfrm>
            <a:off x="1464948" y="3854745"/>
            <a:ext cx="1725232" cy="1725232"/>
          </a:xfrm>
          <a:prstGeom prst="pie">
            <a:avLst>
              <a:gd name="adj1" fmla="val 12514476"/>
              <a:gd name="adj2" fmla="val 13417672"/>
            </a:avLst>
          </a:prstGeom>
          <a:blipFill>
            <a:blip r:embed="rId4"/>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chemeClr val="tx1">
                  <a:lumMod val="85000"/>
                  <a:lumOff val="15000"/>
                </a:schemeClr>
              </a:solidFill>
              <a:effectLst/>
              <a:uLnTx/>
              <a:uFillTx/>
              <a:latin typeface="字魂36号-正文宋楷" panose="02000000000000000000" pitchFamily="2" charset="-122"/>
              <a:ea typeface="字魂36号-正文宋楷" panose="02000000000000000000" pitchFamily="2" charset="-122"/>
            </a:endParaRPr>
          </a:p>
        </p:txBody>
      </p:sp>
      <p:sp>
        <p:nvSpPr>
          <p:cNvPr id="92" name="不完整圆 91">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721B0225-79D1-43B9-B7A0-768C3563E57E}"/>
              </a:ext>
            </a:extLst>
          </p:cNvPr>
          <p:cNvSpPr/>
          <p:nvPr/>
        </p:nvSpPr>
        <p:spPr>
          <a:xfrm>
            <a:off x="1455983" y="3887231"/>
            <a:ext cx="1725232" cy="1725232"/>
          </a:xfrm>
          <a:prstGeom prst="pie">
            <a:avLst>
              <a:gd name="adj1" fmla="val 18606717"/>
              <a:gd name="adj2" fmla="val 19933140"/>
            </a:avLst>
          </a:prstGeom>
          <a:blipFill>
            <a:blip r:embed="rId4"/>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chemeClr val="tx1">
                  <a:lumMod val="85000"/>
                  <a:lumOff val="15000"/>
                </a:schemeClr>
              </a:solidFill>
              <a:effectLst/>
              <a:uLnTx/>
              <a:uFillTx/>
              <a:latin typeface="字魂36号-正文宋楷" panose="02000000000000000000" pitchFamily="2" charset="-122"/>
              <a:ea typeface="字魂36号-正文宋楷" panose="02000000000000000000" pitchFamily="2" charset="-122"/>
            </a:endParaRPr>
          </a:p>
        </p:txBody>
      </p:sp>
      <p:sp>
        <p:nvSpPr>
          <p:cNvPr id="93" name="椭圆 92">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9A73C3EB-A8D5-41D5-8913-02FEE735AF6B}"/>
              </a:ext>
            </a:extLst>
          </p:cNvPr>
          <p:cNvSpPr/>
          <p:nvPr/>
        </p:nvSpPr>
        <p:spPr>
          <a:xfrm>
            <a:off x="1988912" y="4420622"/>
            <a:ext cx="659377" cy="659377"/>
          </a:xfrm>
          <a:prstGeom prst="ellipse">
            <a:avLst/>
          </a:prstGeom>
          <a:blipFill>
            <a:blip r:embed="rId4"/>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norm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a:ln>
                  <a:noFill/>
                </a:ln>
                <a:solidFill>
                  <a:schemeClr val="bg1"/>
                </a:solidFill>
                <a:effectLst/>
                <a:uLnTx/>
                <a:uFillTx/>
                <a:latin typeface="字魂36号-正文宋楷" panose="02000000000000000000" pitchFamily="2" charset="-122"/>
                <a:ea typeface="字魂36号-正文宋楷" panose="02000000000000000000" pitchFamily="2" charset="-122"/>
              </a:rPr>
              <a:t>03</a:t>
            </a:r>
          </a:p>
        </p:txBody>
      </p:sp>
      <p:sp>
        <p:nvSpPr>
          <p:cNvPr id="94" name="椭圆 93">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D68F1B16-B462-4AFF-AD62-B26FE07D0822}"/>
              </a:ext>
            </a:extLst>
          </p:cNvPr>
          <p:cNvSpPr/>
          <p:nvPr/>
        </p:nvSpPr>
        <p:spPr>
          <a:xfrm>
            <a:off x="6595833" y="1705168"/>
            <a:ext cx="1402440" cy="1402440"/>
          </a:xfrm>
          <a:prstGeom prst="ellipse">
            <a:avLst/>
          </a:prstGeom>
          <a:solidFill>
            <a:schemeClr val="bg1">
              <a:lumMod val="9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chemeClr val="tx1">
                  <a:lumMod val="85000"/>
                  <a:lumOff val="15000"/>
                </a:schemeClr>
              </a:solidFill>
              <a:effectLst/>
              <a:uLnTx/>
              <a:uFillTx/>
              <a:latin typeface="字魂36号-正文宋楷" panose="02000000000000000000" pitchFamily="2" charset="-122"/>
              <a:ea typeface="字魂36号-正文宋楷" panose="02000000000000000000" pitchFamily="2" charset="-122"/>
            </a:endParaRPr>
          </a:p>
        </p:txBody>
      </p:sp>
      <p:sp>
        <p:nvSpPr>
          <p:cNvPr id="95" name="不完整圆 94">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E50234DD-2545-46FF-8985-0908B79276CB}"/>
              </a:ext>
            </a:extLst>
          </p:cNvPr>
          <p:cNvSpPr/>
          <p:nvPr/>
        </p:nvSpPr>
        <p:spPr>
          <a:xfrm>
            <a:off x="6333279" y="1400701"/>
            <a:ext cx="1945484" cy="1945484"/>
          </a:xfrm>
          <a:prstGeom prst="pie">
            <a:avLst>
              <a:gd name="adj1" fmla="val 1036755"/>
              <a:gd name="adj2" fmla="val 5124093"/>
            </a:avLst>
          </a:prstGeom>
          <a:solidFill>
            <a:schemeClr val="tx1">
              <a:lumMod val="95000"/>
              <a:lumOff val="5000"/>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dirty="0">
              <a:ln>
                <a:noFill/>
              </a:ln>
              <a:solidFill>
                <a:schemeClr val="tx1">
                  <a:lumMod val="85000"/>
                  <a:lumOff val="15000"/>
                </a:schemeClr>
              </a:solidFill>
              <a:effectLst/>
              <a:uLnTx/>
              <a:uFillTx/>
              <a:latin typeface="字魂36号-正文宋楷" panose="02000000000000000000" pitchFamily="2" charset="-122"/>
              <a:ea typeface="字魂36号-正文宋楷" panose="02000000000000000000" pitchFamily="2" charset="-122"/>
            </a:endParaRPr>
          </a:p>
        </p:txBody>
      </p:sp>
      <p:sp>
        <p:nvSpPr>
          <p:cNvPr id="96" name="不完整圆 95">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7639A3ED-D2C9-4208-B52D-C409C37BECFD}"/>
              </a:ext>
            </a:extLst>
          </p:cNvPr>
          <p:cNvSpPr/>
          <p:nvPr/>
        </p:nvSpPr>
        <p:spPr>
          <a:xfrm>
            <a:off x="6443403" y="1510827"/>
            <a:ext cx="1725232" cy="1725232"/>
          </a:xfrm>
          <a:prstGeom prst="pie">
            <a:avLst>
              <a:gd name="adj1" fmla="val 10011311"/>
              <a:gd name="adj2" fmla="val 11626575"/>
            </a:avLst>
          </a:prstGeom>
          <a:solidFill>
            <a:schemeClr val="tx1">
              <a:lumMod val="95000"/>
              <a:lumOff val="5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chemeClr val="tx1">
                  <a:lumMod val="85000"/>
                  <a:lumOff val="15000"/>
                </a:schemeClr>
              </a:solidFill>
              <a:effectLst/>
              <a:uLnTx/>
              <a:uFillTx/>
              <a:latin typeface="字魂36号-正文宋楷" panose="02000000000000000000" pitchFamily="2" charset="-122"/>
              <a:ea typeface="字魂36号-正文宋楷" panose="02000000000000000000" pitchFamily="2" charset="-122"/>
            </a:endParaRPr>
          </a:p>
        </p:txBody>
      </p:sp>
      <p:sp>
        <p:nvSpPr>
          <p:cNvPr id="97" name="不完整圆 96">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D274CCE3-9827-442C-9AB5-B8A24B58E27F}"/>
              </a:ext>
            </a:extLst>
          </p:cNvPr>
          <p:cNvSpPr/>
          <p:nvPr/>
        </p:nvSpPr>
        <p:spPr>
          <a:xfrm>
            <a:off x="6434437" y="1543313"/>
            <a:ext cx="1725232" cy="1725232"/>
          </a:xfrm>
          <a:prstGeom prst="pie">
            <a:avLst>
              <a:gd name="adj1" fmla="val 20636632"/>
              <a:gd name="adj2" fmla="val 62307"/>
            </a:avLst>
          </a:prstGeom>
          <a:solidFill>
            <a:schemeClr val="tx1">
              <a:lumMod val="95000"/>
              <a:lumOff val="5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chemeClr val="tx1">
                  <a:lumMod val="85000"/>
                  <a:lumOff val="15000"/>
                </a:schemeClr>
              </a:solidFill>
              <a:effectLst/>
              <a:uLnTx/>
              <a:uFillTx/>
              <a:latin typeface="字魂36号-正文宋楷" panose="02000000000000000000" pitchFamily="2" charset="-122"/>
              <a:ea typeface="字魂36号-正文宋楷" panose="02000000000000000000" pitchFamily="2" charset="-122"/>
            </a:endParaRPr>
          </a:p>
        </p:txBody>
      </p:sp>
      <p:sp>
        <p:nvSpPr>
          <p:cNvPr id="98" name="椭圆 97">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10BC4AA8-6FCF-4CAD-9E30-46AB22597933}"/>
              </a:ext>
            </a:extLst>
          </p:cNvPr>
          <p:cNvSpPr/>
          <p:nvPr/>
        </p:nvSpPr>
        <p:spPr>
          <a:xfrm>
            <a:off x="6967366" y="2076704"/>
            <a:ext cx="659377" cy="659377"/>
          </a:xfrm>
          <a:prstGeom prst="ellipse">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norm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a:ln>
                  <a:noFill/>
                </a:ln>
                <a:solidFill>
                  <a:schemeClr val="bg1"/>
                </a:solidFill>
                <a:effectLst/>
                <a:uLnTx/>
                <a:uFillTx/>
                <a:latin typeface="字魂36号-正文宋楷" panose="02000000000000000000" pitchFamily="2" charset="-122"/>
                <a:ea typeface="字魂36号-正文宋楷" panose="02000000000000000000" pitchFamily="2" charset="-122"/>
              </a:rPr>
              <a:t>02</a:t>
            </a:r>
          </a:p>
        </p:txBody>
      </p:sp>
      <p:sp>
        <p:nvSpPr>
          <p:cNvPr id="99" name="椭圆 98">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10C7A694-1589-45B0-B8C5-D16B9D6553A9}"/>
              </a:ext>
            </a:extLst>
          </p:cNvPr>
          <p:cNvSpPr/>
          <p:nvPr/>
        </p:nvSpPr>
        <p:spPr>
          <a:xfrm>
            <a:off x="6595833" y="4029100"/>
            <a:ext cx="1402440" cy="1402440"/>
          </a:xfrm>
          <a:prstGeom prst="ellipse">
            <a:avLst/>
          </a:prstGeom>
          <a:solidFill>
            <a:schemeClr val="bg1">
              <a:lumMod val="9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chemeClr val="tx1">
                  <a:lumMod val="85000"/>
                  <a:lumOff val="15000"/>
                </a:schemeClr>
              </a:solidFill>
              <a:effectLst/>
              <a:uLnTx/>
              <a:uFillTx/>
              <a:latin typeface="字魂36号-正文宋楷" panose="02000000000000000000" pitchFamily="2" charset="-122"/>
              <a:ea typeface="字魂36号-正文宋楷" panose="02000000000000000000" pitchFamily="2" charset="-122"/>
            </a:endParaRPr>
          </a:p>
        </p:txBody>
      </p:sp>
      <p:sp>
        <p:nvSpPr>
          <p:cNvPr id="100" name="不完整圆 99">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D3B9DE8D-1BE2-4CCA-942F-36FFCE7077A5}"/>
              </a:ext>
            </a:extLst>
          </p:cNvPr>
          <p:cNvSpPr/>
          <p:nvPr/>
        </p:nvSpPr>
        <p:spPr>
          <a:xfrm>
            <a:off x="6443407" y="3834763"/>
            <a:ext cx="1725231" cy="1725231"/>
          </a:xfrm>
          <a:prstGeom prst="pie">
            <a:avLst>
              <a:gd name="adj1" fmla="val 11124369"/>
              <a:gd name="adj2" fmla="val 13295589"/>
            </a:avLst>
          </a:prstGeom>
          <a:blipFill>
            <a:blip r:embed="rId4"/>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dirty="0">
              <a:ln>
                <a:noFill/>
              </a:ln>
              <a:solidFill>
                <a:schemeClr val="tx1">
                  <a:lumMod val="85000"/>
                  <a:lumOff val="15000"/>
                </a:schemeClr>
              </a:solidFill>
              <a:effectLst/>
              <a:uLnTx/>
              <a:uFillTx/>
              <a:latin typeface="字魂36号-正文宋楷" panose="02000000000000000000" pitchFamily="2" charset="-122"/>
              <a:ea typeface="字魂36号-正文宋楷" panose="02000000000000000000" pitchFamily="2" charset="-122"/>
            </a:endParaRPr>
          </a:p>
        </p:txBody>
      </p:sp>
      <p:sp>
        <p:nvSpPr>
          <p:cNvPr id="101" name="不完整圆 100">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3EE0BAF3-8EC2-47B9-9999-0FF25EBA0F57}"/>
              </a:ext>
            </a:extLst>
          </p:cNvPr>
          <p:cNvSpPr/>
          <p:nvPr/>
        </p:nvSpPr>
        <p:spPr>
          <a:xfrm>
            <a:off x="6434439" y="3867249"/>
            <a:ext cx="1725231" cy="1725231"/>
          </a:xfrm>
          <a:prstGeom prst="pie">
            <a:avLst>
              <a:gd name="adj1" fmla="val 1256667"/>
              <a:gd name="adj2" fmla="val 2036580"/>
            </a:avLst>
          </a:prstGeom>
          <a:blipFill>
            <a:blip r:embed="rId4"/>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chemeClr val="tx1">
                  <a:lumMod val="85000"/>
                  <a:lumOff val="15000"/>
                </a:schemeClr>
              </a:solidFill>
              <a:effectLst/>
              <a:uLnTx/>
              <a:uFillTx/>
              <a:latin typeface="字魂36号-正文宋楷" panose="02000000000000000000" pitchFamily="2" charset="-122"/>
              <a:ea typeface="字魂36号-正文宋楷" panose="02000000000000000000" pitchFamily="2" charset="-122"/>
            </a:endParaRPr>
          </a:p>
        </p:txBody>
      </p:sp>
      <p:sp>
        <p:nvSpPr>
          <p:cNvPr id="102" name="椭圆 101">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C3BA35D8-B203-43B3-84DC-D05962427127}"/>
              </a:ext>
            </a:extLst>
          </p:cNvPr>
          <p:cNvSpPr/>
          <p:nvPr/>
        </p:nvSpPr>
        <p:spPr>
          <a:xfrm>
            <a:off x="6967366" y="4400635"/>
            <a:ext cx="659377" cy="659377"/>
          </a:xfrm>
          <a:prstGeom prst="ellipse">
            <a:avLst/>
          </a:prstGeom>
          <a:blipFill>
            <a:blip r:embed="rId4"/>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norm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a:ln>
                  <a:noFill/>
                </a:ln>
                <a:solidFill>
                  <a:schemeClr val="bg1"/>
                </a:solidFill>
                <a:effectLst/>
                <a:uLnTx/>
                <a:uFillTx/>
                <a:latin typeface="字魂36号-正文宋楷" panose="02000000000000000000" pitchFamily="2" charset="-122"/>
                <a:ea typeface="字魂36号-正文宋楷" panose="02000000000000000000" pitchFamily="2" charset="-122"/>
              </a:rPr>
              <a:t>04</a:t>
            </a:r>
          </a:p>
        </p:txBody>
      </p:sp>
      <p:sp>
        <p:nvSpPr>
          <p:cNvPr id="103" name="不完整圆 102">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57C938B2-A8DD-49EC-BB55-401FB04DFF1E}"/>
              </a:ext>
            </a:extLst>
          </p:cNvPr>
          <p:cNvSpPr/>
          <p:nvPr/>
        </p:nvSpPr>
        <p:spPr>
          <a:xfrm>
            <a:off x="6333279" y="3724633"/>
            <a:ext cx="1945484" cy="1945484"/>
          </a:xfrm>
          <a:prstGeom prst="pie">
            <a:avLst>
              <a:gd name="adj1" fmla="val 3242023"/>
              <a:gd name="adj2" fmla="val 5124093"/>
            </a:avLst>
          </a:prstGeom>
          <a:blipFill>
            <a:blip r:embed="rId4"/>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chemeClr val="tx1">
                  <a:lumMod val="85000"/>
                  <a:lumOff val="15000"/>
                </a:schemeClr>
              </a:solidFill>
              <a:effectLst/>
              <a:uLnTx/>
              <a:uFillTx/>
              <a:latin typeface="字魂36号-正文宋楷" panose="02000000000000000000" pitchFamily="2" charset="-122"/>
              <a:ea typeface="字魂36号-正文宋楷" panose="02000000000000000000" pitchFamily="2" charset="-122"/>
            </a:endParaRPr>
          </a:p>
        </p:txBody>
      </p:sp>
      <p:sp>
        <p:nvSpPr>
          <p:cNvPr id="104" name="文本框 103">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5B9094A5-D59A-456E-8928-BAC24FA4A0A6}"/>
              </a:ext>
            </a:extLst>
          </p:cNvPr>
          <p:cNvSpPr txBox="1">
            <a:spLocks/>
          </p:cNvSpPr>
          <p:nvPr/>
        </p:nvSpPr>
        <p:spPr>
          <a:xfrm>
            <a:off x="3375759" y="2072667"/>
            <a:ext cx="3107460" cy="417195"/>
          </a:xfrm>
          <a:prstGeom prst="rect">
            <a:avLst/>
          </a:prstGeom>
          <a:noFill/>
        </p:spPr>
        <p:txBody>
          <a:bodyPr vert="horz" wrap="none" lIns="0" tIns="0" rIns="0" bIns="0" anchor="ctr">
            <a:noAutofit/>
          </a:bodyPr>
          <a:lstStyle/>
          <a:p>
            <a:pPr marL="0" marR="0" lvl="0" indent="0" algn="l" defTabSz="508000" rtl="0" eaLnBrk="0" fontAlgn="auto" latinLnBrk="0" hangingPunct="1">
              <a:lnSpc>
                <a:spcPct val="100000"/>
              </a:lnSpc>
              <a:spcBef>
                <a:spcPts val="0"/>
              </a:spcBef>
              <a:spcAft>
                <a:spcPts val="0"/>
              </a:spcAft>
              <a:buClrTx/>
              <a:buSzTx/>
              <a:buFontTx/>
              <a:buNone/>
              <a:tabLst/>
              <a:defRPr/>
            </a:pPr>
            <a:r>
              <a:rPr kumimoji="0" lang="zh-CN" altLang="en-US" sz="1800" b="0" i="0" u="none" strike="noStrike" kern="1200" cap="none" spc="0" normalizeH="0" baseline="0" noProof="0" dirty="0">
                <a:ln>
                  <a:noFill/>
                </a:ln>
                <a:solidFill>
                  <a:schemeClr val="tx1">
                    <a:lumMod val="85000"/>
                    <a:lumOff val="15000"/>
                  </a:schemeClr>
                </a:solidFill>
                <a:effectLst/>
                <a:uLnTx/>
                <a:uFillTx/>
                <a:latin typeface="字魂36号-正文宋楷" panose="02000000000000000000" pitchFamily="2" charset="-122"/>
                <a:ea typeface="字魂36号-正文宋楷" panose="02000000000000000000" pitchFamily="2" charset="-122"/>
              </a:rPr>
              <a:t>点击编辑标题</a:t>
            </a:r>
            <a:endParaRPr kumimoji="0" lang="ko-KR" altLang="en-US" sz="1800" b="0" i="0" u="none" strike="noStrike" kern="1200" cap="none" spc="0" normalizeH="0" baseline="0" noProof="0" dirty="0">
              <a:ln>
                <a:noFill/>
              </a:ln>
              <a:solidFill>
                <a:schemeClr val="tx1">
                  <a:lumMod val="85000"/>
                  <a:lumOff val="15000"/>
                </a:schemeClr>
              </a:solidFill>
              <a:effectLst/>
              <a:uLnTx/>
              <a:uFillTx/>
              <a:latin typeface="字魂36号-正文宋楷" panose="02000000000000000000" pitchFamily="2" charset="-122"/>
              <a:ea typeface="微软雅黑" charset="0"/>
            </a:endParaRPr>
          </a:p>
        </p:txBody>
      </p:sp>
      <p:sp>
        <p:nvSpPr>
          <p:cNvPr id="105" name="文本框 104">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A2CA1BF8-B885-4C49-84A0-2F5A36F608AE}"/>
              </a:ext>
            </a:extLst>
          </p:cNvPr>
          <p:cNvSpPr txBox="1">
            <a:spLocks/>
          </p:cNvSpPr>
          <p:nvPr/>
        </p:nvSpPr>
        <p:spPr>
          <a:xfrm>
            <a:off x="3374042" y="2382843"/>
            <a:ext cx="3107460" cy="706475"/>
          </a:xfrm>
          <a:prstGeom prst="rect">
            <a:avLst/>
          </a:prstGeom>
          <a:noFill/>
        </p:spPr>
        <p:txBody>
          <a:bodyPr vert="horz" wrap="none" lIns="0" tIns="0" rIns="0" bIns="0" anchor="ctr">
            <a:noAutofit/>
          </a:bodyPr>
          <a:lstStyle/>
          <a:p>
            <a:pPr marL="0" marR="0" lvl="0" indent="0" algn="l" defTabSz="508000" rtl="0" eaLnBrk="0" fontAlgn="auto" latinLnBrk="0" hangingPunct="1">
              <a:lnSpc>
                <a:spcPct val="15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schemeClr val="tx1">
                    <a:lumMod val="85000"/>
                    <a:lumOff val="15000"/>
                  </a:schemeClr>
                </a:solidFill>
                <a:effectLst/>
                <a:uLnTx/>
                <a:uFillTx/>
                <a:latin typeface="字魂36号-正文宋楷" panose="02000000000000000000" pitchFamily="2" charset="-122"/>
                <a:ea typeface="字魂36号-正文宋楷" panose="02000000000000000000" pitchFamily="2" charset="-122"/>
              </a:rPr>
              <a:t>双击输入替换内容内容</a:t>
            </a:r>
            <a:endParaRPr kumimoji="0" lang="en-US" altLang="zh-CN" sz="1400" b="0" i="0" u="none" strike="noStrike" kern="1200" cap="none" spc="0" normalizeH="0" baseline="0" noProof="0" dirty="0">
              <a:ln>
                <a:noFill/>
              </a:ln>
              <a:solidFill>
                <a:schemeClr val="tx1">
                  <a:lumMod val="85000"/>
                  <a:lumOff val="15000"/>
                </a:schemeClr>
              </a:solidFill>
              <a:effectLst/>
              <a:uLnTx/>
              <a:uFillTx/>
              <a:latin typeface="字魂36号-正文宋楷" panose="02000000000000000000" pitchFamily="2" charset="-122"/>
              <a:ea typeface="字魂36号-正文宋楷" panose="02000000000000000000" pitchFamily="2" charset="-122"/>
            </a:endParaRPr>
          </a:p>
          <a:p>
            <a:pPr marL="0" marR="0" lvl="0" indent="0" algn="l" defTabSz="508000" rtl="0" eaLnBrk="0" fontAlgn="auto" latinLnBrk="0" hangingPunct="1">
              <a:lnSpc>
                <a:spcPct val="15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schemeClr val="tx1">
                    <a:lumMod val="85000"/>
                    <a:lumOff val="15000"/>
                  </a:schemeClr>
                </a:solidFill>
                <a:effectLst/>
                <a:uLnTx/>
                <a:uFillTx/>
                <a:latin typeface="字魂36号-正文宋楷" panose="02000000000000000000" pitchFamily="2" charset="-122"/>
                <a:ea typeface="字魂36号-正文宋楷" panose="02000000000000000000" pitchFamily="2" charset="-122"/>
              </a:rPr>
              <a:t>双击输入替换内容内容</a:t>
            </a:r>
            <a:endParaRPr kumimoji="0" lang="en-US" altLang="zh-CN" sz="1400" b="0" i="0" u="none" strike="noStrike" kern="1200" cap="none" spc="0" normalizeH="0" baseline="0" noProof="0" dirty="0">
              <a:ln>
                <a:noFill/>
              </a:ln>
              <a:solidFill>
                <a:schemeClr val="tx1">
                  <a:lumMod val="85000"/>
                  <a:lumOff val="15000"/>
                </a:schemeClr>
              </a:solidFill>
              <a:effectLst/>
              <a:uLnTx/>
              <a:uFillTx/>
              <a:latin typeface="字魂36号-正文宋楷" panose="02000000000000000000" pitchFamily="2" charset="-122"/>
              <a:ea typeface="字魂36号-正文宋楷" panose="02000000000000000000" pitchFamily="2" charset="-122"/>
            </a:endParaRPr>
          </a:p>
        </p:txBody>
      </p:sp>
      <p:sp>
        <p:nvSpPr>
          <p:cNvPr id="106" name="文本框 105">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7A58FFF2-B790-4C74-9B7E-FFD63D059FC3}"/>
              </a:ext>
            </a:extLst>
          </p:cNvPr>
          <p:cNvSpPr txBox="1">
            <a:spLocks/>
          </p:cNvSpPr>
          <p:nvPr/>
        </p:nvSpPr>
        <p:spPr>
          <a:xfrm>
            <a:off x="3375759" y="4420622"/>
            <a:ext cx="3107460" cy="417195"/>
          </a:xfrm>
          <a:prstGeom prst="rect">
            <a:avLst/>
          </a:prstGeom>
          <a:noFill/>
        </p:spPr>
        <p:txBody>
          <a:bodyPr vert="horz" wrap="none" lIns="0" tIns="0" rIns="0" bIns="0" anchor="ctr">
            <a:noAutofit/>
          </a:bodyPr>
          <a:lstStyle/>
          <a:p>
            <a:pPr marL="0" marR="0" lvl="0" indent="0" algn="l" defTabSz="508000" rtl="0" eaLnBrk="0" fontAlgn="auto" latinLnBrk="0" hangingPunct="1">
              <a:lnSpc>
                <a:spcPct val="100000"/>
              </a:lnSpc>
              <a:spcBef>
                <a:spcPts val="0"/>
              </a:spcBef>
              <a:spcAft>
                <a:spcPts val="0"/>
              </a:spcAft>
              <a:buClrTx/>
              <a:buSzTx/>
              <a:buFontTx/>
              <a:buNone/>
              <a:tabLst/>
              <a:defRPr/>
            </a:pPr>
            <a:r>
              <a:rPr kumimoji="0" lang="zh-CN" altLang="en-US" sz="1800" b="0" i="0" u="none" strike="noStrike" kern="1200" cap="none" spc="0" normalizeH="0" baseline="0" noProof="0" dirty="0">
                <a:ln>
                  <a:noFill/>
                </a:ln>
                <a:solidFill>
                  <a:schemeClr val="tx1">
                    <a:lumMod val="85000"/>
                    <a:lumOff val="15000"/>
                  </a:schemeClr>
                </a:solidFill>
                <a:effectLst/>
                <a:uLnTx/>
                <a:uFillTx/>
                <a:latin typeface="字魂36号-正文宋楷" panose="02000000000000000000" pitchFamily="2" charset="-122"/>
                <a:ea typeface="字魂36号-正文宋楷" panose="02000000000000000000" pitchFamily="2" charset="-122"/>
              </a:rPr>
              <a:t>点击编辑标题</a:t>
            </a:r>
            <a:endParaRPr kumimoji="0" lang="ko-KR" altLang="en-US" sz="1800" b="0" i="0" u="none" strike="noStrike" kern="1200" cap="none" spc="0" normalizeH="0" baseline="0" noProof="0" dirty="0">
              <a:ln>
                <a:noFill/>
              </a:ln>
              <a:solidFill>
                <a:schemeClr val="tx1">
                  <a:lumMod val="85000"/>
                  <a:lumOff val="15000"/>
                </a:schemeClr>
              </a:solidFill>
              <a:effectLst/>
              <a:uLnTx/>
              <a:uFillTx/>
              <a:latin typeface="字魂36号-正文宋楷" panose="02000000000000000000" pitchFamily="2" charset="-122"/>
              <a:ea typeface="微软雅黑" charset="0"/>
            </a:endParaRPr>
          </a:p>
        </p:txBody>
      </p:sp>
      <p:sp>
        <p:nvSpPr>
          <p:cNvPr id="107" name="文本框 106">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283B5731-5ED3-4085-93E7-DB53E3C7CFF3}"/>
              </a:ext>
            </a:extLst>
          </p:cNvPr>
          <p:cNvSpPr txBox="1">
            <a:spLocks/>
          </p:cNvSpPr>
          <p:nvPr/>
        </p:nvSpPr>
        <p:spPr>
          <a:xfrm>
            <a:off x="3374042" y="4730798"/>
            <a:ext cx="3107460" cy="706475"/>
          </a:xfrm>
          <a:prstGeom prst="rect">
            <a:avLst/>
          </a:prstGeom>
          <a:noFill/>
        </p:spPr>
        <p:txBody>
          <a:bodyPr vert="horz" wrap="none" lIns="0" tIns="0" rIns="0" bIns="0" anchor="ctr">
            <a:noAutofit/>
          </a:bodyPr>
          <a:lstStyle/>
          <a:p>
            <a:pPr marL="0" marR="0" lvl="0" indent="0" algn="l" defTabSz="508000" rtl="0" eaLnBrk="0" fontAlgn="auto" latinLnBrk="0" hangingPunct="1">
              <a:lnSpc>
                <a:spcPct val="15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schemeClr val="tx1">
                    <a:lumMod val="85000"/>
                    <a:lumOff val="15000"/>
                  </a:schemeClr>
                </a:solidFill>
                <a:effectLst/>
                <a:uLnTx/>
                <a:uFillTx/>
                <a:latin typeface="字魂36号-正文宋楷" panose="02000000000000000000" pitchFamily="2" charset="-122"/>
                <a:ea typeface="字魂36号-正文宋楷" panose="02000000000000000000" pitchFamily="2" charset="-122"/>
              </a:rPr>
              <a:t>双击输入替换内容内容</a:t>
            </a:r>
            <a:endParaRPr kumimoji="0" lang="en-US" altLang="zh-CN" sz="1400" b="0" i="0" u="none" strike="noStrike" kern="1200" cap="none" spc="0" normalizeH="0" baseline="0" noProof="0" dirty="0">
              <a:ln>
                <a:noFill/>
              </a:ln>
              <a:solidFill>
                <a:schemeClr val="tx1">
                  <a:lumMod val="85000"/>
                  <a:lumOff val="15000"/>
                </a:schemeClr>
              </a:solidFill>
              <a:effectLst/>
              <a:uLnTx/>
              <a:uFillTx/>
              <a:latin typeface="字魂36号-正文宋楷" panose="02000000000000000000" pitchFamily="2" charset="-122"/>
              <a:ea typeface="字魂36号-正文宋楷" panose="02000000000000000000" pitchFamily="2" charset="-122"/>
            </a:endParaRPr>
          </a:p>
          <a:p>
            <a:pPr marL="0" marR="0" lvl="0" indent="0" algn="l" defTabSz="508000" rtl="0" eaLnBrk="0" fontAlgn="auto" latinLnBrk="0" hangingPunct="1">
              <a:lnSpc>
                <a:spcPct val="15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schemeClr val="tx1">
                    <a:lumMod val="85000"/>
                    <a:lumOff val="15000"/>
                  </a:schemeClr>
                </a:solidFill>
                <a:effectLst/>
                <a:uLnTx/>
                <a:uFillTx/>
                <a:latin typeface="字魂36号-正文宋楷" panose="02000000000000000000" pitchFamily="2" charset="-122"/>
                <a:ea typeface="字魂36号-正文宋楷" panose="02000000000000000000" pitchFamily="2" charset="-122"/>
              </a:rPr>
              <a:t>双击输入替换内容内容</a:t>
            </a:r>
            <a:endParaRPr kumimoji="0" lang="en-US" altLang="zh-CN" sz="1400" b="0" i="0" u="none" strike="noStrike" kern="1200" cap="none" spc="0" normalizeH="0" baseline="0" noProof="0" dirty="0">
              <a:ln>
                <a:noFill/>
              </a:ln>
              <a:solidFill>
                <a:schemeClr val="tx1">
                  <a:lumMod val="85000"/>
                  <a:lumOff val="15000"/>
                </a:schemeClr>
              </a:solidFill>
              <a:effectLst/>
              <a:uLnTx/>
              <a:uFillTx/>
              <a:latin typeface="字魂36号-正文宋楷" panose="02000000000000000000" pitchFamily="2" charset="-122"/>
              <a:ea typeface="字魂36号-正文宋楷" panose="02000000000000000000" pitchFamily="2" charset="-122"/>
            </a:endParaRPr>
          </a:p>
        </p:txBody>
      </p:sp>
      <p:sp>
        <p:nvSpPr>
          <p:cNvPr id="108" name="文本框 107">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6580BE05-0CA9-43F5-8857-75464400B14E}"/>
              </a:ext>
            </a:extLst>
          </p:cNvPr>
          <p:cNvSpPr txBox="1">
            <a:spLocks/>
          </p:cNvSpPr>
          <p:nvPr/>
        </p:nvSpPr>
        <p:spPr>
          <a:xfrm>
            <a:off x="8312099" y="2072667"/>
            <a:ext cx="3107460" cy="417195"/>
          </a:xfrm>
          <a:prstGeom prst="rect">
            <a:avLst/>
          </a:prstGeom>
          <a:noFill/>
        </p:spPr>
        <p:txBody>
          <a:bodyPr vert="horz" wrap="none" lIns="0" tIns="0" rIns="0" bIns="0" anchor="ctr">
            <a:noAutofit/>
          </a:bodyPr>
          <a:lstStyle/>
          <a:p>
            <a:pPr marL="0" marR="0" lvl="0" indent="0" algn="l" defTabSz="508000" rtl="0" eaLnBrk="0" fontAlgn="auto" latinLnBrk="0" hangingPunct="1">
              <a:lnSpc>
                <a:spcPct val="100000"/>
              </a:lnSpc>
              <a:spcBef>
                <a:spcPts val="0"/>
              </a:spcBef>
              <a:spcAft>
                <a:spcPts val="0"/>
              </a:spcAft>
              <a:buClrTx/>
              <a:buSzTx/>
              <a:buFontTx/>
              <a:buNone/>
              <a:tabLst/>
              <a:defRPr/>
            </a:pPr>
            <a:r>
              <a:rPr kumimoji="0" lang="zh-CN" altLang="en-US" sz="1800" b="0" i="0" u="none" strike="noStrike" kern="1200" cap="none" spc="0" normalizeH="0" baseline="0" noProof="0" dirty="0">
                <a:ln>
                  <a:noFill/>
                </a:ln>
                <a:solidFill>
                  <a:schemeClr val="tx1">
                    <a:lumMod val="85000"/>
                    <a:lumOff val="15000"/>
                  </a:schemeClr>
                </a:solidFill>
                <a:effectLst/>
                <a:uLnTx/>
                <a:uFillTx/>
                <a:latin typeface="字魂36号-正文宋楷" panose="02000000000000000000" pitchFamily="2" charset="-122"/>
                <a:ea typeface="字魂36号-正文宋楷" panose="02000000000000000000" pitchFamily="2" charset="-122"/>
              </a:rPr>
              <a:t>点击编辑标题</a:t>
            </a:r>
            <a:endParaRPr kumimoji="0" lang="ko-KR" altLang="en-US" sz="1800" b="0" i="0" u="none" strike="noStrike" kern="1200" cap="none" spc="0" normalizeH="0" baseline="0" noProof="0" dirty="0">
              <a:ln>
                <a:noFill/>
              </a:ln>
              <a:solidFill>
                <a:schemeClr val="tx1">
                  <a:lumMod val="85000"/>
                  <a:lumOff val="15000"/>
                </a:schemeClr>
              </a:solidFill>
              <a:effectLst/>
              <a:uLnTx/>
              <a:uFillTx/>
              <a:latin typeface="字魂36号-正文宋楷" panose="02000000000000000000" pitchFamily="2" charset="-122"/>
              <a:ea typeface="微软雅黑" charset="0"/>
            </a:endParaRPr>
          </a:p>
        </p:txBody>
      </p:sp>
      <p:sp>
        <p:nvSpPr>
          <p:cNvPr id="109" name="文本框 108">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C65C0F37-FC8D-4414-8961-4E9AFEA391D4}"/>
              </a:ext>
            </a:extLst>
          </p:cNvPr>
          <p:cNvSpPr txBox="1">
            <a:spLocks/>
          </p:cNvSpPr>
          <p:nvPr/>
        </p:nvSpPr>
        <p:spPr>
          <a:xfrm>
            <a:off x="8310379" y="2382843"/>
            <a:ext cx="3107460" cy="706475"/>
          </a:xfrm>
          <a:prstGeom prst="rect">
            <a:avLst/>
          </a:prstGeom>
          <a:noFill/>
        </p:spPr>
        <p:txBody>
          <a:bodyPr vert="horz" wrap="none" lIns="0" tIns="0" rIns="0" bIns="0" anchor="ctr">
            <a:noAutofit/>
          </a:bodyPr>
          <a:lstStyle/>
          <a:p>
            <a:pPr marL="0" marR="0" lvl="0" indent="0" algn="l" defTabSz="508000" rtl="0" eaLnBrk="0" fontAlgn="auto" latinLnBrk="0" hangingPunct="1">
              <a:lnSpc>
                <a:spcPct val="15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schemeClr val="tx1">
                    <a:lumMod val="85000"/>
                    <a:lumOff val="15000"/>
                  </a:schemeClr>
                </a:solidFill>
                <a:effectLst/>
                <a:uLnTx/>
                <a:uFillTx/>
                <a:latin typeface="字魂36号-正文宋楷" panose="02000000000000000000" pitchFamily="2" charset="-122"/>
                <a:ea typeface="字魂36号-正文宋楷" panose="02000000000000000000" pitchFamily="2" charset="-122"/>
              </a:rPr>
              <a:t>双击输入替换内容内容</a:t>
            </a:r>
            <a:endParaRPr kumimoji="0" lang="en-US" altLang="zh-CN" sz="1400" b="0" i="0" u="none" strike="noStrike" kern="1200" cap="none" spc="0" normalizeH="0" baseline="0" noProof="0" dirty="0">
              <a:ln>
                <a:noFill/>
              </a:ln>
              <a:solidFill>
                <a:schemeClr val="tx1">
                  <a:lumMod val="85000"/>
                  <a:lumOff val="15000"/>
                </a:schemeClr>
              </a:solidFill>
              <a:effectLst/>
              <a:uLnTx/>
              <a:uFillTx/>
              <a:latin typeface="字魂36号-正文宋楷" panose="02000000000000000000" pitchFamily="2" charset="-122"/>
              <a:ea typeface="字魂36号-正文宋楷" panose="02000000000000000000" pitchFamily="2" charset="-122"/>
            </a:endParaRPr>
          </a:p>
          <a:p>
            <a:pPr marL="0" marR="0" lvl="0" indent="0" algn="l" defTabSz="508000" rtl="0" eaLnBrk="0" fontAlgn="auto" latinLnBrk="0" hangingPunct="1">
              <a:lnSpc>
                <a:spcPct val="15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schemeClr val="tx1">
                    <a:lumMod val="85000"/>
                    <a:lumOff val="15000"/>
                  </a:schemeClr>
                </a:solidFill>
                <a:effectLst/>
                <a:uLnTx/>
                <a:uFillTx/>
                <a:latin typeface="字魂36号-正文宋楷" panose="02000000000000000000" pitchFamily="2" charset="-122"/>
                <a:ea typeface="字魂36号-正文宋楷" panose="02000000000000000000" pitchFamily="2" charset="-122"/>
              </a:rPr>
              <a:t>双击输入替换内容内容</a:t>
            </a:r>
            <a:endParaRPr kumimoji="0" lang="en-US" altLang="zh-CN" sz="1400" b="0" i="0" u="none" strike="noStrike" kern="1200" cap="none" spc="0" normalizeH="0" baseline="0" noProof="0" dirty="0">
              <a:ln>
                <a:noFill/>
              </a:ln>
              <a:solidFill>
                <a:schemeClr val="tx1">
                  <a:lumMod val="85000"/>
                  <a:lumOff val="15000"/>
                </a:schemeClr>
              </a:solidFill>
              <a:effectLst/>
              <a:uLnTx/>
              <a:uFillTx/>
              <a:latin typeface="字魂36号-正文宋楷" panose="02000000000000000000" pitchFamily="2" charset="-122"/>
              <a:ea typeface="字魂36号-正文宋楷" panose="02000000000000000000" pitchFamily="2" charset="-122"/>
            </a:endParaRPr>
          </a:p>
        </p:txBody>
      </p:sp>
      <p:sp>
        <p:nvSpPr>
          <p:cNvPr id="110" name="文本框 109">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1214EBC2-661C-4D9A-B0FC-286940A76870}"/>
              </a:ext>
            </a:extLst>
          </p:cNvPr>
          <p:cNvSpPr txBox="1">
            <a:spLocks/>
          </p:cNvSpPr>
          <p:nvPr/>
        </p:nvSpPr>
        <p:spPr>
          <a:xfrm>
            <a:off x="8312099" y="4420622"/>
            <a:ext cx="3107460" cy="417195"/>
          </a:xfrm>
          <a:prstGeom prst="rect">
            <a:avLst/>
          </a:prstGeom>
          <a:noFill/>
        </p:spPr>
        <p:txBody>
          <a:bodyPr vert="horz" wrap="none" lIns="0" tIns="0" rIns="0" bIns="0" anchor="ctr">
            <a:noAutofit/>
          </a:bodyPr>
          <a:lstStyle/>
          <a:p>
            <a:pPr marL="0" marR="0" lvl="0" indent="0" algn="l" defTabSz="508000" rtl="0" eaLnBrk="0" fontAlgn="auto" latinLnBrk="0" hangingPunct="1">
              <a:lnSpc>
                <a:spcPct val="100000"/>
              </a:lnSpc>
              <a:spcBef>
                <a:spcPts val="0"/>
              </a:spcBef>
              <a:spcAft>
                <a:spcPts val="0"/>
              </a:spcAft>
              <a:buClrTx/>
              <a:buSzTx/>
              <a:buFontTx/>
              <a:buNone/>
              <a:tabLst/>
              <a:defRPr/>
            </a:pPr>
            <a:r>
              <a:rPr kumimoji="0" lang="zh-CN" altLang="en-US" sz="1800" b="0" i="0" u="none" strike="noStrike" kern="1200" cap="none" spc="0" normalizeH="0" baseline="0" noProof="0" dirty="0">
                <a:ln>
                  <a:noFill/>
                </a:ln>
                <a:solidFill>
                  <a:schemeClr val="tx1">
                    <a:lumMod val="85000"/>
                    <a:lumOff val="15000"/>
                  </a:schemeClr>
                </a:solidFill>
                <a:effectLst/>
                <a:uLnTx/>
                <a:uFillTx/>
                <a:latin typeface="字魂36号-正文宋楷" panose="02000000000000000000" pitchFamily="2" charset="-122"/>
                <a:ea typeface="字魂36号-正文宋楷" panose="02000000000000000000" pitchFamily="2" charset="-122"/>
              </a:rPr>
              <a:t>点击编辑标题</a:t>
            </a:r>
            <a:endParaRPr kumimoji="0" lang="ko-KR" altLang="en-US" sz="1800" b="0" i="0" u="none" strike="noStrike" kern="1200" cap="none" spc="0" normalizeH="0" baseline="0" noProof="0" dirty="0">
              <a:ln>
                <a:noFill/>
              </a:ln>
              <a:solidFill>
                <a:schemeClr val="tx1">
                  <a:lumMod val="85000"/>
                  <a:lumOff val="15000"/>
                </a:schemeClr>
              </a:solidFill>
              <a:effectLst/>
              <a:uLnTx/>
              <a:uFillTx/>
              <a:latin typeface="字魂36号-正文宋楷" panose="02000000000000000000" pitchFamily="2" charset="-122"/>
              <a:ea typeface="微软雅黑" charset="0"/>
            </a:endParaRPr>
          </a:p>
        </p:txBody>
      </p:sp>
      <p:sp>
        <p:nvSpPr>
          <p:cNvPr id="111" name="文本框 110">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1FAD336B-5843-4AF8-920E-D3FFCE3389BE}"/>
              </a:ext>
            </a:extLst>
          </p:cNvPr>
          <p:cNvSpPr txBox="1">
            <a:spLocks/>
          </p:cNvSpPr>
          <p:nvPr/>
        </p:nvSpPr>
        <p:spPr>
          <a:xfrm>
            <a:off x="8310379" y="4730798"/>
            <a:ext cx="3107460" cy="706475"/>
          </a:xfrm>
          <a:prstGeom prst="rect">
            <a:avLst/>
          </a:prstGeom>
          <a:noFill/>
        </p:spPr>
        <p:txBody>
          <a:bodyPr vert="horz" wrap="none" lIns="0" tIns="0" rIns="0" bIns="0" anchor="ctr">
            <a:noAutofit/>
          </a:bodyPr>
          <a:lstStyle/>
          <a:p>
            <a:pPr marL="0" marR="0" lvl="0" indent="0" algn="l" defTabSz="508000" rtl="0" eaLnBrk="0" fontAlgn="auto" latinLnBrk="0" hangingPunct="1">
              <a:lnSpc>
                <a:spcPct val="15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schemeClr val="tx1">
                    <a:lumMod val="85000"/>
                    <a:lumOff val="15000"/>
                  </a:schemeClr>
                </a:solidFill>
                <a:effectLst/>
                <a:uLnTx/>
                <a:uFillTx/>
                <a:latin typeface="字魂36号-正文宋楷" panose="02000000000000000000" pitchFamily="2" charset="-122"/>
                <a:ea typeface="字魂36号-正文宋楷" panose="02000000000000000000" pitchFamily="2" charset="-122"/>
              </a:rPr>
              <a:t>双击输入替换内容内容</a:t>
            </a:r>
            <a:endParaRPr kumimoji="0" lang="en-US" altLang="zh-CN" sz="1400" b="0" i="0" u="none" strike="noStrike" kern="1200" cap="none" spc="0" normalizeH="0" baseline="0" noProof="0" dirty="0">
              <a:ln>
                <a:noFill/>
              </a:ln>
              <a:solidFill>
                <a:schemeClr val="tx1">
                  <a:lumMod val="85000"/>
                  <a:lumOff val="15000"/>
                </a:schemeClr>
              </a:solidFill>
              <a:effectLst/>
              <a:uLnTx/>
              <a:uFillTx/>
              <a:latin typeface="字魂36号-正文宋楷" panose="02000000000000000000" pitchFamily="2" charset="-122"/>
              <a:ea typeface="字魂36号-正文宋楷" panose="02000000000000000000" pitchFamily="2" charset="-122"/>
            </a:endParaRPr>
          </a:p>
          <a:p>
            <a:pPr marL="0" marR="0" lvl="0" indent="0" algn="l" defTabSz="508000" rtl="0" eaLnBrk="0" fontAlgn="auto" latinLnBrk="0" hangingPunct="1">
              <a:lnSpc>
                <a:spcPct val="15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schemeClr val="tx1">
                    <a:lumMod val="85000"/>
                    <a:lumOff val="15000"/>
                  </a:schemeClr>
                </a:solidFill>
                <a:effectLst/>
                <a:uLnTx/>
                <a:uFillTx/>
                <a:latin typeface="字魂36号-正文宋楷" panose="02000000000000000000" pitchFamily="2" charset="-122"/>
                <a:ea typeface="字魂36号-正文宋楷" panose="02000000000000000000" pitchFamily="2" charset="-122"/>
              </a:rPr>
              <a:t>双击输入替换内容内容</a:t>
            </a:r>
            <a:endParaRPr kumimoji="0" lang="en-US" altLang="zh-CN" sz="1400" b="0" i="0" u="none" strike="noStrike" kern="1200" cap="none" spc="0" normalizeH="0" baseline="0" noProof="0" dirty="0">
              <a:ln>
                <a:noFill/>
              </a:ln>
              <a:solidFill>
                <a:schemeClr val="tx1">
                  <a:lumMod val="85000"/>
                  <a:lumOff val="15000"/>
                </a:schemeClr>
              </a:solidFill>
              <a:effectLst/>
              <a:uLnTx/>
              <a:uFillTx/>
              <a:latin typeface="字魂36号-正文宋楷" panose="02000000000000000000" pitchFamily="2" charset="-122"/>
              <a:ea typeface="字魂36号-正文宋楷" panose="02000000000000000000" pitchFamily="2" charset="-122"/>
            </a:endParaRPr>
          </a:p>
        </p:txBody>
      </p:sp>
    </p:spTree>
    <p:extLst>
      <p:ext uri="{BB962C8B-B14F-4D97-AF65-F5344CB8AC3E}">
        <p14:creationId xmlns:p14="http://schemas.microsoft.com/office/powerpoint/2010/main" val="2028936525"/>
      </p:ext>
    </p:extLst>
  </p:cSld>
  <p:clrMapOvr>
    <a:masterClrMapping/>
  </p:clrMapOvr>
  <mc:AlternateContent xmlns:mc="http://schemas.openxmlformats.org/markup-compatibility/2006" xmlns:p14="http://schemas.microsoft.com/office/powerpoint/2010/main">
    <mc:Choice Requires="p14">
      <p:transition p14:dur="250" advClick="0" advTm="7000">
        <p:random/>
      </p:transition>
    </mc:Choice>
    <mc:Fallback xmlns="" xmlns:a16="http://schemas.microsoft.com/office/drawing/2014/main" xmlns:a14="http://schemas.microsoft.com/office/drawing/2010/main">
      <p:transition advClick="0" advTm="7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84"/>
                                        </p:tgtEl>
                                        <p:attrNameLst>
                                          <p:attrName>style.visibility</p:attrName>
                                        </p:attrNameLst>
                                      </p:cBhvr>
                                      <p:to>
                                        <p:strVal val="visible"/>
                                      </p:to>
                                    </p:set>
                                    <p:animEffect transition="in" filter="fade">
                                      <p:cBhvr>
                                        <p:cTn id="7" dur="500"/>
                                        <p:tgtEl>
                                          <p:spTgt spid="84"/>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85"/>
                                        </p:tgtEl>
                                        <p:attrNameLst>
                                          <p:attrName>style.visibility</p:attrName>
                                        </p:attrNameLst>
                                      </p:cBhvr>
                                      <p:to>
                                        <p:strVal val="visible"/>
                                      </p:to>
                                    </p:set>
                                    <p:animEffect transition="in" filter="fade">
                                      <p:cBhvr>
                                        <p:cTn id="11" dur="500"/>
                                        <p:tgtEl>
                                          <p:spTgt spid="85"/>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86"/>
                                        </p:tgtEl>
                                        <p:attrNameLst>
                                          <p:attrName>style.visibility</p:attrName>
                                        </p:attrNameLst>
                                      </p:cBhvr>
                                      <p:to>
                                        <p:strVal val="visible"/>
                                      </p:to>
                                    </p:set>
                                    <p:animEffect transition="in" filter="fade">
                                      <p:cBhvr>
                                        <p:cTn id="15" dur="500"/>
                                        <p:tgtEl>
                                          <p:spTgt spid="86"/>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87"/>
                                        </p:tgtEl>
                                        <p:attrNameLst>
                                          <p:attrName>style.visibility</p:attrName>
                                        </p:attrNameLst>
                                      </p:cBhvr>
                                      <p:to>
                                        <p:strVal val="visible"/>
                                      </p:to>
                                    </p:set>
                                    <p:animEffect transition="in" filter="fade">
                                      <p:cBhvr>
                                        <p:cTn id="19" dur="500"/>
                                        <p:tgtEl>
                                          <p:spTgt spid="87"/>
                                        </p:tgtEl>
                                      </p:cBhvr>
                                    </p:animEffect>
                                  </p:childTnLst>
                                </p:cTn>
                              </p:par>
                            </p:childTnLst>
                          </p:cTn>
                        </p:par>
                        <p:par>
                          <p:cTn id="20" fill="hold">
                            <p:stCondLst>
                              <p:cond delay="2000"/>
                            </p:stCondLst>
                            <p:childTnLst>
                              <p:par>
                                <p:cTn id="21" presetID="10" presetClass="entr" presetSubtype="0" fill="hold" grpId="0" nodeType="afterEffect">
                                  <p:stCondLst>
                                    <p:cond delay="0"/>
                                  </p:stCondLst>
                                  <p:childTnLst>
                                    <p:set>
                                      <p:cBhvr>
                                        <p:cTn id="22" dur="1" fill="hold">
                                          <p:stCondLst>
                                            <p:cond delay="0"/>
                                          </p:stCondLst>
                                        </p:cTn>
                                        <p:tgtEl>
                                          <p:spTgt spid="88"/>
                                        </p:tgtEl>
                                        <p:attrNameLst>
                                          <p:attrName>style.visibility</p:attrName>
                                        </p:attrNameLst>
                                      </p:cBhvr>
                                      <p:to>
                                        <p:strVal val="visible"/>
                                      </p:to>
                                    </p:set>
                                    <p:animEffect transition="in" filter="fade">
                                      <p:cBhvr>
                                        <p:cTn id="23" dur="500"/>
                                        <p:tgtEl>
                                          <p:spTgt spid="88"/>
                                        </p:tgtEl>
                                      </p:cBhvr>
                                    </p:animEffect>
                                  </p:childTnLst>
                                </p:cTn>
                              </p:par>
                            </p:childTnLst>
                          </p:cTn>
                        </p:par>
                        <p:par>
                          <p:cTn id="24" fill="hold">
                            <p:stCondLst>
                              <p:cond delay="2500"/>
                            </p:stCondLst>
                            <p:childTnLst>
                              <p:par>
                                <p:cTn id="25" presetID="10" presetClass="entr" presetSubtype="0" fill="hold" grpId="0" nodeType="afterEffect">
                                  <p:stCondLst>
                                    <p:cond delay="0"/>
                                  </p:stCondLst>
                                  <p:childTnLst>
                                    <p:set>
                                      <p:cBhvr>
                                        <p:cTn id="26" dur="1" fill="hold">
                                          <p:stCondLst>
                                            <p:cond delay="0"/>
                                          </p:stCondLst>
                                        </p:cTn>
                                        <p:tgtEl>
                                          <p:spTgt spid="104"/>
                                        </p:tgtEl>
                                        <p:attrNameLst>
                                          <p:attrName>style.visibility</p:attrName>
                                        </p:attrNameLst>
                                      </p:cBhvr>
                                      <p:to>
                                        <p:strVal val="visible"/>
                                      </p:to>
                                    </p:set>
                                    <p:animEffect transition="in" filter="fade">
                                      <p:cBhvr>
                                        <p:cTn id="27" dur="500"/>
                                        <p:tgtEl>
                                          <p:spTgt spid="104"/>
                                        </p:tgtEl>
                                      </p:cBhvr>
                                    </p:animEffect>
                                  </p:childTnLst>
                                </p:cTn>
                              </p:par>
                            </p:childTnLst>
                          </p:cTn>
                        </p:par>
                        <p:par>
                          <p:cTn id="28" fill="hold">
                            <p:stCondLst>
                              <p:cond delay="3000"/>
                            </p:stCondLst>
                            <p:childTnLst>
                              <p:par>
                                <p:cTn id="29" presetID="10" presetClass="entr" presetSubtype="0" fill="hold" grpId="0" nodeType="afterEffect">
                                  <p:stCondLst>
                                    <p:cond delay="0"/>
                                  </p:stCondLst>
                                  <p:childTnLst>
                                    <p:set>
                                      <p:cBhvr>
                                        <p:cTn id="30" dur="1" fill="hold">
                                          <p:stCondLst>
                                            <p:cond delay="0"/>
                                          </p:stCondLst>
                                        </p:cTn>
                                        <p:tgtEl>
                                          <p:spTgt spid="105"/>
                                        </p:tgtEl>
                                        <p:attrNameLst>
                                          <p:attrName>style.visibility</p:attrName>
                                        </p:attrNameLst>
                                      </p:cBhvr>
                                      <p:to>
                                        <p:strVal val="visible"/>
                                      </p:to>
                                    </p:set>
                                    <p:animEffect transition="in" filter="fade">
                                      <p:cBhvr>
                                        <p:cTn id="31" dur="500"/>
                                        <p:tgtEl>
                                          <p:spTgt spid="105"/>
                                        </p:tgtEl>
                                      </p:cBhvr>
                                    </p:animEffect>
                                  </p:childTnLst>
                                </p:cTn>
                              </p:par>
                            </p:childTnLst>
                          </p:cTn>
                        </p:par>
                        <p:par>
                          <p:cTn id="32" fill="hold">
                            <p:stCondLst>
                              <p:cond delay="3500"/>
                            </p:stCondLst>
                            <p:childTnLst>
                              <p:par>
                                <p:cTn id="33" presetID="10" presetClass="entr" presetSubtype="0" fill="hold" grpId="0" nodeType="afterEffect">
                                  <p:stCondLst>
                                    <p:cond delay="0"/>
                                  </p:stCondLst>
                                  <p:childTnLst>
                                    <p:set>
                                      <p:cBhvr>
                                        <p:cTn id="34" dur="1" fill="hold">
                                          <p:stCondLst>
                                            <p:cond delay="0"/>
                                          </p:stCondLst>
                                        </p:cTn>
                                        <p:tgtEl>
                                          <p:spTgt spid="94"/>
                                        </p:tgtEl>
                                        <p:attrNameLst>
                                          <p:attrName>style.visibility</p:attrName>
                                        </p:attrNameLst>
                                      </p:cBhvr>
                                      <p:to>
                                        <p:strVal val="visible"/>
                                      </p:to>
                                    </p:set>
                                    <p:animEffect transition="in" filter="fade">
                                      <p:cBhvr>
                                        <p:cTn id="35" dur="500"/>
                                        <p:tgtEl>
                                          <p:spTgt spid="94"/>
                                        </p:tgtEl>
                                      </p:cBhvr>
                                    </p:animEffect>
                                  </p:childTnLst>
                                </p:cTn>
                              </p:par>
                            </p:childTnLst>
                          </p:cTn>
                        </p:par>
                        <p:par>
                          <p:cTn id="36" fill="hold">
                            <p:stCondLst>
                              <p:cond delay="4000"/>
                            </p:stCondLst>
                            <p:childTnLst>
                              <p:par>
                                <p:cTn id="37" presetID="10" presetClass="entr" presetSubtype="0" fill="hold" grpId="0" nodeType="afterEffect">
                                  <p:stCondLst>
                                    <p:cond delay="0"/>
                                  </p:stCondLst>
                                  <p:childTnLst>
                                    <p:set>
                                      <p:cBhvr>
                                        <p:cTn id="38" dur="1" fill="hold">
                                          <p:stCondLst>
                                            <p:cond delay="0"/>
                                          </p:stCondLst>
                                        </p:cTn>
                                        <p:tgtEl>
                                          <p:spTgt spid="95"/>
                                        </p:tgtEl>
                                        <p:attrNameLst>
                                          <p:attrName>style.visibility</p:attrName>
                                        </p:attrNameLst>
                                      </p:cBhvr>
                                      <p:to>
                                        <p:strVal val="visible"/>
                                      </p:to>
                                    </p:set>
                                    <p:animEffect transition="in" filter="fade">
                                      <p:cBhvr>
                                        <p:cTn id="39" dur="500"/>
                                        <p:tgtEl>
                                          <p:spTgt spid="95"/>
                                        </p:tgtEl>
                                      </p:cBhvr>
                                    </p:animEffect>
                                  </p:childTnLst>
                                </p:cTn>
                              </p:par>
                            </p:childTnLst>
                          </p:cTn>
                        </p:par>
                        <p:par>
                          <p:cTn id="40" fill="hold">
                            <p:stCondLst>
                              <p:cond delay="4500"/>
                            </p:stCondLst>
                            <p:childTnLst>
                              <p:par>
                                <p:cTn id="41" presetID="10" presetClass="entr" presetSubtype="0" fill="hold" grpId="0" nodeType="afterEffect">
                                  <p:stCondLst>
                                    <p:cond delay="0"/>
                                  </p:stCondLst>
                                  <p:childTnLst>
                                    <p:set>
                                      <p:cBhvr>
                                        <p:cTn id="42" dur="1" fill="hold">
                                          <p:stCondLst>
                                            <p:cond delay="0"/>
                                          </p:stCondLst>
                                        </p:cTn>
                                        <p:tgtEl>
                                          <p:spTgt spid="96"/>
                                        </p:tgtEl>
                                        <p:attrNameLst>
                                          <p:attrName>style.visibility</p:attrName>
                                        </p:attrNameLst>
                                      </p:cBhvr>
                                      <p:to>
                                        <p:strVal val="visible"/>
                                      </p:to>
                                    </p:set>
                                    <p:animEffect transition="in" filter="fade">
                                      <p:cBhvr>
                                        <p:cTn id="43" dur="500"/>
                                        <p:tgtEl>
                                          <p:spTgt spid="96"/>
                                        </p:tgtEl>
                                      </p:cBhvr>
                                    </p:animEffect>
                                  </p:childTnLst>
                                </p:cTn>
                              </p:par>
                            </p:childTnLst>
                          </p:cTn>
                        </p:par>
                        <p:par>
                          <p:cTn id="44" fill="hold">
                            <p:stCondLst>
                              <p:cond delay="5000"/>
                            </p:stCondLst>
                            <p:childTnLst>
                              <p:par>
                                <p:cTn id="45" presetID="10" presetClass="entr" presetSubtype="0" fill="hold" grpId="0" nodeType="afterEffect">
                                  <p:stCondLst>
                                    <p:cond delay="0"/>
                                  </p:stCondLst>
                                  <p:childTnLst>
                                    <p:set>
                                      <p:cBhvr>
                                        <p:cTn id="46" dur="1" fill="hold">
                                          <p:stCondLst>
                                            <p:cond delay="0"/>
                                          </p:stCondLst>
                                        </p:cTn>
                                        <p:tgtEl>
                                          <p:spTgt spid="97"/>
                                        </p:tgtEl>
                                        <p:attrNameLst>
                                          <p:attrName>style.visibility</p:attrName>
                                        </p:attrNameLst>
                                      </p:cBhvr>
                                      <p:to>
                                        <p:strVal val="visible"/>
                                      </p:to>
                                    </p:set>
                                    <p:animEffect transition="in" filter="fade">
                                      <p:cBhvr>
                                        <p:cTn id="47" dur="500"/>
                                        <p:tgtEl>
                                          <p:spTgt spid="97"/>
                                        </p:tgtEl>
                                      </p:cBhvr>
                                    </p:animEffect>
                                  </p:childTnLst>
                                </p:cTn>
                              </p:par>
                            </p:childTnLst>
                          </p:cTn>
                        </p:par>
                        <p:par>
                          <p:cTn id="48" fill="hold">
                            <p:stCondLst>
                              <p:cond delay="5500"/>
                            </p:stCondLst>
                            <p:childTnLst>
                              <p:par>
                                <p:cTn id="49" presetID="10" presetClass="entr" presetSubtype="0" fill="hold" grpId="0" nodeType="afterEffect">
                                  <p:stCondLst>
                                    <p:cond delay="0"/>
                                  </p:stCondLst>
                                  <p:childTnLst>
                                    <p:set>
                                      <p:cBhvr>
                                        <p:cTn id="50" dur="1" fill="hold">
                                          <p:stCondLst>
                                            <p:cond delay="0"/>
                                          </p:stCondLst>
                                        </p:cTn>
                                        <p:tgtEl>
                                          <p:spTgt spid="98"/>
                                        </p:tgtEl>
                                        <p:attrNameLst>
                                          <p:attrName>style.visibility</p:attrName>
                                        </p:attrNameLst>
                                      </p:cBhvr>
                                      <p:to>
                                        <p:strVal val="visible"/>
                                      </p:to>
                                    </p:set>
                                    <p:animEffect transition="in" filter="fade">
                                      <p:cBhvr>
                                        <p:cTn id="51" dur="500"/>
                                        <p:tgtEl>
                                          <p:spTgt spid="98"/>
                                        </p:tgtEl>
                                      </p:cBhvr>
                                    </p:animEffect>
                                  </p:childTnLst>
                                </p:cTn>
                              </p:par>
                            </p:childTnLst>
                          </p:cTn>
                        </p:par>
                        <p:par>
                          <p:cTn id="52" fill="hold">
                            <p:stCondLst>
                              <p:cond delay="6000"/>
                            </p:stCondLst>
                            <p:childTnLst>
                              <p:par>
                                <p:cTn id="53" presetID="10" presetClass="entr" presetSubtype="0" fill="hold" grpId="0" nodeType="afterEffect">
                                  <p:stCondLst>
                                    <p:cond delay="0"/>
                                  </p:stCondLst>
                                  <p:childTnLst>
                                    <p:set>
                                      <p:cBhvr>
                                        <p:cTn id="54" dur="1" fill="hold">
                                          <p:stCondLst>
                                            <p:cond delay="0"/>
                                          </p:stCondLst>
                                        </p:cTn>
                                        <p:tgtEl>
                                          <p:spTgt spid="108"/>
                                        </p:tgtEl>
                                        <p:attrNameLst>
                                          <p:attrName>style.visibility</p:attrName>
                                        </p:attrNameLst>
                                      </p:cBhvr>
                                      <p:to>
                                        <p:strVal val="visible"/>
                                      </p:to>
                                    </p:set>
                                    <p:animEffect transition="in" filter="fade">
                                      <p:cBhvr>
                                        <p:cTn id="55" dur="500"/>
                                        <p:tgtEl>
                                          <p:spTgt spid="108"/>
                                        </p:tgtEl>
                                      </p:cBhvr>
                                    </p:animEffect>
                                  </p:childTnLst>
                                </p:cTn>
                              </p:par>
                            </p:childTnLst>
                          </p:cTn>
                        </p:par>
                        <p:par>
                          <p:cTn id="56" fill="hold">
                            <p:stCondLst>
                              <p:cond delay="6500"/>
                            </p:stCondLst>
                            <p:childTnLst>
                              <p:par>
                                <p:cTn id="57" presetID="10" presetClass="entr" presetSubtype="0" fill="hold" grpId="0" nodeType="afterEffect">
                                  <p:stCondLst>
                                    <p:cond delay="0"/>
                                  </p:stCondLst>
                                  <p:childTnLst>
                                    <p:set>
                                      <p:cBhvr>
                                        <p:cTn id="58" dur="1" fill="hold">
                                          <p:stCondLst>
                                            <p:cond delay="0"/>
                                          </p:stCondLst>
                                        </p:cTn>
                                        <p:tgtEl>
                                          <p:spTgt spid="109"/>
                                        </p:tgtEl>
                                        <p:attrNameLst>
                                          <p:attrName>style.visibility</p:attrName>
                                        </p:attrNameLst>
                                      </p:cBhvr>
                                      <p:to>
                                        <p:strVal val="visible"/>
                                      </p:to>
                                    </p:set>
                                    <p:animEffect transition="in" filter="fade">
                                      <p:cBhvr>
                                        <p:cTn id="59" dur="500"/>
                                        <p:tgtEl>
                                          <p:spTgt spid="109"/>
                                        </p:tgtEl>
                                      </p:cBhvr>
                                    </p:animEffect>
                                  </p:childTnLst>
                                </p:cTn>
                              </p:par>
                            </p:childTnLst>
                          </p:cTn>
                        </p:par>
                        <p:par>
                          <p:cTn id="60" fill="hold">
                            <p:stCondLst>
                              <p:cond delay="7000"/>
                            </p:stCondLst>
                            <p:childTnLst>
                              <p:par>
                                <p:cTn id="61" presetID="10" presetClass="entr" presetSubtype="0" fill="hold" grpId="0" nodeType="afterEffect">
                                  <p:stCondLst>
                                    <p:cond delay="0"/>
                                  </p:stCondLst>
                                  <p:childTnLst>
                                    <p:set>
                                      <p:cBhvr>
                                        <p:cTn id="62" dur="1" fill="hold">
                                          <p:stCondLst>
                                            <p:cond delay="0"/>
                                          </p:stCondLst>
                                        </p:cTn>
                                        <p:tgtEl>
                                          <p:spTgt spid="89"/>
                                        </p:tgtEl>
                                        <p:attrNameLst>
                                          <p:attrName>style.visibility</p:attrName>
                                        </p:attrNameLst>
                                      </p:cBhvr>
                                      <p:to>
                                        <p:strVal val="visible"/>
                                      </p:to>
                                    </p:set>
                                    <p:animEffect transition="in" filter="fade">
                                      <p:cBhvr>
                                        <p:cTn id="63" dur="500"/>
                                        <p:tgtEl>
                                          <p:spTgt spid="89"/>
                                        </p:tgtEl>
                                      </p:cBhvr>
                                    </p:animEffect>
                                  </p:childTnLst>
                                </p:cTn>
                              </p:par>
                            </p:childTnLst>
                          </p:cTn>
                        </p:par>
                        <p:par>
                          <p:cTn id="64" fill="hold">
                            <p:stCondLst>
                              <p:cond delay="7500"/>
                            </p:stCondLst>
                            <p:childTnLst>
                              <p:par>
                                <p:cTn id="65" presetID="10" presetClass="entr" presetSubtype="0" fill="hold" grpId="0" nodeType="afterEffect">
                                  <p:stCondLst>
                                    <p:cond delay="0"/>
                                  </p:stCondLst>
                                  <p:childTnLst>
                                    <p:set>
                                      <p:cBhvr>
                                        <p:cTn id="66" dur="1" fill="hold">
                                          <p:stCondLst>
                                            <p:cond delay="0"/>
                                          </p:stCondLst>
                                        </p:cTn>
                                        <p:tgtEl>
                                          <p:spTgt spid="91"/>
                                        </p:tgtEl>
                                        <p:attrNameLst>
                                          <p:attrName>style.visibility</p:attrName>
                                        </p:attrNameLst>
                                      </p:cBhvr>
                                      <p:to>
                                        <p:strVal val="visible"/>
                                      </p:to>
                                    </p:set>
                                    <p:animEffect transition="in" filter="fade">
                                      <p:cBhvr>
                                        <p:cTn id="67" dur="500"/>
                                        <p:tgtEl>
                                          <p:spTgt spid="91"/>
                                        </p:tgtEl>
                                      </p:cBhvr>
                                    </p:animEffect>
                                  </p:childTnLst>
                                </p:cTn>
                              </p:par>
                            </p:childTnLst>
                          </p:cTn>
                        </p:par>
                        <p:par>
                          <p:cTn id="68" fill="hold">
                            <p:stCondLst>
                              <p:cond delay="8000"/>
                            </p:stCondLst>
                            <p:childTnLst>
                              <p:par>
                                <p:cTn id="69" presetID="10" presetClass="entr" presetSubtype="0" fill="hold" grpId="0" nodeType="afterEffect">
                                  <p:stCondLst>
                                    <p:cond delay="0"/>
                                  </p:stCondLst>
                                  <p:childTnLst>
                                    <p:set>
                                      <p:cBhvr>
                                        <p:cTn id="70" dur="1" fill="hold">
                                          <p:stCondLst>
                                            <p:cond delay="0"/>
                                          </p:stCondLst>
                                        </p:cTn>
                                        <p:tgtEl>
                                          <p:spTgt spid="92"/>
                                        </p:tgtEl>
                                        <p:attrNameLst>
                                          <p:attrName>style.visibility</p:attrName>
                                        </p:attrNameLst>
                                      </p:cBhvr>
                                      <p:to>
                                        <p:strVal val="visible"/>
                                      </p:to>
                                    </p:set>
                                    <p:animEffect transition="in" filter="fade">
                                      <p:cBhvr>
                                        <p:cTn id="71" dur="500"/>
                                        <p:tgtEl>
                                          <p:spTgt spid="92"/>
                                        </p:tgtEl>
                                      </p:cBhvr>
                                    </p:animEffect>
                                  </p:childTnLst>
                                </p:cTn>
                              </p:par>
                            </p:childTnLst>
                          </p:cTn>
                        </p:par>
                        <p:par>
                          <p:cTn id="72" fill="hold">
                            <p:stCondLst>
                              <p:cond delay="8500"/>
                            </p:stCondLst>
                            <p:childTnLst>
                              <p:par>
                                <p:cTn id="73" presetID="10" presetClass="entr" presetSubtype="0" fill="hold" grpId="0" nodeType="afterEffect">
                                  <p:stCondLst>
                                    <p:cond delay="0"/>
                                  </p:stCondLst>
                                  <p:childTnLst>
                                    <p:set>
                                      <p:cBhvr>
                                        <p:cTn id="74" dur="1" fill="hold">
                                          <p:stCondLst>
                                            <p:cond delay="0"/>
                                          </p:stCondLst>
                                        </p:cTn>
                                        <p:tgtEl>
                                          <p:spTgt spid="93"/>
                                        </p:tgtEl>
                                        <p:attrNameLst>
                                          <p:attrName>style.visibility</p:attrName>
                                        </p:attrNameLst>
                                      </p:cBhvr>
                                      <p:to>
                                        <p:strVal val="visible"/>
                                      </p:to>
                                    </p:set>
                                    <p:animEffect transition="in" filter="fade">
                                      <p:cBhvr>
                                        <p:cTn id="75" dur="500"/>
                                        <p:tgtEl>
                                          <p:spTgt spid="93"/>
                                        </p:tgtEl>
                                      </p:cBhvr>
                                    </p:animEffect>
                                  </p:childTnLst>
                                </p:cTn>
                              </p:par>
                            </p:childTnLst>
                          </p:cTn>
                        </p:par>
                        <p:par>
                          <p:cTn id="76" fill="hold">
                            <p:stCondLst>
                              <p:cond delay="9000"/>
                            </p:stCondLst>
                            <p:childTnLst>
                              <p:par>
                                <p:cTn id="77" presetID="10" presetClass="entr" presetSubtype="0" fill="hold" grpId="0" nodeType="afterEffect">
                                  <p:stCondLst>
                                    <p:cond delay="0"/>
                                  </p:stCondLst>
                                  <p:childTnLst>
                                    <p:set>
                                      <p:cBhvr>
                                        <p:cTn id="78" dur="1" fill="hold">
                                          <p:stCondLst>
                                            <p:cond delay="0"/>
                                          </p:stCondLst>
                                        </p:cTn>
                                        <p:tgtEl>
                                          <p:spTgt spid="106"/>
                                        </p:tgtEl>
                                        <p:attrNameLst>
                                          <p:attrName>style.visibility</p:attrName>
                                        </p:attrNameLst>
                                      </p:cBhvr>
                                      <p:to>
                                        <p:strVal val="visible"/>
                                      </p:to>
                                    </p:set>
                                    <p:animEffect transition="in" filter="fade">
                                      <p:cBhvr>
                                        <p:cTn id="79" dur="500"/>
                                        <p:tgtEl>
                                          <p:spTgt spid="106"/>
                                        </p:tgtEl>
                                      </p:cBhvr>
                                    </p:animEffect>
                                  </p:childTnLst>
                                </p:cTn>
                              </p:par>
                            </p:childTnLst>
                          </p:cTn>
                        </p:par>
                        <p:par>
                          <p:cTn id="80" fill="hold">
                            <p:stCondLst>
                              <p:cond delay="9500"/>
                            </p:stCondLst>
                            <p:childTnLst>
                              <p:par>
                                <p:cTn id="81" presetID="10" presetClass="entr" presetSubtype="0" fill="hold" grpId="0" nodeType="afterEffect">
                                  <p:stCondLst>
                                    <p:cond delay="0"/>
                                  </p:stCondLst>
                                  <p:childTnLst>
                                    <p:set>
                                      <p:cBhvr>
                                        <p:cTn id="82" dur="1" fill="hold">
                                          <p:stCondLst>
                                            <p:cond delay="0"/>
                                          </p:stCondLst>
                                        </p:cTn>
                                        <p:tgtEl>
                                          <p:spTgt spid="107"/>
                                        </p:tgtEl>
                                        <p:attrNameLst>
                                          <p:attrName>style.visibility</p:attrName>
                                        </p:attrNameLst>
                                      </p:cBhvr>
                                      <p:to>
                                        <p:strVal val="visible"/>
                                      </p:to>
                                    </p:set>
                                    <p:animEffect transition="in" filter="fade">
                                      <p:cBhvr>
                                        <p:cTn id="83" dur="500"/>
                                        <p:tgtEl>
                                          <p:spTgt spid="107"/>
                                        </p:tgtEl>
                                      </p:cBhvr>
                                    </p:animEffect>
                                  </p:childTnLst>
                                </p:cTn>
                              </p:par>
                            </p:childTnLst>
                          </p:cTn>
                        </p:par>
                        <p:par>
                          <p:cTn id="84" fill="hold">
                            <p:stCondLst>
                              <p:cond delay="10000"/>
                            </p:stCondLst>
                            <p:childTnLst>
                              <p:par>
                                <p:cTn id="85" presetID="10" presetClass="entr" presetSubtype="0" fill="hold" grpId="0" nodeType="afterEffect">
                                  <p:stCondLst>
                                    <p:cond delay="0"/>
                                  </p:stCondLst>
                                  <p:childTnLst>
                                    <p:set>
                                      <p:cBhvr>
                                        <p:cTn id="86" dur="1" fill="hold">
                                          <p:stCondLst>
                                            <p:cond delay="0"/>
                                          </p:stCondLst>
                                        </p:cTn>
                                        <p:tgtEl>
                                          <p:spTgt spid="99"/>
                                        </p:tgtEl>
                                        <p:attrNameLst>
                                          <p:attrName>style.visibility</p:attrName>
                                        </p:attrNameLst>
                                      </p:cBhvr>
                                      <p:to>
                                        <p:strVal val="visible"/>
                                      </p:to>
                                    </p:set>
                                    <p:animEffect transition="in" filter="fade">
                                      <p:cBhvr>
                                        <p:cTn id="87" dur="500"/>
                                        <p:tgtEl>
                                          <p:spTgt spid="99"/>
                                        </p:tgtEl>
                                      </p:cBhvr>
                                    </p:animEffect>
                                  </p:childTnLst>
                                </p:cTn>
                              </p:par>
                            </p:childTnLst>
                          </p:cTn>
                        </p:par>
                        <p:par>
                          <p:cTn id="88" fill="hold">
                            <p:stCondLst>
                              <p:cond delay="10500"/>
                            </p:stCondLst>
                            <p:childTnLst>
                              <p:par>
                                <p:cTn id="89" presetID="10" presetClass="entr" presetSubtype="0" fill="hold" grpId="0" nodeType="afterEffect">
                                  <p:stCondLst>
                                    <p:cond delay="0"/>
                                  </p:stCondLst>
                                  <p:childTnLst>
                                    <p:set>
                                      <p:cBhvr>
                                        <p:cTn id="90" dur="1" fill="hold">
                                          <p:stCondLst>
                                            <p:cond delay="0"/>
                                          </p:stCondLst>
                                        </p:cTn>
                                        <p:tgtEl>
                                          <p:spTgt spid="100"/>
                                        </p:tgtEl>
                                        <p:attrNameLst>
                                          <p:attrName>style.visibility</p:attrName>
                                        </p:attrNameLst>
                                      </p:cBhvr>
                                      <p:to>
                                        <p:strVal val="visible"/>
                                      </p:to>
                                    </p:set>
                                    <p:animEffect transition="in" filter="fade">
                                      <p:cBhvr>
                                        <p:cTn id="91" dur="500"/>
                                        <p:tgtEl>
                                          <p:spTgt spid="100"/>
                                        </p:tgtEl>
                                      </p:cBhvr>
                                    </p:animEffect>
                                  </p:childTnLst>
                                </p:cTn>
                              </p:par>
                            </p:childTnLst>
                          </p:cTn>
                        </p:par>
                        <p:par>
                          <p:cTn id="92" fill="hold">
                            <p:stCondLst>
                              <p:cond delay="11000"/>
                            </p:stCondLst>
                            <p:childTnLst>
                              <p:par>
                                <p:cTn id="93" presetID="10" presetClass="entr" presetSubtype="0" fill="hold" grpId="0" nodeType="afterEffect">
                                  <p:stCondLst>
                                    <p:cond delay="0"/>
                                  </p:stCondLst>
                                  <p:childTnLst>
                                    <p:set>
                                      <p:cBhvr>
                                        <p:cTn id="94" dur="1" fill="hold">
                                          <p:stCondLst>
                                            <p:cond delay="0"/>
                                          </p:stCondLst>
                                        </p:cTn>
                                        <p:tgtEl>
                                          <p:spTgt spid="101"/>
                                        </p:tgtEl>
                                        <p:attrNameLst>
                                          <p:attrName>style.visibility</p:attrName>
                                        </p:attrNameLst>
                                      </p:cBhvr>
                                      <p:to>
                                        <p:strVal val="visible"/>
                                      </p:to>
                                    </p:set>
                                    <p:animEffect transition="in" filter="fade">
                                      <p:cBhvr>
                                        <p:cTn id="95" dur="500"/>
                                        <p:tgtEl>
                                          <p:spTgt spid="101"/>
                                        </p:tgtEl>
                                      </p:cBhvr>
                                    </p:animEffect>
                                  </p:childTnLst>
                                </p:cTn>
                              </p:par>
                            </p:childTnLst>
                          </p:cTn>
                        </p:par>
                        <p:par>
                          <p:cTn id="96" fill="hold">
                            <p:stCondLst>
                              <p:cond delay="11500"/>
                            </p:stCondLst>
                            <p:childTnLst>
                              <p:par>
                                <p:cTn id="97" presetID="10" presetClass="entr" presetSubtype="0" fill="hold" grpId="0" nodeType="afterEffect">
                                  <p:stCondLst>
                                    <p:cond delay="0"/>
                                  </p:stCondLst>
                                  <p:childTnLst>
                                    <p:set>
                                      <p:cBhvr>
                                        <p:cTn id="98" dur="1" fill="hold">
                                          <p:stCondLst>
                                            <p:cond delay="0"/>
                                          </p:stCondLst>
                                        </p:cTn>
                                        <p:tgtEl>
                                          <p:spTgt spid="102"/>
                                        </p:tgtEl>
                                        <p:attrNameLst>
                                          <p:attrName>style.visibility</p:attrName>
                                        </p:attrNameLst>
                                      </p:cBhvr>
                                      <p:to>
                                        <p:strVal val="visible"/>
                                      </p:to>
                                    </p:set>
                                    <p:animEffect transition="in" filter="fade">
                                      <p:cBhvr>
                                        <p:cTn id="99" dur="500"/>
                                        <p:tgtEl>
                                          <p:spTgt spid="102"/>
                                        </p:tgtEl>
                                      </p:cBhvr>
                                    </p:animEffect>
                                  </p:childTnLst>
                                </p:cTn>
                              </p:par>
                            </p:childTnLst>
                          </p:cTn>
                        </p:par>
                        <p:par>
                          <p:cTn id="100" fill="hold">
                            <p:stCondLst>
                              <p:cond delay="12000"/>
                            </p:stCondLst>
                            <p:childTnLst>
                              <p:par>
                                <p:cTn id="101" presetID="10" presetClass="entr" presetSubtype="0" fill="hold" grpId="0" nodeType="afterEffect">
                                  <p:stCondLst>
                                    <p:cond delay="0"/>
                                  </p:stCondLst>
                                  <p:childTnLst>
                                    <p:set>
                                      <p:cBhvr>
                                        <p:cTn id="102" dur="1" fill="hold">
                                          <p:stCondLst>
                                            <p:cond delay="0"/>
                                          </p:stCondLst>
                                        </p:cTn>
                                        <p:tgtEl>
                                          <p:spTgt spid="103"/>
                                        </p:tgtEl>
                                        <p:attrNameLst>
                                          <p:attrName>style.visibility</p:attrName>
                                        </p:attrNameLst>
                                      </p:cBhvr>
                                      <p:to>
                                        <p:strVal val="visible"/>
                                      </p:to>
                                    </p:set>
                                    <p:animEffect transition="in" filter="fade">
                                      <p:cBhvr>
                                        <p:cTn id="103" dur="500"/>
                                        <p:tgtEl>
                                          <p:spTgt spid="103"/>
                                        </p:tgtEl>
                                      </p:cBhvr>
                                    </p:animEffect>
                                  </p:childTnLst>
                                </p:cTn>
                              </p:par>
                            </p:childTnLst>
                          </p:cTn>
                        </p:par>
                        <p:par>
                          <p:cTn id="104" fill="hold">
                            <p:stCondLst>
                              <p:cond delay="12500"/>
                            </p:stCondLst>
                            <p:childTnLst>
                              <p:par>
                                <p:cTn id="105" presetID="10" presetClass="entr" presetSubtype="0" fill="hold" grpId="0" nodeType="afterEffect">
                                  <p:stCondLst>
                                    <p:cond delay="0"/>
                                  </p:stCondLst>
                                  <p:childTnLst>
                                    <p:set>
                                      <p:cBhvr>
                                        <p:cTn id="106" dur="1" fill="hold">
                                          <p:stCondLst>
                                            <p:cond delay="0"/>
                                          </p:stCondLst>
                                        </p:cTn>
                                        <p:tgtEl>
                                          <p:spTgt spid="110"/>
                                        </p:tgtEl>
                                        <p:attrNameLst>
                                          <p:attrName>style.visibility</p:attrName>
                                        </p:attrNameLst>
                                      </p:cBhvr>
                                      <p:to>
                                        <p:strVal val="visible"/>
                                      </p:to>
                                    </p:set>
                                    <p:animEffect transition="in" filter="fade">
                                      <p:cBhvr>
                                        <p:cTn id="107" dur="500"/>
                                        <p:tgtEl>
                                          <p:spTgt spid="110"/>
                                        </p:tgtEl>
                                      </p:cBhvr>
                                    </p:animEffect>
                                  </p:childTnLst>
                                </p:cTn>
                              </p:par>
                            </p:childTnLst>
                          </p:cTn>
                        </p:par>
                        <p:par>
                          <p:cTn id="108" fill="hold">
                            <p:stCondLst>
                              <p:cond delay="13000"/>
                            </p:stCondLst>
                            <p:childTnLst>
                              <p:par>
                                <p:cTn id="109" presetID="10" presetClass="entr" presetSubtype="0" fill="hold" grpId="0" nodeType="afterEffect">
                                  <p:stCondLst>
                                    <p:cond delay="0"/>
                                  </p:stCondLst>
                                  <p:childTnLst>
                                    <p:set>
                                      <p:cBhvr>
                                        <p:cTn id="110" dur="1" fill="hold">
                                          <p:stCondLst>
                                            <p:cond delay="0"/>
                                          </p:stCondLst>
                                        </p:cTn>
                                        <p:tgtEl>
                                          <p:spTgt spid="111"/>
                                        </p:tgtEl>
                                        <p:attrNameLst>
                                          <p:attrName>style.visibility</p:attrName>
                                        </p:attrNameLst>
                                      </p:cBhvr>
                                      <p:to>
                                        <p:strVal val="visible"/>
                                      </p:to>
                                    </p:set>
                                    <p:animEffect transition="in" filter="fade">
                                      <p:cBhvr>
                                        <p:cTn id="111" dur="500"/>
                                        <p:tgtEl>
                                          <p:spTgt spid="1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4" grpId="0" animBg="1"/>
      <p:bldP spid="85" grpId="0" animBg="1"/>
      <p:bldP spid="86" grpId="0" animBg="1"/>
      <p:bldP spid="87" grpId="0" animBg="1"/>
      <p:bldP spid="88" grpId="0" animBg="1"/>
      <p:bldP spid="89" grpId="0" animBg="1"/>
      <p:bldP spid="91" grpId="0" animBg="1"/>
      <p:bldP spid="92" grpId="0" animBg="1"/>
      <p:bldP spid="93" grpId="0" animBg="1"/>
      <p:bldP spid="94" grpId="0" animBg="1"/>
      <p:bldP spid="95" grpId="0" animBg="1"/>
      <p:bldP spid="96" grpId="0" animBg="1"/>
      <p:bldP spid="97" grpId="0" animBg="1"/>
      <p:bldP spid="98" grpId="0" animBg="1"/>
      <p:bldP spid="99" grpId="0" animBg="1"/>
      <p:bldP spid="100" grpId="0" animBg="1"/>
      <p:bldP spid="101" grpId="0" animBg="1"/>
      <p:bldP spid="102" grpId="0" animBg="1"/>
      <p:bldP spid="103" grpId="0" animBg="1"/>
      <p:bldP spid="104" grpId="0"/>
      <p:bldP spid="105" grpId="0"/>
      <p:bldP spid="106" grpId="0"/>
      <p:bldP spid="107" grpId="0"/>
      <p:bldP spid="108" grpId="0"/>
      <p:bldP spid="109" grpId="0"/>
      <p:bldP spid="110" grpId="0"/>
      <p:bldP spid="111"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7" name="图片 116">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C5F39D07-B322-4DC0-A3C0-38E555B9F40F}"/>
              </a:ext>
            </a:extLst>
          </p:cNvPr>
          <p:cNvPicPr>
            <a:picLocks noChangeAspect="1"/>
          </p:cNvPicPr>
          <p:nvPr/>
        </p:nvPicPr>
        <p:blipFill rotWithShape="1">
          <a:blip r:embed="rId9" cstate="screen">
            <a:extLst>
              <a:ext uri="{28A0092B-C50C-407E-A947-70E740481C1C}">
                <a14:useLocalDpi xmlns:a14="http://schemas.microsoft.com/office/drawing/2010/main"/>
              </a:ext>
            </a:extLst>
          </a:blip>
          <a:srcRect/>
          <a:stretch/>
        </p:blipFill>
        <p:spPr>
          <a:xfrm>
            <a:off x="-101600" y="1"/>
            <a:ext cx="12293599" cy="6858000"/>
          </a:xfrm>
          <a:prstGeom prst="rect">
            <a:avLst/>
          </a:prstGeom>
        </p:spPr>
      </p:pic>
      <p:sp>
        <p:nvSpPr>
          <p:cNvPr id="118" name="矩形 117">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06ACDDA2-2235-46D4-9F7F-68DDCE6060EB}"/>
              </a:ext>
            </a:extLst>
          </p:cNvPr>
          <p:cNvSpPr/>
          <p:nvPr/>
        </p:nvSpPr>
        <p:spPr>
          <a:xfrm>
            <a:off x="567180" y="508728"/>
            <a:ext cx="11022101" cy="5692492"/>
          </a:xfrm>
          <a:prstGeom prst="rect">
            <a:avLst/>
          </a:prstGeom>
          <a:solidFill>
            <a:schemeClr val="bg1"/>
          </a:solidFill>
          <a:ln>
            <a:noFill/>
          </a:ln>
          <a:effectLst>
            <a:outerShdw blurRad="508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95000"/>
                  <a:lumOff val="5000"/>
                </a:schemeClr>
              </a:solidFill>
              <a:latin typeface="字魂36号-正文宋楷" panose="02000000000000000000" pitchFamily="2" charset="-122"/>
              <a:ea typeface="字魂36号-正文宋楷" panose="02000000000000000000" pitchFamily="2" charset="-122"/>
            </a:endParaRPr>
          </a:p>
        </p:txBody>
      </p:sp>
      <p:sp>
        <p:nvSpPr>
          <p:cNvPr id="3" name="矩形 2">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1CAB48C0-21EB-48D6-B892-5381C387F38D}"/>
              </a:ext>
            </a:extLst>
          </p:cNvPr>
          <p:cNvSpPr/>
          <p:nvPr/>
        </p:nvSpPr>
        <p:spPr>
          <a:xfrm>
            <a:off x="580574" y="2119089"/>
            <a:ext cx="3410657" cy="3933371"/>
          </a:xfrm>
          <a:prstGeom prst="rect">
            <a:avLst/>
          </a:prstGeom>
          <a:blipFill>
            <a:blip r:embed="rId10" cstate="screen">
              <a:extLst>
                <a:ext uri="{28A0092B-C50C-407E-A947-70E740481C1C}">
                  <a14:useLocalDpi xmlns:a14="http://schemas.microsoft.com/office/drawing/2010/main"/>
                </a:ext>
              </a:extLst>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srgbClr val="FFFFFF"/>
              </a:solidFill>
              <a:effectLst/>
              <a:uLnTx/>
              <a:uFillTx/>
              <a:latin typeface="字魂36号-正文宋楷" panose="02000000000000000000" pitchFamily="2" charset="-122"/>
              <a:ea typeface="字魂36号-正文宋楷" panose="02000000000000000000" pitchFamily="2" charset="-122"/>
              <a:sym typeface="Arial" panose="020B0604020202020204" pitchFamily="34" charset="0"/>
            </a:endParaRPr>
          </a:p>
        </p:txBody>
      </p:sp>
      <p:sp>
        <p:nvSpPr>
          <p:cNvPr id="4" name="矩形 3">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B4922D5C-E6C1-4DD8-80F8-F25AD6400AFF}"/>
              </a:ext>
            </a:extLst>
          </p:cNvPr>
          <p:cNvSpPr/>
          <p:nvPr/>
        </p:nvSpPr>
        <p:spPr>
          <a:xfrm>
            <a:off x="4390676" y="2119089"/>
            <a:ext cx="3410657" cy="3933371"/>
          </a:xfrm>
          <a:prstGeom prst="rect">
            <a:avLst/>
          </a:prstGeom>
          <a:blipFill>
            <a:blip r:embed="rId10" cstate="screen">
              <a:extLst>
                <a:ext uri="{28A0092B-C50C-407E-A947-70E740481C1C}">
                  <a14:useLocalDpi xmlns:a14="http://schemas.microsoft.com/office/drawing/2010/main"/>
                </a:ext>
              </a:extLst>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sym typeface="Arial" panose="020B0604020202020204" pitchFamily="34" charset="0"/>
            </a:endParaRPr>
          </a:p>
        </p:txBody>
      </p:sp>
      <p:sp>
        <p:nvSpPr>
          <p:cNvPr id="5" name="矩形 4">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E82BD588-48DE-4E38-B7B7-1BFB9CAE07CE}"/>
              </a:ext>
            </a:extLst>
          </p:cNvPr>
          <p:cNvSpPr/>
          <p:nvPr/>
        </p:nvSpPr>
        <p:spPr>
          <a:xfrm>
            <a:off x="8200777" y="2119089"/>
            <a:ext cx="3410657" cy="3933371"/>
          </a:xfrm>
          <a:prstGeom prst="rect">
            <a:avLst/>
          </a:prstGeom>
          <a:blipFill>
            <a:blip r:embed="rId10" cstate="screen">
              <a:extLst>
                <a:ext uri="{28A0092B-C50C-407E-A947-70E740481C1C}">
                  <a14:useLocalDpi xmlns:a14="http://schemas.microsoft.com/office/drawing/2010/main"/>
                </a:ext>
              </a:extLst>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sym typeface="Arial" panose="020B0604020202020204" pitchFamily="34" charset="0"/>
            </a:endParaRPr>
          </a:p>
        </p:txBody>
      </p:sp>
      <p:sp>
        <p:nvSpPr>
          <p:cNvPr id="27" name="椭圆 15">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8E19BCAE-008F-4365-9A4C-47661DB87837}"/>
              </a:ext>
            </a:extLst>
          </p:cNvPr>
          <p:cNvSpPr/>
          <p:nvPr/>
        </p:nvSpPr>
        <p:spPr>
          <a:xfrm>
            <a:off x="890278" y="2553769"/>
            <a:ext cx="706671" cy="652601"/>
          </a:xfrm>
          <a:custGeom>
            <a:avLst/>
            <a:gdLst>
              <a:gd name="connsiteX0" fmla="*/ 186302 w 608697"/>
              <a:gd name="connsiteY0" fmla="*/ 63862 h 562124"/>
              <a:gd name="connsiteX1" fmla="*/ 204357 w 608697"/>
              <a:gd name="connsiteY1" fmla="*/ 81889 h 562124"/>
              <a:gd name="connsiteX2" fmla="*/ 186302 w 608697"/>
              <a:gd name="connsiteY2" fmla="*/ 99991 h 562124"/>
              <a:gd name="connsiteX3" fmla="*/ 99759 w 608697"/>
              <a:gd name="connsiteY3" fmla="*/ 186326 h 562124"/>
              <a:gd name="connsiteX4" fmla="*/ 81705 w 608697"/>
              <a:gd name="connsiteY4" fmla="*/ 204428 h 562124"/>
              <a:gd name="connsiteX5" fmla="*/ 63650 w 608697"/>
              <a:gd name="connsiteY5" fmla="*/ 186326 h 562124"/>
              <a:gd name="connsiteX6" fmla="*/ 186302 w 608697"/>
              <a:gd name="connsiteY6" fmla="*/ 63862 h 562124"/>
              <a:gd name="connsiteX7" fmla="*/ 175448 w 608697"/>
              <a:gd name="connsiteY7" fmla="*/ 36129 h 562124"/>
              <a:gd name="connsiteX8" fmla="*/ 36179 w 608697"/>
              <a:gd name="connsiteY8" fmla="*/ 175282 h 562124"/>
              <a:gd name="connsiteX9" fmla="*/ 276226 w 608697"/>
              <a:gd name="connsiteY9" fmla="*/ 490611 h 562124"/>
              <a:gd name="connsiteX10" fmla="*/ 276972 w 608697"/>
              <a:gd name="connsiteY10" fmla="*/ 491356 h 562124"/>
              <a:gd name="connsiteX11" fmla="*/ 304349 w 608697"/>
              <a:gd name="connsiteY11" fmla="*/ 518546 h 562124"/>
              <a:gd name="connsiteX12" fmla="*/ 331725 w 608697"/>
              <a:gd name="connsiteY12" fmla="*/ 491356 h 562124"/>
              <a:gd name="connsiteX13" fmla="*/ 332471 w 608697"/>
              <a:gd name="connsiteY13" fmla="*/ 490611 h 562124"/>
              <a:gd name="connsiteX14" fmla="*/ 572518 w 608697"/>
              <a:gd name="connsiteY14" fmla="*/ 175282 h 562124"/>
              <a:gd name="connsiteX15" fmla="*/ 433249 w 608697"/>
              <a:gd name="connsiteY15" fmla="*/ 36129 h 562124"/>
              <a:gd name="connsiteX16" fmla="*/ 318149 w 608697"/>
              <a:gd name="connsiteY16" fmla="*/ 89764 h 562124"/>
              <a:gd name="connsiteX17" fmla="*/ 304349 w 608697"/>
              <a:gd name="connsiteY17" fmla="*/ 96170 h 562124"/>
              <a:gd name="connsiteX18" fmla="*/ 290548 w 608697"/>
              <a:gd name="connsiteY18" fmla="*/ 89764 h 562124"/>
              <a:gd name="connsiteX19" fmla="*/ 175448 w 608697"/>
              <a:gd name="connsiteY19" fmla="*/ 36129 h 562124"/>
              <a:gd name="connsiteX20" fmla="*/ 175448 w 608697"/>
              <a:gd name="connsiteY20" fmla="*/ 0 h 562124"/>
              <a:gd name="connsiteX21" fmla="*/ 304349 w 608697"/>
              <a:gd name="connsiteY21" fmla="*/ 51847 h 562124"/>
              <a:gd name="connsiteX22" fmla="*/ 433249 w 608697"/>
              <a:gd name="connsiteY22" fmla="*/ 0 h 562124"/>
              <a:gd name="connsiteX23" fmla="*/ 608697 w 608697"/>
              <a:gd name="connsiteY23" fmla="*/ 175282 h 562124"/>
              <a:gd name="connsiteX24" fmla="*/ 537309 w 608697"/>
              <a:gd name="connsiteY24" fmla="*/ 342593 h 562124"/>
              <a:gd name="connsiteX25" fmla="*/ 356864 w 608697"/>
              <a:gd name="connsiteY25" fmla="*/ 517354 h 562124"/>
              <a:gd name="connsiteX26" fmla="*/ 317104 w 608697"/>
              <a:gd name="connsiteY26" fmla="*/ 556835 h 562124"/>
              <a:gd name="connsiteX27" fmla="*/ 304349 w 608697"/>
              <a:gd name="connsiteY27" fmla="*/ 562124 h 562124"/>
              <a:gd name="connsiteX28" fmla="*/ 291593 w 608697"/>
              <a:gd name="connsiteY28" fmla="*/ 556835 h 562124"/>
              <a:gd name="connsiteX29" fmla="*/ 251834 w 608697"/>
              <a:gd name="connsiteY29" fmla="*/ 517354 h 562124"/>
              <a:gd name="connsiteX30" fmla="*/ 71388 w 608697"/>
              <a:gd name="connsiteY30" fmla="*/ 342593 h 562124"/>
              <a:gd name="connsiteX31" fmla="*/ 0 w 608697"/>
              <a:gd name="connsiteY31" fmla="*/ 175282 h 562124"/>
              <a:gd name="connsiteX32" fmla="*/ 175448 w 608697"/>
              <a:gd name="connsiteY32" fmla="*/ 0 h 5621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608697" h="562124">
                <a:moveTo>
                  <a:pt x="186302" y="63862"/>
                </a:moveTo>
                <a:cubicBezTo>
                  <a:pt x="196225" y="63862"/>
                  <a:pt x="204357" y="71907"/>
                  <a:pt x="204357" y="81889"/>
                </a:cubicBezTo>
                <a:cubicBezTo>
                  <a:pt x="204357" y="91871"/>
                  <a:pt x="196300" y="99991"/>
                  <a:pt x="186302" y="99991"/>
                </a:cubicBezTo>
                <a:cubicBezTo>
                  <a:pt x="137808" y="99991"/>
                  <a:pt x="99759" y="137907"/>
                  <a:pt x="99759" y="186326"/>
                </a:cubicBezTo>
                <a:cubicBezTo>
                  <a:pt x="99759" y="196308"/>
                  <a:pt x="91702" y="204428"/>
                  <a:pt x="81705" y="204428"/>
                </a:cubicBezTo>
                <a:cubicBezTo>
                  <a:pt x="71708" y="204428"/>
                  <a:pt x="63650" y="196308"/>
                  <a:pt x="63650" y="186326"/>
                </a:cubicBezTo>
                <a:cubicBezTo>
                  <a:pt x="63650" y="117645"/>
                  <a:pt x="117516" y="63862"/>
                  <a:pt x="186302" y="63862"/>
                </a:cubicBezTo>
                <a:close/>
                <a:moveTo>
                  <a:pt x="175448" y="36129"/>
                </a:moveTo>
                <a:cubicBezTo>
                  <a:pt x="97347" y="36129"/>
                  <a:pt x="36179" y="97213"/>
                  <a:pt x="36179" y="175282"/>
                </a:cubicBezTo>
                <a:cubicBezTo>
                  <a:pt x="36179" y="273687"/>
                  <a:pt x="122933" y="355182"/>
                  <a:pt x="276226" y="490611"/>
                </a:cubicBezTo>
                <a:cubicBezTo>
                  <a:pt x="276450" y="490834"/>
                  <a:pt x="276748" y="491132"/>
                  <a:pt x="276972" y="491356"/>
                </a:cubicBezTo>
                <a:lnTo>
                  <a:pt x="304349" y="518546"/>
                </a:lnTo>
                <a:lnTo>
                  <a:pt x="331725" y="491356"/>
                </a:lnTo>
                <a:cubicBezTo>
                  <a:pt x="331949" y="491132"/>
                  <a:pt x="332247" y="490834"/>
                  <a:pt x="332471" y="490611"/>
                </a:cubicBezTo>
                <a:cubicBezTo>
                  <a:pt x="485764" y="355182"/>
                  <a:pt x="572518" y="273762"/>
                  <a:pt x="572518" y="175282"/>
                </a:cubicBezTo>
                <a:cubicBezTo>
                  <a:pt x="572518" y="97213"/>
                  <a:pt x="511350" y="36129"/>
                  <a:pt x="433249" y="36129"/>
                </a:cubicBezTo>
                <a:cubicBezTo>
                  <a:pt x="390282" y="36129"/>
                  <a:pt x="346196" y="56689"/>
                  <a:pt x="318149" y="89764"/>
                </a:cubicBezTo>
                <a:cubicBezTo>
                  <a:pt x="314717" y="93861"/>
                  <a:pt x="309645" y="96170"/>
                  <a:pt x="304349" y="96170"/>
                </a:cubicBezTo>
                <a:cubicBezTo>
                  <a:pt x="299052" y="96170"/>
                  <a:pt x="293980" y="93861"/>
                  <a:pt x="290548" y="89764"/>
                </a:cubicBezTo>
                <a:cubicBezTo>
                  <a:pt x="262501" y="56689"/>
                  <a:pt x="218415" y="36129"/>
                  <a:pt x="175448" y="36129"/>
                </a:cubicBezTo>
                <a:close/>
                <a:moveTo>
                  <a:pt x="175448" y="0"/>
                </a:moveTo>
                <a:cubicBezTo>
                  <a:pt x="222891" y="0"/>
                  <a:pt x="269736" y="19145"/>
                  <a:pt x="304349" y="51847"/>
                </a:cubicBezTo>
                <a:cubicBezTo>
                  <a:pt x="338961" y="19145"/>
                  <a:pt x="385807" y="0"/>
                  <a:pt x="433249" y="0"/>
                </a:cubicBezTo>
                <a:cubicBezTo>
                  <a:pt x="531640" y="0"/>
                  <a:pt x="608697" y="77026"/>
                  <a:pt x="608697" y="175282"/>
                </a:cubicBezTo>
                <a:cubicBezTo>
                  <a:pt x="608697" y="230258"/>
                  <a:pt x="586020" y="283446"/>
                  <a:pt x="537309" y="342593"/>
                </a:cubicBezTo>
                <a:cubicBezTo>
                  <a:pt x="494865" y="394291"/>
                  <a:pt x="435711" y="447628"/>
                  <a:pt x="356864" y="517354"/>
                </a:cubicBezTo>
                <a:lnTo>
                  <a:pt x="317104" y="556835"/>
                </a:lnTo>
                <a:cubicBezTo>
                  <a:pt x="313598" y="560336"/>
                  <a:pt x="308973" y="562124"/>
                  <a:pt x="304349" y="562124"/>
                </a:cubicBezTo>
                <a:cubicBezTo>
                  <a:pt x="299724" y="562124"/>
                  <a:pt x="295099" y="560336"/>
                  <a:pt x="291593" y="556835"/>
                </a:cubicBezTo>
                <a:lnTo>
                  <a:pt x="251834" y="517354"/>
                </a:lnTo>
                <a:cubicBezTo>
                  <a:pt x="172986" y="447628"/>
                  <a:pt x="113832" y="394291"/>
                  <a:pt x="71388" y="342593"/>
                </a:cubicBezTo>
                <a:cubicBezTo>
                  <a:pt x="22677" y="283446"/>
                  <a:pt x="0" y="230258"/>
                  <a:pt x="0" y="175282"/>
                </a:cubicBezTo>
                <a:cubicBezTo>
                  <a:pt x="0" y="77026"/>
                  <a:pt x="77057" y="0"/>
                  <a:pt x="175448"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sym typeface="Arial" panose="020B0604020202020204" pitchFamily="34" charset="0"/>
            </a:endParaRPr>
          </a:p>
        </p:txBody>
      </p:sp>
      <p:sp>
        <p:nvSpPr>
          <p:cNvPr id="28" name="椭圆 18">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003B93D7-C2A6-4810-ACFD-63D0B19AEBBC}"/>
              </a:ext>
            </a:extLst>
          </p:cNvPr>
          <p:cNvSpPr/>
          <p:nvPr/>
        </p:nvSpPr>
        <p:spPr>
          <a:xfrm>
            <a:off x="4696663" y="2527307"/>
            <a:ext cx="706671" cy="705518"/>
          </a:xfrm>
          <a:custGeom>
            <a:avLst/>
            <a:gdLst>
              <a:gd name="connsiteX0" fmla="*/ 140017 w 606581"/>
              <a:gd name="connsiteY0" fmla="*/ 411043 h 605592"/>
              <a:gd name="connsiteX1" fmla="*/ 178821 w 606581"/>
              <a:gd name="connsiteY1" fmla="*/ 427078 h 605592"/>
              <a:gd name="connsiteX2" fmla="*/ 178821 w 606581"/>
              <a:gd name="connsiteY2" fmla="*/ 504564 h 605592"/>
              <a:gd name="connsiteX3" fmla="*/ 93692 w 606581"/>
              <a:gd name="connsiteY3" fmla="*/ 589557 h 605592"/>
              <a:gd name="connsiteX4" fmla="*/ 54887 w 606581"/>
              <a:gd name="connsiteY4" fmla="*/ 605592 h 605592"/>
              <a:gd name="connsiteX5" fmla="*/ 16083 w 606581"/>
              <a:gd name="connsiteY5" fmla="*/ 589557 h 605592"/>
              <a:gd name="connsiteX6" fmla="*/ 16083 w 606581"/>
              <a:gd name="connsiteY6" fmla="*/ 511979 h 605592"/>
              <a:gd name="connsiteX7" fmla="*/ 101212 w 606581"/>
              <a:gd name="connsiteY7" fmla="*/ 427078 h 605592"/>
              <a:gd name="connsiteX8" fmla="*/ 140017 w 606581"/>
              <a:gd name="connsiteY8" fmla="*/ 411043 h 605592"/>
              <a:gd name="connsiteX9" fmla="*/ 382501 w 606581"/>
              <a:gd name="connsiteY9" fmla="*/ 49537 h 605592"/>
              <a:gd name="connsiteX10" fmla="*/ 557044 w 606581"/>
              <a:gd name="connsiteY10" fmla="*/ 223798 h 605592"/>
              <a:gd name="connsiteX11" fmla="*/ 382501 w 606581"/>
              <a:gd name="connsiteY11" fmla="*/ 398059 h 605592"/>
              <a:gd name="connsiteX12" fmla="*/ 207957 w 606581"/>
              <a:gd name="connsiteY12" fmla="*/ 223798 h 605592"/>
              <a:gd name="connsiteX13" fmla="*/ 382501 w 606581"/>
              <a:gd name="connsiteY13" fmla="*/ 49537 h 605592"/>
              <a:gd name="connsiteX14" fmla="*/ 382536 w 606581"/>
              <a:gd name="connsiteY14" fmla="*/ 24750 h 605592"/>
              <a:gd name="connsiteX15" fmla="*/ 304914 w 606581"/>
              <a:gd name="connsiteY15" fmla="*/ 40417 h 605592"/>
              <a:gd name="connsiteX16" fmla="*/ 241591 w 606581"/>
              <a:gd name="connsiteY16" fmla="*/ 83058 h 605592"/>
              <a:gd name="connsiteX17" fmla="*/ 198880 w 606581"/>
              <a:gd name="connsiteY17" fmla="*/ 146278 h 605592"/>
              <a:gd name="connsiteX18" fmla="*/ 183189 w 606581"/>
              <a:gd name="connsiteY18" fmla="*/ 223774 h 605592"/>
              <a:gd name="connsiteX19" fmla="*/ 198880 w 606581"/>
              <a:gd name="connsiteY19" fmla="*/ 301177 h 605592"/>
              <a:gd name="connsiteX20" fmla="*/ 241591 w 606581"/>
              <a:gd name="connsiteY20" fmla="*/ 364490 h 605592"/>
              <a:gd name="connsiteX21" fmla="*/ 304914 w 606581"/>
              <a:gd name="connsiteY21" fmla="*/ 407131 h 605592"/>
              <a:gd name="connsiteX22" fmla="*/ 382536 w 606581"/>
              <a:gd name="connsiteY22" fmla="*/ 422705 h 605592"/>
              <a:gd name="connsiteX23" fmla="*/ 460158 w 606581"/>
              <a:gd name="connsiteY23" fmla="*/ 407131 h 605592"/>
              <a:gd name="connsiteX24" fmla="*/ 523481 w 606581"/>
              <a:gd name="connsiteY24" fmla="*/ 364490 h 605592"/>
              <a:gd name="connsiteX25" fmla="*/ 566192 w 606581"/>
              <a:gd name="connsiteY25" fmla="*/ 301177 h 605592"/>
              <a:gd name="connsiteX26" fmla="*/ 581883 w 606581"/>
              <a:gd name="connsiteY26" fmla="*/ 223774 h 605592"/>
              <a:gd name="connsiteX27" fmla="*/ 566192 w 606581"/>
              <a:gd name="connsiteY27" fmla="*/ 146278 h 605592"/>
              <a:gd name="connsiteX28" fmla="*/ 523481 w 606581"/>
              <a:gd name="connsiteY28" fmla="*/ 83058 h 605592"/>
              <a:gd name="connsiteX29" fmla="*/ 460158 w 606581"/>
              <a:gd name="connsiteY29" fmla="*/ 40417 h 605592"/>
              <a:gd name="connsiteX30" fmla="*/ 382536 w 606581"/>
              <a:gd name="connsiteY30" fmla="*/ 24750 h 605592"/>
              <a:gd name="connsiteX31" fmla="*/ 382536 w 606581"/>
              <a:gd name="connsiteY31" fmla="*/ 0 h 605592"/>
              <a:gd name="connsiteX32" fmla="*/ 469721 w 606581"/>
              <a:gd name="connsiteY32" fmla="*/ 17613 h 605592"/>
              <a:gd name="connsiteX33" fmla="*/ 540937 w 606581"/>
              <a:gd name="connsiteY33" fmla="*/ 65538 h 605592"/>
              <a:gd name="connsiteX34" fmla="*/ 588940 w 606581"/>
              <a:gd name="connsiteY34" fmla="*/ 136637 h 605592"/>
              <a:gd name="connsiteX35" fmla="*/ 606581 w 606581"/>
              <a:gd name="connsiteY35" fmla="*/ 223774 h 605592"/>
              <a:gd name="connsiteX36" fmla="*/ 588940 w 606581"/>
              <a:gd name="connsiteY36" fmla="*/ 310818 h 605592"/>
              <a:gd name="connsiteX37" fmla="*/ 540937 w 606581"/>
              <a:gd name="connsiteY37" fmla="*/ 381917 h 605592"/>
              <a:gd name="connsiteX38" fmla="*/ 469721 w 606581"/>
              <a:gd name="connsiteY38" fmla="*/ 429842 h 605592"/>
              <a:gd name="connsiteX39" fmla="*/ 382536 w 606581"/>
              <a:gd name="connsiteY39" fmla="*/ 447455 h 605592"/>
              <a:gd name="connsiteX40" fmla="*/ 295258 w 606581"/>
              <a:gd name="connsiteY40" fmla="*/ 429842 h 605592"/>
              <a:gd name="connsiteX41" fmla="*/ 240105 w 606581"/>
              <a:gd name="connsiteY41" fmla="*/ 396471 h 605592"/>
              <a:gd name="connsiteX42" fmla="*/ 209558 w 606581"/>
              <a:gd name="connsiteY42" fmla="*/ 427061 h 605592"/>
              <a:gd name="connsiteX43" fmla="*/ 196373 w 606581"/>
              <a:gd name="connsiteY43" fmla="*/ 409541 h 605592"/>
              <a:gd name="connsiteX44" fmla="*/ 178918 w 606581"/>
              <a:gd name="connsiteY44" fmla="*/ 396378 h 605592"/>
              <a:gd name="connsiteX45" fmla="*/ 209465 w 606581"/>
              <a:gd name="connsiteY45" fmla="*/ 365880 h 605592"/>
              <a:gd name="connsiteX46" fmla="*/ 176040 w 606581"/>
              <a:gd name="connsiteY46" fmla="*/ 310818 h 605592"/>
              <a:gd name="connsiteX47" fmla="*/ 158491 w 606581"/>
              <a:gd name="connsiteY47" fmla="*/ 223774 h 605592"/>
              <a:gd name="connsiteX48" fmla="*/ 176040 w 606581"/>
              <a:gd name="connsiteY48" fmla="*/ 136637 h 605592"/>
              <a:gd name="connsiteX49" fmla="*/ 224043 w 606581"/>
              <a:gd name="connsiteY49" fmla="*/ 65538 h 605592"/>
              <a:gd name="connsiteX50" fmla="*/ 295258 w 606581"/>
              <a:gd name="connsiteY50" fmla="*/ 17613 h 605592"/>
              <a:gd name="connsiteX51" fmla="*/ 382536 w 606581"/>
              <a:gd name="connsiteY51" fmla="*/ 0 h 6055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606581" h="605592">
                <a:moveTo>
                  <a:pt x="140017" y="411043"/>
                </a:moveTo>
                <a:cubicBezTo>
                  <a:pt x="154035" y="411043"/>
                  <a:pt x="168053" y="416326"/>
                  <a:pt x="178821" y="427078"/>
                </a:cubicBezTo>
                <a:cubicBezTo>
                  <a:pt x="200266" y="448488"/>
                  <a:pt x="200266" y="483153"/>
                  <a:pt x="178821" y="504564"/>
                </a:cubicBezTo>
                <a:lnTo>
                  <a:pt x="93692" y="589557"/>
                </a:lnTo>
                <a:cubicBezTo>
                  <a:pt x="83016" y="600216"/>
                  <a:pt x="68905" y="605592"/>
                  <a:pt x="54887" y="605592"/>
                </a:cubicBezTo>
                <a:cubicBezTo>
                  <a:pt x="40870" y="605592"/>
                  <a:pt x="26759" y="600216"/>
                  <a:pt x="16083" y="589557"/>
                </a:cubicBezTo>
                <a:cubicBezTo>
                  <a:pt x="-5362" y="568147"/>
                  <a:pt x="-5362" y="533389"/>
                  <a:pt x="16083" y="511979"/>
                </a:cubicBezTo>
                <a:lnTo>
                  <a:pt x="101212" y="427078"/>
                </a:lnTo>
                <a:cubicBezTo>
                  <a:pt x="111888" y="416326"/>
                  <a:pt x="125999" y="411043"/>
                  <a:pt x="140017" y="411043"/>
                </a:cubicBezTo>
                <a:close/>
                <a:moveTo>
                  <a:pt x="382501" y="49537"/>
                </a:moveTo>
                <a:cubicBezTo>
                  <a:pt x="478871" y="49537"/>
                  <a:pt x="557044" y="127491"/>
                  <a:pt x="557044" y="223798"/>
                </a:cubicBezTo>
                <a:cubicBezTo>
                  <a:pt x="557044" y="320012"/>
                  <a:pt x="478871" y="398059"/>
                  <a:pt x="382501" y="398059"/>
                </a:cubicBezTo>
                <a:cubicBezTo>
                  <a:pt x="286130" y="398059"/>
                  <a:pt x="207957" y="320012"/>
                  <a:pt x="207957" y="223798"/>
                </a:cubicBezTo>
                <a:cubicBezTo>
                  <a:pt x="207957" y="127491"/>
                  <a:pt x="286130" y="49537"/>
                  <a:pt x="382501" y="49537"/>
                </a:cubicBezTo>
                <a:close/>
                <a:moveTo>
                  <a:pt x="382536" y="24750"/>
                </a:moveTo>
                <a:cubicBezTo>
                  <a:pt x="355610" y="24750"/>
                  <a:pt x="329519" y="30034"/>
                  <a:pt x="304914" y="40417"/>
                </a:cubicBezTo>
                <a:cubicBezTo>
                  <a:pt x="281238" y="50428"/>
                  <a:pt x="259882" y="64796"/>
                  <a:pt x="241591" y="83058"/>
                </a:cubicBezTo>
                <a:cubicBezTo>
                  <a:pt x="223300" y="101319"/>
                  <a:pt x="208908" y="122547"/>
                  <a:pt x="198880" y="146278"/>
                </a:cubicBezTo>
                <a:cubicBezTo>
                  <a:pt x="188481" y="170843"/>
                  <a:pt x="183189" y="196891"/>
                  <a:pt x="183189" y="223774"/>
                </a:cubicBezTo>
                <a:cubicBezTo>
                  <a:pt x="183189" y="250564"/>
                  <a:pt x="188481" y="276705"/>
                  <a:pt x="198880" y="301177"/>
                </a:cubicBezTo>
                <a:cubicBezTo>
                  <a:pt x="208908" y="324908"/>
                  <a:pt x="223300" y="346228"/>
                  <a:pt x="241591" y="364490"/>
                </a:cubicBezTo>
                <a:cubicBezTo>
                  <a:pt x="259882" y="382752"/>
                  <a:pt x="281238" y="397027"/>
                  <a:pt x="304914" y="407131"/>
                </a:cubicBezTo>
                <a:cubicBezTo>
                  <a:pt x="329519" y="417513"/>
                  <a:pt x="355610" y="422705"/>
                  <a:pt x="382536" y="422705"/>
                </a:cubicBezTo>
                <a:cubicBezTo>
                  <a:pt x="409462" y="422705"/>
                  <a:pt x="435553" y="417513"/>
                  <a:pt x="460158" y="407131"/>
                </a:cubicBezTo>
                <a:cubicBezTo>
                  <a:pt x="483834" y="397027"/>
                  <a:pt x="505190" y="382752"/>
                  <a:pt x="523481" y="364490"/>
                </a:cubicBezTo>
                <a:cubicBezTo>
                  <a:pt x="541772" y="346228"/>
                  <a:pt x="556164" y="324908"/>
                  <a:pt x="566192" y="301177"/>
                </a:cubicBezTo>
                <a:cubicBezTo>
                  <a:pt x="576591" y="276705"/>
                  <a:pt x="581883" y="250564"/>
                  <a:pt x="581883" y="223774"/>
                </a:cubicBezTo>
                <a:cubicBezTo>
                  <a:pt x="581883" y="196891"/>
                  <a:pt x="576591" y="170843"/>
                  <a:pt x="566192" y="146278"/>
                </a:cubicBezTo>
                <a:cubicBezTo>
                  <a:pt x="556164" y="122547"/>
                  <a:pt x="541772" y="101319"/>
                  <a:pt x="523481" y="83058"/>
                </a:cubicBezTo>
                <a:cubicBezTo>
                  <a:pt x="505190" y="64796"/>
                  <a:pt x="483834" y="50428"/>
                  <a:pt x="460158" y="40417"/>
                </a:cubicBezTo>
                <a:cubicBezTo>
                  <a:pt x="435553" y="30034"/>
                  <a:pt x="409462" y="24750"/>
                  <a:pt x="382536" y="24750"/>
                </a:cubicBezTo>
                <a:close/>
                <a:moveTo>
                  <a:pt x="382536" y="0"/>
                </a:moveTo>
                <a:cubicBezTo>
                  <a:pt x="412712" y="0"/>
                  <a:pt x="442145" y="5933"/>
                  <a:pt x="469721" y="17613"/>
                </a:cubicBezTo>
                <a:cubicBezTo>
                  <a:pt x="496462" y="28922"/>
                  <a:pt x="520417" y="45051"/>
                  <a:pt x="540937" y="65538"/>
                </a:cubicBezTo>
                <a:cubicBezTo>
                  <a:pt x="561549" y="86117"/>
                  <a:pt x="577705" y="110033"/>
                  <a:pt x="588940" y="136637"/>
                </a:cubicBezTo>
                <a:cubicBezTo>
                  <a:pt x="600639" y="164262"/>
                  <a:pt x="606581" y="193554"/>
                  <a:pt x="606581" y="223774"/>
                </a:cubicBezTo>
                <a:cubicBezTo>
                  <a:pt x="606581" y="253901"/>
                  <a:pt x="600639" y="283194"/>
                  <a:pt x="588940" y="310818"/>
                </a:cubicBezTo>
                <a:cubicBezTo>
                  <a:pt x="577705" y="337515"/>
                  <a:pt x="561549" y="361431"/>
                  <a:pt x="540937" y="381917"/>
                </a:cubicBezTo>
                <a:cubicBezTo>
                  <a:pt x="520417" y="402496"/>
                  <a:pt x="496462" y="418626"/>
                  <a:pt x="469721" y="429842"/>
                </a:cubicBezTo>
                <a:cubicBezTo>
                  <a:pt x="442145" y="441522"/>
                  <a:pt x="412805" y="447455"/>
                  <a:pt x="382536" y="447455"/>
                </a:cubicBezTo>
                <a:cubicBezTo>
                  <a:pt x="352267" y="447455"/>
                  <a:pt x="322927" y="441522"/>
                  <a:pt x="295258" y="429842"/>
                </a:cubicBezTo>
                <a:cubicBezTo>
                  <a:pt x="275295" y="421407"/>
                  <a:pt x="256818" y="410190"/>
                  <a:pt x="240105" y="396471"/>
                </a:cubicBezTo>
                <a:lnTo>
                  <a:pt x="209558" y="427061"/>
                </a:lnTo>
                <a:cubicBezTo>
                  <a:pt x="206030" y="420758"/>
                  <a:pt x="201666" y="414918"/>
                  <a:pt x="196373" y="409541"/>
                </a:cubicBezTo>
                <a:cubicBezTo>
                  <a:pt x="191081" y="404350"/>
                  <a:pt x="185232" y="399901"/>
                  <a:pt x="178918" y="396378"/>
                </a:cubicBezTo>
                <a:lnTo>
                  <a:pt x="209465" y="365880"/>
                </a:lnTo>
                <a:cubicBezTo>
                  <a:pt x="195724" y="349287"/>
                  <a:pt x="184582" y="330840"/>
                  <a:pt x="176040" y="310818"/>
                </a:cubicBezTo>
                <a:cubicBezTo>
                  <a:pt x="164341" y="283194"/>
                  <a:pt x="158491" y="253901"/>
                  <a:pt x="158491" y="223774"/>
                </a:cubicBezTo>
                <a:cubicBezTo>
                  <a:pt x="158491" y="193554"/>
                  <a:pt x="164341" y="164262"/>
                  <a:pt x="176040" y="136637"/>
                </a:cubicBezTo>
                <a:cubicBezTo>
                  <a:pt x="187367" y="110033"/>
                  <a:pt x="203523" y="86117"/>
                  <a:pt x="224043" y="65538"/>
                </a:cubicBezTo>
                <a:cubicBezTo>
                  <a:pt x="244655" y="45051"/>
                  <a:pt x="268610" y="28922"/>
                  <a:pt x="295258" y="17613"/>
                </a:cubicBezTo>
                <a:cubicBezTo>
                  <a:pt x="322927" y="5933"/>
                  <a:pt x="352267" y="0"/>
                  <a:pt x="382536"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sym typeface="Arial" panose="020B0604020202020204" pitchFamily="34" charset="0"/>
            </a:endParaRPr>
          </a:p>
        </p:txBody>
      </p:sp>
      <p:sp>
        <p:nvSpPr>
          <p:cNvPr id="29" name="椭圆 20">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4C412121-2BB0-478D-917A-B7044CBEDC58}"/>
              </a:ext>
            </a:extLst>
          </p:cNvPr>
          <p:cNvSpPr/>
          <p:nvPr/>
        </p:nvSpPr>
        <p:spPr>
          <a:xfrm>
            <a:off x="8495427" y="2537368"/>
            <a:ext cx="706671" cy="685396"/>
          </a:xfrm>
          <a:custGeom>
            <a:avLst/>
            <a:gdLst>
              <a:gd name="connsiteX0" fmla="*/ 35700 w 578738"/>
              <a:gd name="connsiteY0" fmla="*/ 243554 h 561315"/>
              <a:gd name="connsiteX1" fmla="*/ 30383 w 578738"/>
              <a:gd name="connsiteY1" fmla="*/ 254930 h 561315"/>
              <a:gd name="connsiteX2" fmla="*/ 30383 w 578738"/>
              <a:gd name="connsiteY2" fmla="*/ 519604 h 561315"/>
              <a:gd name="connsiteX3" fmla="*/ 35700 w 578738"/>
              <a:gd name="connsiteY3" fmla="*/ 530980 h 561315"/>
              <a:gd name="connsiteX4" fmla="*/ 132926 w 578738"/>
              <a:gd name="connsiteY4" fmla="*/ 530980 h 561315"/>
              <a:gd name="connsiteX5" fmla="*/ 138243 w 578738"/>
              <a:gd name="connsiteY5" fmla="*/ 519604 h 561315"/>
              <a:gd name="connsiteX6" fmla="*/ 138243 w 578738"/>
              <a:gd name="connsiteY6" fmla="*/ 254930 h 561315"/>
              <a:gd name="connsiteX7" fmla="*/ 132926 w 578738"/>
              <a:gd name="connsiteY7" fmla="*/ 243554 h 561315"/>
              <a:gd name="connsiteX8" fmla="*/ 35700 w 578738"/>
              <a:gd name="connsiteY8" fmla="*/ 213219 h 561315"/>
              <a:gd name="connsiteX9" fmla="*/ 132926 w 578738"/>
              <a:gd name="connsiteY9" fmla="*/ 213219 h 561315"/>
              <a:gd name="connsiteX10" fmla="*/ 168626 w 578738"/>
              <a:gd name="connsiteY10" fmla="*/ 254930 h 561315"/>
              <a:gd name="connsiteX11" fmla="*/ 168626 w 578738"/>
              <a:gd name="connsiteY11" fmla="*/ 519604 h 561315"/>
              <a:gd name="connsiteX12" fmla="*/ 132926 w 578738"/>
              <a:gd name="connsiteY12" fmla="*/ 561315 h 561315"/>
              <a:gd name="connsiteX13" fmla="*/ 35700 w 578738"/>
              <a:gd name="connsiteY13" fmla="*/ 561315 h 561315"/>
              <a:gd name="connsiteX14" fmla="*/ 0 w 578738"/>
              <a:gd name="connsiteY14" fmla="*/ 519604 h 561315"/>
              <a:gd name="connsiteX15" fmla="*/ 0 w 578738"/>
              <a:gd name="connsiteY15" fmla="*/ 254930 h 561315"/>
              <a:gd name="connsiteX16" fmla="*/ 35700 w 578738"/>
              <a:gd name="connsiteY16" fmla="*/ 213219 h 561315"/>
              <a:gd name="connsiteX17" fmla="*/ 321281 w 578738"/>
              <a:gd name="connsiteY17" fmla="*/ 30341 h 561315"/>
              <a:gd name="connsiteX18" fmla="*/ 296219 w 578738"/>
              <a:gd name="connsiteY18" fmla="*/ 55373 h 561315"/>
              <a:gd name="connsiteX19" fmla="*/ 296979 w 578738"/>
              <a:gd name="connsiteY19" fmla="*/ 60683 h 561315"/>
              <a:gd name="connsiteX20" fmla="*/ 296979 w 578738"/>
              <a:gd name="connsiteY20" fmla="*/ 65992 h 561315"/>
              <a:gd name="connsiteX21" fmla="*/ 268119 w 578738"/>
              <a:gd name="connsiteY21" fmla="*/ 212389 h 561315"/>
              <a:gd name="connsiteX22" fmla="*/ 263563 w 578738"/>
              <a:gd name="connsiteY22" fmla="*/ 221492 h 561315"/>
              <a:gd name="connsiteX23" fmla="*/ 262044 w 578738"/>
              <a:gd name="connsiteY23" fmla="*/ 223009 h 561315"/>
              <a:gd name="connsiteX24" fmla="*/ 232425 w 578738"/>
              <a:gd name="connsiteY24" fmla="*/ 240455 h 561315"/>
              <a:gd name="connsiteX25" fmla="*/ 230146 w 578738"/>
              <a:gd name="connsiteY25" fmla="*/ 240455 h 561315"/>
              <a:gd name="connsiteX26" fmla="*/ 225590 w 578738"/>
              <a:gd name="connsiteY26" fmla="*/ 240455 h 561315"/>
              <a:gd name="connsiteX27" fmla="*/ 224071 w 578738"/>
              <a:gd name="connsiteY27" fmla="*/ 241214 h 561315"/>
              <a:gd name="connsiteX28" fmla="*/ 211919 w 578738"/>
              <a:gd name="connsiteY28" fmla="*/ 253350 h 561315"/>
              <a:gd name="connsiteX29" fmla="*/ 211919 w 578738"/>
              <a:gd name="connsiteY29" fmla="*/ 518079 h 561315"/>
              <a:gd name="connsiteX30" fmla="*/ 224830 w 578738"/>
              <a:gd name="connsiteY30" fmla="*/ 530974 h 561315"/>
              <a:gd name="connsiteX31" fmla="*/ 521019 w 578738"/>
              <a:gd name="connsiteY31" fmla="*/ 530974 h 561315"/>
              <a:gd name="connsiteX32" fmla="*/ 522538 w 578738"/>
              <a:gd name="connsiteY32" fmla="*/ 530215 h 561315"/>
              <a:gd name="connsiteX33" fmla="*/ 546081 w 578738"/>
              <a:gd name="connsiteY33" fmla="*/ 505942 h 561315"/>
              <a:gd name="connsiteX34" fmla="*/ 522538 w 578738"/>
              <a:gd name="connsiteY34" fmla="*/ 480910 h 561315"/>
              <a:gd name="connsiteX35" fmla="*/ 508108 w 578738"/>
              <a:gd name="connsiteY35" fmla="*/ 465740 h 561315"/>
              <a:gd name="connsiteX36" fmla="*/ 523298 w 578738"/>
              <a:gd name="connsiteY36" fmla="*/ 450569 h 561315"/>
              <a:gd name="connsiteX37" fmla="*/ 548360 w 578738"/>
              <a:gd name="connsiteY37" fmla="*/ 425537 h 561315"/>
              <a:gd name="connsiteX38" fmla="*/ 523298 w 578738"/>
              <a:gd name="connsiteY38" fmla="*/ 401264 h 561315"/>
              <a:gd name="connsiteX39" fmla="*/ 508108 w 578738"/>
              <a:gd name="connsiteY39" fmla="*/ 386094 h 561315"/>
              <a:gd name="connsiteX40" fmla="*/ 523298 w 578738"/>
              <a:gd name="connsiteY40" fmla="*/ 370923 h 561315"/>
              <a:gd name="connsiteX41" fmla="*/ 548360 w 578738"/>
              <a:gd name="connsiteY41" fmla="*/ 345891 h 561315"/>
              <a:gd name="connsiteX42" fmla="*/ 523298 w 578738"/>
              <a:gd name="connsiteY42" fmla="*/ 320860 h 561315"/>
              <a:gd name="connsiteX43" fmla="*/ 508108 w 578738"/>
              <a:gd name="connsiteY43" fmla="*/ 305689 h 561315"/>
              <a:gd name="connsiteX44" fmla="*/ 523298 w 578738"/>
              <a:gd name="connsiteY44" fmla="*/ 290518 h 561315"/>
              <a:gd name="connsiteX45" fmla="*/ 548360 w 578738"/>
              <a:gd name="connsiteY45" fmla="*/ 265487 h 561315"/>
              <a:gd name="connsiteX46" fmla="*/ 523298 w 578738"/>
              <a:gd name="connsiteY46" fmla="*/ 240455 h 561315"/>
              <a:gd name="connsiteX47" fmla="*/ 373684 w 578738"/>
              <a:gd name="connsiteY47" fmla="*/ 240455 h 561315"/>
              <a:gd name="connsiteX48" fmla="*/ 361533 w 578738"/>
              <a:gd name="connsiteY48" fmla="*/ 234387 h 561315"/>
              <a:gd name="connsiteX49" fmla="*/ 360014 w 578738"/>
              <a:gd name="connsiteY49" fmla="*/ 219975 h 561315"/>
              <a:gd name="connsiteX50" fmla="*/ 343306 w 578738"/>
              <a:gd name="connsiteY50" fmla="*/ 42478 h 561315"/>
              <a:gd name="connsiteX51" fmla="*/ 341787 w 578738"/>
              <a:gd name="connsiteY51" fmla="*/ 40961 h 561315"/>
              <a:gd name="connsiteX52" fmla="*/ 321281 w 578738"/>
              <a:gd name="connsiteY52" fmla="*/ 30341 h 561315"/>
              <a:gd name="connsiteX53" fmla="*/ 321281 w 578738"/>
              <a:gd name="connsiteY53" fmla="*/ 0 h 561315"/>
              <a:gd name="connsiteX54" fmla="*/ 365330 w 578738"/>
              <a:gd name="connsiteY54" fmla="*/ 21997 h 561315"/>
              <a:gd name="connsiteX55" fmla="*/ 395708 w 578738"/>
              <a:gd name="connsiteY55" fmla="*/ 210114 h 561315"/>
              <a:gd name="connsiteX56" fmla="*/ 523298 w 578738"/>
              <a:gd name="connsiteY56" fmla="*/ 210114 h 561315"/>
              <a:gd name="connsiteX57" fmla="*/ 562789 w 578738"/>
              <a:gd name="connsiteY57" fmla="*/ 226802 h 561315"/>
              <a:gd name="connsiteX58" fmla="*/ 578738 w 578738"/>
              <a:gd name="connsiteY58" fmla="*/ 265487 h 561315"/>
              <a:gd name="connsiteX59" fmla="*/ 561270 w 578738"/>
              <a:gd name="connsiteY59" fmla="*/ 305689 h 561315"/>
              <a:gd name="connsiteX60" fmla="*/ 578738 w 578738"/>
              <a:gd name="connsiteY60" fmla="*/ 345891 h 561315"/>
              <a:gd name="connsiteX61" fmla="*/ 561270 w 578738"/>
              <a:gd name="connsiteY61" fmla="*/ 386094 h 561315"/>
              <a:gd name="connsiteX62" fmla="*/ 578738 w 578738"/>
              <a:gd name="connsiteY62" fmla="*/ 425537 h 561315"/>
              <a:gd name="connsiteX63" fmla="*/ 560511 w 578738"/>
              <a:gd name="connsiteY63" fmla="*/ 466498 h 561315"/>
              <a:gd name="connsiteX64" fmla="*/ 576460 w 578738"/>
              <a:gd name="connsiteY64" fmla="*/ 505942 h 561315"/>
              <a:gd name="connsiteX65" fmla="*/ 527095 w 578738"/>
              <a:gd name="connsiteY65" fmla="*/ 560556 h 561315"/>
              <a:gd name="connsiteX66" fmla="*/ 523298 w 578738"/>
              <a:gd name="connsiteY66" fmla="*/ 561315 h 561315"/>
              <a:gd name="connsiteX67" fmla="*/ 224830 w 578738"/>
              <a:gd name="connsiteY67" fmla="*/ 561315 h 561315"/>
              <a:gd name="connsiteX68" fmla="*/ 181541 w 578738"/>
              <a:gd name="connsiteY68" fmla="*/ 518079 h 561315"/>
              <a:gd name="connsiteX69" fmla="*/ 181541 w 578738"/>
              <a:gd name="connsiteY69" fmla="*/ 253350 h 561315"/>
              <a:gd name="connsiteX70" fmla="*/ 222552 w 578738"/>
              <a:gd name="connsiteY70" fmla="*/ 210872 h 561315"/>
              <a:gd name="connsiteX71" fmla="*/ 224830 w 578738"/>
              <a:gd name="connsiteY71" fmla="*/ 210114 h 561315"/>
              <a:gd name="connsiteX72" fmla="*/ 229387 w 578738"/>
              <a:gd name="connsiteY72" fmla="*/ 210114 h 561315"/>
              <a:gd name="connsiteX73" fmla="*/ 237741 w 578738"/>
              <a:gd name="connsiteY73" fmla="*/ 205563 h 561315"/>
              <a:gd name="connsiteX74" fmla="*/ 240779 w 578738"/>
              <a:gd name="connsiteY74" fmla="*/ 198736 h 561315"/>
              <a:gd name="connsiteX75" fmla="*/ 266600 w 578738"/>
              <a:gd name="connsiteY75" fmla="*/ 66751 h 561315"/>
              <a:gd name="connsiteX76" fmla="*/ 266600 w 578738"/>
              <a:gd name="connsiteY76" fmla="*/ 60683 h 561315"/>
              <a:gd name="connsiteX77" fmla="*/ 265841 w 578738"/>
              <a:gd name="connsiteY77" fmla="*/ 55373 h 561315"/>
              <a:gd name="connsiteX78" fmla="*/ 321281 w 578738"/>
              <a:gd name="connsiteY78" fmla="*/ 0 h 5613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Lst>
            <a:rect l="l" t="t" r="r" b="b"/>
            <a:pathLst>
              <a:path w="578738" h="561315">
                <a:moveTo>
                  <a:pt x="35700" y="243554"/>
                </a:moveTo>
                <a:cubicBezTo>
                  <a:pt x="34181" y="243554"/>
                  <a:pt x="30383" y="248104"/>
                  <a:pt x="30383" y="254930"/>
                </a:cubicBezTo>
                <a:lnTo>
                  <a:pt x="30383" y="519604"/>
                </a:lnTo>
                <a:cubicBezTo>
                  <a:pt x="30383" y="526430"/>
                  <a:pt x="34181" y="530980"/>
                  <a:pt x="35700" y="530980"/>
                </a:cubicBezTo>
                <a:lnTo>
                  <a:pt x="132926" y="530980"/>
                </a:lnTo>
                <a:cubicBezTo>
                  <a:pt x="134445" y="530980"/>
                  <a:pt x="138243" y="526430"/>
                  <a:pt x="138243" y="519604"/>
                </a:cubicBezTo>
                <a:lnTo>
                  <a:pt x="138243" y="254930"/>
                </a:lnTo>
                <a:cubicBezTo>
                  <a:pt x="138243" y="248104"/>
                  <a:pt x="134445" y="243554"/>
                  <a:pt x="132926" y="243554"/>
                </a:cubicBezTo>
                <a:close/>
                <a:moveTo>
                  <a:pt x="35700" y="213219"/>
                </a:moveTo>
                <a:lnTo>
                  <a:pt x="132926" y="213219"/>
                </a:lnTo>
                <a:cubicBezTo>
                  <a:pt x="152675" y="213219"/>
                  <a:pt x="168626" y="231420"/>
                  <a:pt x="168626" y="254930"/>
                </a:cubicBezTo>
                <a:lnTo>
                  <a:pt x="168626" y="519604"/>
                </a:lnTo>
                <a:cubicBezTo>
                  <a:pt x="168626" y="542356"/>
                  <a:pt x="152675" y="561315"/>
                  <a:pt x="132926" y="561315"/>
                </a:cubicBezTo>
                <a:lnTo>
                  <a:pt x="35700" y="561315"/>
                </a:lnTo>
                <a:cubicBezTo>
                  <a:pt x="15951" y="561315"/>
                  <a:pt x="0" y="542356"/>
                  <a:pt x="0" y="519604"/>
                </a:cubicBezTo>
                <a:lnTo>
                  <a:pt x="0" y="254930"/>
                </a:lnTo>
                <a:cubicBezTo>
                  <a:pt x="0" y="231420"/>
                  <a:pt x="15951" y="213219"/>
                  <a:pt x="35700" y="213219"/>
                </a:cubicBezTo>
                <a:close/>
                <a:moveTo>
                  <a:pt x="321281" y="30341"/>
                </a:moveTo>
                <a:cubicBezTo>
                  <a:pt x="307611" y="30341"/>
                  <a:pt x="296219" y="41719"/>
                  <a:pt x="296219" y="55373"/>
                </a:cubicBezTo>
                <a:cubicBezTo>
                  <a:pt x="296219" y="56890"/>
                  <a:pt x="296979" y="59166"/>
                  <a:pt x="296979" y="60683"/>
                </a:cubicBezTo>
                <a:cubicBezTo>
                  <a:pt x="297738" y="62200"/>
                  <a:pt x="297738" y="64475"/>
                  <a:pt x="296979" y="65992"/>
                </a:cubicBezTo>
                <a:cubicBezTo>
                  <a:pt x="306852" y="119090"/>
                  <a:pt x="287106" y="174463"/>
                  <a:pt x="268119" y="212389"/>
                </a:cubicBezTo>
                <a:cubicBezTo>
                  <a:pt x="266600" y="215424"/>
                  <a:pt x="265081" y="218458"/>
                  <a:pt x="263563" y="221492"/>
                </a:cubicBezTo>
                <a:cubicBezTo>
                  <a:pt x="263563" y="221492"/>
                  <a:pt x="262803" y="222250"/>
                  <a:pt x="262044" y="223009"/>
                </a:cubicBezTo>
                <a:cubicBezTo>
                  <a:pt x="255209" y="232870"/>
                  <a:pt x="244576" y="238938"/>
                  <a:pt x="232425" y="240455"/>
                </a:cubicBezTo>
                <a:cubicBezTo>
                  <a:pt x="231665" y="240455"/>
                  <a:pt x="230906" y="240455"/>
                  <a:pt x="230146" y="240455"/>
                </a:cubicBezTo>
                <a:lnTo>
                  <a:pt x="225590" y="240455"/>
                </a:lnTo>
                <a:cubicBezTo>
                  <a:pt x="225590" y="241214"/>
                  <a:pt x="224830" y="241214"/>
                  <a:pt x="224071" y="241214"/>
                </a:cubicBezTo>
                <a:cubicBezTo>
                  <a:pt x="217236" y="241214"/>
                  <a:pt x="211919" y="246524"/>
                  <a:pt x="211919" y="253350"/>
                </a:cubicBezTo>
                <a:lnTo>
                  <a:pt x="211919" y="518079"/>
                </a:lnTo>
                <a:cubicBezTo>
                  <a:pt x="211919" y="524905"/>
                  <a:pt x="217995" y="530974"/>
                  <a:pt x="224830" y="530974"/>
                </a:cubicBezTo>
                <a:lnTo>
                  <a:pt x="521019" y="530974"/>
                </a:lnTo>
                <a:cubicBezTo>
                  <a:pt x="521779" y="530974"/>
                  <a:pt x="521779" y="530215"/>
                  <a:pt x="522538" y="530215"/>
                </a:cubicBezTo>
                <a:cubicBezTo>
                  <a:pt x="536208" y="530215"/>
                  <a:pt x="546081" y="518837"/>
                  <a:pt x="546081" y="505942"/>
                </a:cubicBezTo>
                <a:cubicBezTo>
                  <a:pt x="546081" y="493047"/>
                  <a:pt x="536208" y="481669"/>
                  <a:pt x="522538" y="480910"/>
                </a:cubicBezTo>
                <a:cubicBezTo>
                  <a:pt x="514943" y="480910"/>
                  <a:pt x="508108" y="474084"/>
                  <a:pt x="508108" y="465740"/>
                </a:cubicBezTo>
                <a:cubicBezTo>
                  <a:pt x="508108" y="457396"/>
                  <a:pt x="514943" y="450569"/>
                  <a:pt x="523298" y="450569"/>
                </a:cubicBezTo>
                <a:cubicBezTo>
                  <a:pt x="536968" y="450569"/>
                  <a:pt x="548360" y="439191"/>
                  <a:pt x="548360" y="425537"/>
                </a:cubicBezTo>
                <a:cubicBezTo>
                  <a:pt x="548360" y="411884"/>
                  <a:pt x="536968" y="401264"/>
                  <a:pt x="523298" y="401264"/>
                </a:cubicBezTo>
                <a:cubicBezTo>
                  <a:pt x="514943" y="401264"/>
                  <a:pt x="508108" y="394438"/>
                  <a:pt x="508108" y="386094"/>
                </a:cubicBezTo>
                <a:cubicBezTo>
                  <a:pt x="508108" y="377750"/>
                  <a:pt x="514943" y="370923"/>
                  <a:pt x="523298" y="370923"/>
                </a:cubicBezTo>
                <a:cubicBezTo>
                  <a:pt x="536968" y="370923"/>
                  <a:pt x="548360" y="359545"/>
                  <a:pt x="548360" y="345891"/>
                </a:cubicBezTo>
                <a:cubicBezTo>
                  <a:pt x="548360" y="332238"/>
                  <a:pt x="536968" y="320860"/>
                  <a:pt x="523298" y="320860"/>
                </a:cubicBezTo>
                <a:cubicBezTo>
                  <a:pt x="514943" y="320860"/>
                  <a:pt x="508108" y="314033"/>
                  <a:pt x="508108" y="305689"/>
                </a:cubicBezTo>
                <a:cubicBezTo>
                  <a:pt x="508108" y="297345"/>
                  <a:pt x="514943" y="290518"/>
                  <a:pt x="523298" y="290518"/>
                </a:cubicBezTo>
                <a:cubicBezTo>
                  <a:pt x="536968" y="290518"/>
                  <a:pt x="548360" y="279140"/>
                  <a:pt x="548360" y="265487"/>
                </a:cubicBezTo>
                <a:cubicBezTo>
                  <a:pt x="548360" y="251833"/>
                  <a:pt x="536968" y="240455"/>
                  <a:pt x="523298" y="240455"/>
                </a:cubicBezTo>
                <a:lnTo>
                  <a:pt x="373684" y="240455"/>
                </a:lnTo>
                <a:cubicBezTo>
                  <a:pt x="369127" y="240455"/>
                  <a:pt x="363811" y="238180"/>
                  <a:pt x="361533" y="234387"/>
                </a:cubicBezTo>
                <a:cubicBezTo>
                  <a:pt x="358495" y="229836"/>
                  <a:pt x="357735" y="224526"/>
                  <a:pt x="360014" y="219975"/>
                </a:cubicBezTo>
                <a:cubicBezTo>
                  <a:pt x="401784" y="120607"/>
                  <a:pt x="349381" y="50822"/>
                  <a:pt x="343306" y="42478"/>
                </a:cubicBezTo>
                <a:cubicBezTo>
                  <a:pt x="342546" y="42478"/>
                  <a:pt x="341787" y="41719"/>
                  <a:pt x="341787" y="40961"/>
                </a:cubicBezTo>
                <a:cubicBezTo>
                  <a:pt x="336471" y="34134"/>
                  <a:pt x="329635" y="30341"/>
                  <a:pt x="321281" y="30341"/>
                </a:cubicBezTo>
                <a:close/>
                <a:moveTo>
                  <a:pt x="321281" y="0"/>
                </a:moveTo>
                <a:cubicBezTo>
                  <a:pt x="338749" y="0"/>
                  <a:pt x="354698" y="8344"/>
                  <a:pt x="365330" y="21997"/>
                </a:cubicBezTo>
                <a:cubicBezTo>
                  <a:pt x="368368" y="25032"/>
                  <a:pt x="431403" y="99368"/>
                  <a:pt x="395708" y="210114"/>
                </a:cubicBezTo>
                <a:lnTo>
                  <a:pt x="523298" y="210114"/>
                </a:lnTo>
                <a:cubicBezTo>
                  <a:pt x="538487" y="210114"/>
                  <a:pt x="552157" y="216182"/>
                  <a:pt x="562789" y="226802"/>
                </a:cubicBezTo>
                <a:cubicBezTo>
                  <a:pt x="572662" y="237421"/>
                  <a:pt x="578738" y="251075"/>
                  <a:pt x="578738" y="265487"/>
                </a:cubicBezTo>
                <a:cubicBezTo>
                  <a:pt x="578738" y="281416"/>
                  <a:pt x="571903" y="295828"/>
                  <a:pt x="561270" y="305689"/>
                </a:cubicBezTo>
                <a:cubicBezTo>
                  <a:pt x="571903" y="315550"/>
                  <a:pt x="578738" y="329962"/>
                  <a:pt x="578738" y="345891"/>
                </a:cubicBezTo>
                <a:cubicBezTo>
                  <a:pt x="578738" y="361821"/>
                  <a:pt x="571903" y="375474"/>
                  <a:pt x="561270" y="386094"/>
                </a:cubicBezTo>
                <a:cubicBezTo>
                  <a:pt x="571903" y="395955"/>
                  <a:pt x="578738" y="410367"/>
                  <a:pt x="578738" y="425537"/>
                </a:cubicBezTo>
                <a:cubicBezTo>
                  <a:pt x="578738" y="442225"/>
                  <a:pt x="571903" y="456637"/>
                  <a:pt x="560511" y="466498"/>
                </a:cubicBezTo>
                <a:cubicBezTo>
                  <a:pt x="570384" y="477118"/>
                  <a:pt x="576460" y="490771"/>
                  <a:pt x="576460" y="505942"/>
                </a:cubicBezTo>
                <a:cubicBezTo>
                  <a:pt x="576460" y="534008"/>
                  <a:pt x="555195" y="557522"/>
                  <a:pt x="527095" y="560556"/>
                </a:cubicBezTo>
                <a:cubicBezTo>
                  <a:pt x="525576" y="560556"/>
                  <a:pt x="524816" y="561315"/>
                  <a:pt x="523298" y="561315"/>
                </a:cubicBezTo>
                <a:lnTo>
                  <a:pt x="224830" y="561315"/>
                </a:lnTo>
                <a:cubicBezTo>
                  <a:pt x="201287" y="561315"/>
                  <a:pt x="181541" y="541593"/>
                  <a:pt x="181541" y="518079"/>
                </a:cubicBezTo>
                <a:lnTo>
                  <a:pt x="181541" y="253350"/>
                </a:lnTo>
                <a:cubicBezTo>
                  <a:pt x="181541" y="230594"/>
                  <a:pt x="199768" y="211631"/>
                  <a:pt x="222552" y="210872"/>
                </a:cubicBezTo>
                <a:cubicBezTo>
                  <a:pt x="223311" y="210872"/>
                  <a:pt x="224071" y="210114"/>
                  <a:pt x="224830" y="210114"/>
                </a:cubicBezTo>
                <a:lnTo>
                  <a:pt x="229387" y="210114"/>
                </a:lnTo>
                <a:cubicBezTo>
                  <a:pt x="232425" y="210114"/>
                  <a:pt x="235463" y="208597"/>
                  <a:pt x="237741" y="205563"/>
                </a:cubicBezTo>
                <a:cubicBezTo>
                  <a:pt x="238500" y="203287"/>
                  <a:pt x="240019" y="201011"/>
                  <a:pt x="240779" y="198736"/>
                </a:cubicBezTo>
                <a:cubicBezTo>
                  <a:pt x="255209" y="170670"/>
                  <a:pt x="277233" y="115297"/>
                  <a:pt x="266600" y="66751"/>
                </a:cubicBezTo>
                <a:cubicBezTo>
                  <a:pt x="265841" y="65234"/>
                  <a:pt x="265841" y="62958"/>
                  <a:pt x="266600" y="60683"/>
                </a:cubicBezTo>
                <a:cubicBezTo>
                  <a:pt x="265841" y="59166"/>
                  <a:pt x="265841" y="56890"/>
                  <a:pt x="265841" y="55373"/>
                </a:cubicBezTo>
                <a:cubicBezTo>
                  <a:pt x="265841" y="25032"/>
                  <a:pt x="290903" y="0"/>
                  <a:pt x="321281"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sym typeface="Arial" panose="020B0604020202020204" pitchFamily="34" charset="0"/>
            </a:endParaRPr>
          </a:p>
        </p:txBody>
      </p:sp>
      <p:grpSp>
        <p:nvGrpSpPr>
          <p:cNvPr id="2" name="组合 1">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A4F4D5FD-E27A-4C0D-B335-C1F0107DDBC0}"/>
              </a:ext>
            </a:extLst>
          </p:cNvPr>
          <p:cNvGrpSpPr/>
          <p:nvPr/>
        </p:nvGrpSpPr>
        <p:grpSpPr>
          <a:xfrm>
            <a:off x="794846" y="3385274"/>
            <a:ext cx="2982111" cy="1765348"/>
            <a:chOff x="794844" y="3385272"/>
            <a:chExt cx="2982110" cy="1765348"/>
          </a:xfrm>
        </p:grpSpPr>
        <p:grpSp>
          <p:nvGrpSpPr>
            <p:cNvPr id="9" name="组合 8">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3043A28B-3E13-4382-981B-48BBB7522095}"/>
                </a:ext>
              </a:extLst>
            </p:cNvPr>
            <p:cNvGrpSpPr/>
            <p:nvPr/>
          </p:nvGrpSpPr>
          <p:grpSpPr>
            <a:xfrm>
              <a:off x="794844" y="4262663"/>
              <a:ext cx="2982110" cy="887957"/>
              <a:chOff x="1277937" y="3971603"/>
              <a:chExt cx="2982110" cy="887957"/>
            </a:xfrm>
          </p:grpSpPr>
          <p:sp>
            <p:nvSpPr>
              <p:cNvPr id="7" name="矩形 6">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6D4E5C54-930F-4A57-A60E-B657E8A84B28}"/>
                  </a:ext>
                </a:extLst>
              </p:cNvPr>
              <p:cNvSpPr/>
              <p:nvPr/>
            </p:nvSpPr>
            <p:spPr bwMode="auto">
              <a:xfrm>
                <a:off x="1277937" y="4347112"/>
                <a:ext cx="2982110" cy="512448"/>
              </a:xfrm>
              <a:prstGeom prst="rect">
                <a:avLst/>
              </a:prstGeom>
            </p:spPr>
            <p:txBody>
              <a:bodyPr wrap="square">
                <a:spAutoFit/>
                <a:scene3d>
                  <a:camera prst="orthographicFront"/>
                  <a:lightRig rig="threePt" dir="t"/>
                </a:scene3d>
                <a:sp3d contourW="12700"/>
              </a:bodyPr>
              <a:lstStyle/>
              <a:p>
                <a:pPr marL="0" marR="0" lvl="0" indent="0" algn="l" defTabSz="457200" rtl="0" eaLnBrk="1" fontAlgn="auto" latinLnBrk="0" hangingPunct="1">
                  <a:lnSpc>
                    <a:spcPct val="130000"/>
                  </a:lnSpc>
                  <a:spcBef>
                    <a:spcPts val="0"/>
                  </a:spcBef>
                  <a:spcAft>
                    <a:spcPts val="0"/>
                  </a:spcAft>
                  <a:buClrTx/>
                  <a:buSzTx/>
                  <a:buFontTx/>
                  <a:buNone/>
                  <a:tabLst/>
                  <a:defRPr/>
                </a:pPr>
                <a:r>
                  <a:rPr kumimoji="0" lang="zh-CN" altLang="en-US" sz="1050" b="0" i="0" u="none" strike="noStrike" kern="1200" cap="none" spc="0" normalizeH="0" baseline="0" noProof="0" dirty="0">
                    <a:ln>
                      <a:noFill/>
                    </a:ln>
                    <a:solidFill>
                      <a:srgbClr val="FFFFFF"/>
                    </a:solidFill>
                    <a:effectLst/>
                    <a:uLnTx/>
                    <a:uFillTx/>
                    <a:latin typeface="字魂36号-正文宋楷" panose="02000000000000000000" pitchFamily="2" charset="-122"/>
                    <a:ea typeface="字魂36号-正文宋楷" panose="02000000000000000000" pitchFamily="2" charset="-122"/>
                    <a:sym typeface="Arial" panose="020B0604020202020204" pitchFamily="34" charset="0"/>
                  </a:rPr>
                  <a:t>双击输入替换内容输入相关文本内容双击输入替换内容输入相关文本内容</a:t>
                </a:r>
              </a:p>
            </p:txBody>
          </p:sp>
          <p:sp>
            <p:nvSpPr>
              <p:cNvPr id="8" name="PA-文本框 8">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37A1B867-DF2A-4B8B-91E8-9B9DD8787FC0}"/>
                  </a:ext>
                </a:extLst>
              </p:cNvPr>
              <p:cNvSpPr txBox="1"/>
              <p:nvPr>
                <p:custDataLst>
                  <p:tags r:id="rId6"/>
                </p:custDataLst>
              </p:nvPr>
            </p:nvSpPr>
            <p:spPr>
              <a:xfrm>
                <a:off x="1277937" y="3971603"/>
                <a:ext cx="1005403" cy="338554"/>
              </a:xfrm>
              <a:prstGeom prst="rect">
                <a:avLst/>
              </a:prstGeom>
              <a:noFill/>
            </p:spPr>
            <p:txBody>
              <a:bodyPr wrap="none" rtlCol="0">
                <a:spAutoFit/>
                <a:scene3d>
                  <a:camera prst="orthographicFront"/>
                  <a:lightRig rig="threePt" dir="t"/>
                </a:scene3d>
                <a:sp3d contourW="12700"/>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zh-CN" altLang="en-US" sz="1600" b="0" i="0" u="none" strike="noStrike" kern="1200" cap="none" spc="0" normalizeH="0" baseline="0" noProof="0" dirty="0">
                    <a:ln>
                      <a:noFill/>
                    </a:ln>
                    <a:solidFill>
                      <a:srgbClr val="FFFFFF"/>
                    </a:solidFill>
                    <a:effectLst/>
                    <a:uLnTx/>
                    <a:uFillTx/>
                    <a:latin typeface="字魂36号-正文宋楷" panose="02000000000000000000" pitchFamily="2" charset="-122"/>
                    <a:ea typeface="字魂36号-正文宋楷" panose="02000000000000000000" pitchFamily="2" charset="-122"/>
                    <a:sym typeface="Arial" panose="020B0604020202020204" pitchFamily="34" charset="0"/>
                  </a:rPr>
                  <a:t>标题添加</a:t>
                </a:r>
              </a:p>
            </p:txBody>
          </p:sp>
        </p:grpSp>
        <p:sp>
          <p:nvSpPr>
            <p:cNvPr id="24" name="PA-文本框 8">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29FAD374-33FE-4BD8-AFC6-1B5B09EF54C9}"/>
                </a:ext>
              </a:extLst>
            </p:cNvPr>
            <p:cNvSpPr txBox="1"/>
            <p:nvPr>
              <p:custDataLst>
                <p:tags r:id="rId5"/>
              </p:custDataLst>
            </p:nvPr>
          </p:nvSpPr>
          <p:spPr>
            <a:xfrm>
              <a:off x="794844" y="3385272"/>
              <a:ext cx="857927" cy="646331"/>
            </a:xfrm>
            <a:prstGeom prst="rect">
              <a:avLst/>
            </a:prstGeom>
            <a:noFill/>
          </p:spPr>
          <p:txBody>
            <a:bodyPr wrap="none" rtlCol="0">
              <a:spAutoFit/>
              <a:scene3d>
                <a:camera prst="orthographicFront"/>
                <a:lightRig rig="threePt" dir="t"/>
              </a:scene3d>
              <a:sp3d contourW="12700"/>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altLang="zh-CN" sz="3600" b="0" i="0" u="none" strike="noStrike" kern="1200" cap="none" spc="0" normalizeH="0" baseline="0" noProof="0" dirty="0">
                  <a:ln>
                    <a:noFill/>
                  </a:ln>
                  <a:solidFill>
                    <a:srgbClr val="FFFFFF"/>
                  </a:solidFill>
                  <a:effectLst/>
                  <a:uLnTx/>
                  <a:uFillTx/>
                  <a:latin typeface="字魂36号-正文宋楷" panose="02000000000000000000" pitchFamily="2" charset="-122"/>
                  <a:ea typeface="字魂36号-正文宋楷" panose="02000000000000000000" pitchFamily="2" charset="-122"/>
                  <a:sym typeface="Arial" panose="020B0604020202020204" pitchFamily="34" charset="0"/>
                </a:rPr>
                <a:t>2018</a:t>
              </a:r>
              <a:endParaRPr kumimoji="0" lang="zh-CN" altLang="en-US" sz="3600" b="0" i="0" u="none" strike="noStrike" kern="1200" cap="none" spc="0" normalizeH="0" baseline="0" noProof="0" dirty="0">
                <a:ln>
                  <a:noFill/>
                </a:ln>
                <a:solidFill>
                  <a:srgbClr val="FFFFFF"/>
                </a:solidFill>
                <a:effectLst/>
                <a:uLnTx/>
                <a:uFillTx/>
                <a:latin typeface="字魂36号-正文宋楷" panose="02000000000000000000" pitchFamily="2" charset="-122"/>
                <a:ea typeface="字魂36号-正文宋楷" panose="02000000000000000000" pitchFamily="2" charset="-122"/>
                <a:sym typeface="Arial" panose="020B0604020202020204" pitchFamily="34" charset="0"/>
              </a:endParaRPr>
            </a:p>
          </p:txBody>
        </p:sp>
      </p:grpSp>
      <p:grpSp>
        <p:nvGrpSpPr>
          <p:cNvPr id="16" name="组合 15">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8384C60D-2396-4B48-BC02-D3E3351F35BE}"/>
              </a:ext>
            </a:extLst>
          </p:cNvPr>
          <p:cNvGrpSpPr/>
          <p:nvPr/>
        </p:nvGrpSpPr>
        <p:grpSpPr>
          <a:xfrm>
            <a:off x="4604947" y="3385274"/>
            <a:ext cx="2982111" cy="1765348"/>
            <a:chOff x="4604945" y="3385272"/>
            <a:chExt cx="2982110" cy="1765348"/>
          </a:xfrm>
        </p:grpSpPr>
        <p:grpSp>
          <p:nvGrpSpPr>
            <p:cNvPr id="10" name="组合 9">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F9BE2208-F833-44E4-AC5C-B59E0C338FA1}"/>
                </a:ext>
              </a:extLst>
            </p:cNvPr>
            <p:cNvGrpSpPr/>
            <p:nvPr/>
          </p:nvGrpSpPr>
          <p:grpSpPr>
            <a:xfrm>
              <a:off x="4604945" y="4262663"/>
              <a:ext cx="2982110" cy="887957"/>
              <a:chOff x="1277937" y="3971603"/>
              <a:chExt cx="2982110" cy="887957"/>
            </a:xfrm>
          </p:grpSpPr>
          <p:sp>
            <p:nvSpPr>
              <p:cNvPr id="11" name="矩形 10">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1861C846-75DF-47A7-AE0B-889EA676A91F}"/>
                  </a:ext>
                </a:extLst>
              </p:cNvPr>
              <p:cNvSpPr/>
              <p:nvPr/>
            </p:nvSpPr>
            <p:spPr bwMode="auto">
              <a:xfrm>
                <a:off x="1277937" y="4347112"/>
                <a:ext cx="2982110" cy="512448"/>
              </a:xfrm>
              <a:prstGeom prst="rect">
                <a:avLst/>
              </a:prstGeom>
            </p:spPr>
            <p:txBody>
              <a:bodyPr wrap="square">
                <a:spAutoFit/>
                <a:scene3d>
                  <a:camera prst="orthographicFront"/>
                  <a:lightRig rig="threePt" dir="t"/>
                </a:scene3d>
                <a:sp3d contourW="12700"/>
              </a:bodyPr>
              <a:lstStyle/>
              <a:p>
                <a:pPr marL="0" marR="0" lvl="0" indent="0" algn="l" defTabSz="457200" rtl="0" eaLnBrk="1" fontAlgn="auto" latinLnBrk="0" hangingPunct="1">
                  <a:lnSpc>
                    <a:spcPct val="130000"/>
                  </a:lnSpc>
                  <a:spcBef>
                    <a:spcPts val="0"/>
                  </a:spcBef>
                  <a:spcAft>
                    <a:spcPts val="0"/>
                  </a:spcAft>
                  <a:buClrTx/>
                  <a:buSzTx/>
                  <a:buFontTx/>
                  <a:buNone/>
                  <a:tabLst/>
                  <a:defRPr/>
                </a:pPr>
                <a:r>
                  <a:rPr kumimoji="0" lang="zh-CN" altLang="en-US" sz="1050" b="0" i="0" u="none" strike="noStrike" kern="1200" cap="none" spc="0" normalizeH="0" baseline="0" noProof="0" dirty="0">
                    <a:ln>
                      <a:noFill/>
                    </a:ln>
                    <a:solidFill>
                      <a:srgbClr val="FFFFFF"/>
                    </a:solidFill>
                    <a:effectLst/>
                    <a:uLnTx/>
                    <a:uFillTx/>
                    <a:latin typeface="字魂36号-正文宋楷" panose="02000000000000000000" pitchFamily="2" charset="-122"/>
                    <a:ea typeface="字魂36号-正文宋楷" panose="02000000000000000000" pitchFamily="2" charset="-122"/>
                    <a:sym typeface="Arial" panose="020B0604020202020204" pitchFamily="34" charset="0"/>
                  </a:rPr>
                  <a:t>双击输入替换内容输入相关文本内容双击输入替换内容输入相关文本内容</a:t>
                </a:r>
              </a:p>
            </p:txBody>
          </p:sp>
          <p:sp>
            <p:nvSpPr>
              <p:cNvPr id="12" name="PA-文本框 8">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63EDE6C2-BE11-4331-B93E-2B35F627D3C8}"/>
                  </a:ext>
                </a:extLst>
              </p:cNvPr>
              <p:cNvSpPr txBox="1"/>
              <p:nvPr>
                <p:custDataLst>
                  <p:tags r:id="rId4"/>
                </p:custDataLst>
              </p:nvPr>
            </p:nvSpPr>
            <p:spPr>
              <a:xfrm>
                <a:off x="1277937" y="3971603"/>
                <a:ext cx="1005403" cy="338554"/>
              </a:xfrm>
              <a:prstGeom prst="rect">
                <a:avLst/>
              </a:prstGeom>
              <a:noFill/>
            </p:spPr>
            <p:txBody>
              <a:bodyPr wrap="none" rtlCol="0">
                <a:spAutoFit/>
                <a:scene3d>
                  <a:camera prst="orthographicFront"/>
                  <a:lightRig rig="threePt" dir="t"/>
                </a:scene3d>
                <a:sp3d contourW="12700"/>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zh-CN" altLang="en-US" sz="1600" b="0" i="0" u="none" strike="noStrike" kern="1200" cap="none" spc="0" normalizeH="0" baseline="0" noProof="0" dirty="0">
                    <a:ln>
                      <a:noFill/>
                    </a:ln>
                    <a:solidFill>
                      <a:srgbClr val="FFFFFF"/>
                    </a:solidFill>
                    <a:effectLst/>
                    <a:uLnTx/>
                    <a:uFillTx/>
                    <a:latin typeface="字魂36号-正文宋楷" panose="02000000000000000000" pitchFamily="2" charset="-122"/>
                    <a:ea typeface="字魂36号-正文宋楷" panose="02000000000000000000" pitchFamily="2" charset="-122"/>
                    <a:sym typeface="Arial" panose="020B0604020202020204" pitchFamily="34" charset="0"/>
                  </a:rPr>
                  <a:t>标题添加</a:t>
                </a:r>
              </a:p>
            </p:txBody>
          </p:sp>
        </p:grpSp>
        <p:sp>
          <p:nvSpPr>
            <p:cNvPr id="25" name="PA-文本框 8">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F51B258C-BE1B-4478-A1BB-5C9EDFEA8523}"/>
                </a:ext>
              </a:extLst>
            </p:cNvPr>
            <p:cNvSpPr txBox="1"/>
            <p:nvPr>
              <p:custDataLst>
                <p:tags r:id="rId3"/>
              </p:custDataLst>
            </p:nvPr>
          </p:nvSpPr>
          <p:spPr>
            <a:xfrm>
              <a:off x="4619638" y="3385272"/>
              <a:ext cx="854721" cy="646331"/>
            </a:xfrm>
            <a:prstGeom prst="rect">
              <a:avLst/>
            </a:prstGeom>
            <a:noFill/>
          </p:spPr>
          <p:txBody>
            <a:bodyPr wrap="none" rtlCol="0">
              <a:spAutoFit/>
              <a:scene3d>
                <a:camera prst="orthographicFront"/>
                <a:lightRig rig="threePt" dir="t"/>
              </a:scene3d>
              <a:sp3d contourW="12700"/>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altLang="zh-CN" sz="3600" b="0" i="0" u="none" strike="noStrike" kern="1200" cap="none" spc="0" normalizeH="0" baseline="0" noProof="0" dirty="0">
                  <a:ln>
                    <a:noFill/>
                  </a:ln>
                  <a:solidFill>
                    <a:srgbClr val="FFFFFF"/>
                  </a:solidFill>
                  <a:effectLst/>
                  <a:uLnTx/>
                  <a:uFillTx/>
                  <a:latin typeface="字魂36号-正文宋楷" panose="02000000000000000000" pitchFamily="2" charset="-122"/>
                  <a:ea typeface="字魂36号-正文宋楷" panose="02000000000000000000" pitchFamily="2" charset="-122"/>
                  <a:sym typeface="Arial" panose="020B0604020202020204" pitchFamily="34" charset="0"/>
                </a:rPr>
                <a:t>2019</a:t>
              </a:r>
              <a:endParaRPr kumimoji="0" lang="zh-CN" altLang="en-US" sz="3600" b="0" i="0" u="none" strike="noStrike" kern="1200" cap="none" spc="0" normalizeH="0" baseline="0" noProof="0" dirty="0">
                <a:ln>
                  <a:noFill/>
                </a:ln>
                <a:solidFill>
                  <a:srgbClr val="FFFFFF"/>
                </a:solidFill>
                <a:effectLst/>
                <a:uLnTx/>
                <a:uFillTx/>
                <a:latin typeface="字魂36号-正文宋楷" panose="02000000000000000000" pitchFamily="2" charset="-122"/>
                <a:ea typeface="字魂36号-正文宋楷" panose="02000000000000000000" pitchFamily="2" charset="-122"/>
                <a:sym typeface="Arial" panose="020B0604020202020204" pitchFamily="34" charset="0"/>
              </a:endParaRPr>
            </a:p>
          </p:txBody>
        </p:sp>
      </p:grpSp>
      <p:grpSp>
        <p:nvGrpSpPr>
          <p:cNvPr id="17" name="组合 16">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23816AE7-9D1E-4A62-9376-1DDB744F83D8}"/>
              </a:ext>
            </a:extLst>
          </p:cNvPr>
          <p:cNvGrpSpPr/>
          <p:nvPr/>
        </p:nvGrpSpPr>
        <p:grpSpPr>
          <a:xfrm>
            <a:off x="8415049" y="3385274"/>
            <a:ext cx="2982111" cy="1765348"/>
            <a:chOff x="8415047" y="3385272"/>
            <a:chExt cx="2982110" cy="1765348"/>
          </a:xfrm>
        </p:grpSpPr>
        <p:grpSp>
          <p:nvGrpSpPr>
            <p:cNvPr id="13" name="组合 12">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4108C835-AAB5-459D-AF8F-2A9E89D2A646}"/>
                </a:ext>
              </a:extLst>
            </p:cNvPr>
            <p:cNvGrpSpPr/>
            <p:nvPr/>
          </p:nvGrpSpPr>
          <p:grpSpPr>
            <a:xfrm>
              <a:off x="8415047" y="4262663"/>
              <a:ext cx="2982110" cy="887957"/>
              <a:chOff x="1277937" y="3971603"/>
              <a:chExt cx="2982110" cy="887957"/>
            </a:xfrm>
          </p:grpSpPr>
          <p:sp>
            <p:nvSpPr>
              <p:cNvPr id="14" name="矩形 13">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A5E89D59-0414-48E5-B4A0-9E1A330CCB52}"/>
                  </a:ext>
                </a:extLst>
              </p:cNvPr>
              <p:cNvSpPr/>
              <p:nvPr/>
            </p:nvSpPr>
            <p:spPr bwMode="auto">
              <a:xfrm>
                <a:off x="1277937" y="4347112"/>
                <a:ext cx="2982110" cy="512448"/>
              </a:xfrm>
              <a:prstGeom prst="rect">
                <a:avLst/>
              </a:prstGeom>
            </p:spPr>
            <p:txBody>
              <a:bodyPr wrap="square">
                <a:spAutoFit/>
                <a:scene3d>
                  <a:camera prst="orthographicFront"/>
                  <a:lightRig rig="threePt" dir="t"/>
                </a:scene3d>
                <a:sp3d contourW="12700"/>
              </a:bodyPr>
              <a:lstStyle/>
              <a:p>
                <a:pPr marL="0" marR="0" lvl="0" indent="0" algn="l" defTabSz="457200" rtl="0" eaLnBrk="1" fontAlgn="auto" latinLnBrk="0" hangingPunct="1">
                  <a:lnSpc>
                    <a:spcPct val="130000"/>
                  </a:lnSpc>
                  <a:spcBef>
                    <a:spcPts val="0"/>
                  </a:spcBef>
                  <a:spcAft>
                    <a:spcPts val="0"/>
                  </a:spcAft>
                  <a:buClrTx/>
                  <a:buSzTx/>
                  <a:buFontTx/>
                  <a:buNone/>
                  <a:tabLst/>
                  <a:defRPr/>
                </a:pPr>
                <a:r>
                  <a:rPr kumimoji="0" lang="zh-CN" altLang="en-US" sz="1050" b="0" i="0" u="none" strike="noStrike" kern="1200" cap="none" spc="0" normalizeH="0" baseline="0" noProof="0" dirty="0">
                    <a:ln>
                      <a:noFill/>
                    </a:ln>
                    <a:solidFill>
                      <a:srgbClr val="FFFFFF"/>
                    </a:solidFill>
                    <a:effectLst/>
                    <a:uLnTx/>
                    <a:uFillTx/>
                    <a:latin typeface="字魂36号-正文宋楷" panose="02000000000000000000" pitchFamily="2" charset="-122"/>
                    <a:ea typeface="字魂36号-正文宋楷" panose="02000000000000000000" pitchFamily="2" charset="-122"/>
                    <a:sym typeface="Arial" panose="020B0604020202020204" pitchFamily="34" charset="0"/>
                  </a:rPr>
                  <a:t>双击输入替换内容输入相关文本内容双击输入替换内容输入相关文本内容</a:t>
                </a:r>
              </a:p>
            </p:txBody>
          </p:sp>
          <p:sp>
            <p:nvSpPr>
              <p:cNvPr id="15" name="PA-文本框 8">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00D861BE-0D27-4D5E-8BE4-0BFE26E0A1CD}"/>
                  </a:ext>
                </a:extLst>
              </p:cNvPr>
              <p:cNvSpPr txBox="1"/>
              <p:nvPr>
                <p:custDataLst>
                  <p:tags r:id="rId2"/>
                </p:custDataLst>
              </p:nvPr>
            </p:nvSpPr>
            <p:spPr>
              <a:xfrm>
                <a:off x="1277937" y="3971603"/>
                <a:ext cx="1005403" cy="338554"/>
              </a:xfrm>
              <a:prstGeom prst="rect">
                <a:avLst/>
              </a:prstGeom>
              <a:noFill/>
            </p:spPr>
            <p:txBody>
              <a:bodyPr wrap="none" rtlCol="0">
                <a:spAutoFit/>
                <a:scene3d>
                  <a:camera prst="orthographicFront"/>
                  <a:lightRig rig="threePt" dir="t"/>
                </a:scene3d>
                <a:sp3d contourW="12700"/>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zh-CN" altLang="en-US" sz="1600" b="0" i="0" u="none" strike="noStrike" kern="1200" cap="none" spc="0" normalizeH="0" baseline="0" noProof="0" dirty="0">
                    <a:ln>
                      <a:noFill/>
                    </a:ln>
                    <a:solidFill>
                      <a:srgbClr val="FFFFFF"/>
                    </a:solidFill>
                    <a:effectLst/>
                    <a:uLnTx/>
                    <a:uFillTx/>
                    <a:latin typeface="字魂36号-正文宋楷" panose="02000000000000000000" pitchFamily="2" charset="-122"/>
                    <a:ea typeface="字魂36号-正文宋楷" panose="02000000000000000000" pitchFamily="2" charset="-122"/>
                    <a:sym typeface="Arial" panose="020B0604020202020204" pitchFamily="34" charset="0"/>
                  </a:rPr>
                  <a:t>标题添加</a:t>
                </a:r>
              </a:p>
            </p:txBody>
          </p:sp>
        </p:grpSp>
        <p:sp>
          <p:nvSpPr>
            <p:cNvPr id="26" name="PA-文本框 8">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3017CBB5-04E7-482A-B6A4-15D535FA28C0}"/>
                </a:ext>
              </a:extLst>
            </p:cNvPr>
            <p:cNvSpPr txBox="1"/>
            <p:nvPr>
              <p:custDataLst>
                <p:tags r:id="rId1"/>
              </p:custDataLst>
            </p:nvPr>
          </p:nvSpPr>
          <p:spPr>
            <a:xfrm>
              <a:off x="8415047" y="3385272"/>
              <a:ext cx="944489" cy="646331"/>
            </a:xfrm>
            <a:prstGeom prst="rect">
              <a:avLst/>
            </a:prstGeom>
            <a:noFill/>
          </p:spPr>
          <p:txBody>
            <a:bodyPr wrap="none" rtlCol="0">
              <a:spAutoFit/>
              <a:scene3d>
                <a:camera prst="orthographicFront"/>
                <a:lightRig rig="threePt" dir="t"/>
              </a:scene3d>
              <a:sp3d contourW="12700"/>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altLang="zh-CN" sz="3600" b="0" i="0" u="none" strike="noStrike" kern="1200" cap="none" spc="0" normalizeH="0" baseline="0" noProof="0" dirty="0">
                  <a:ln>
                    <a:noFill/>
                  </a:ln>
                  <a:solidFill>
                    <a:srgbClr val="FFFFFF"/>
                  </a:solidFill>
                  <a:effectLst/>
                  <a:uLnTx/>
                  <a:uFillTx/>
                  <a:latin typeface="字魂36号-正文宋楷" panose="02000000000000000000" pitchFamily="2" charset="-122"/>
                  <a:ea typeface="字魂36号-正文宋楷" panose="02000000000000000000" pitchFamily="2" charset="-122"/>
                  <a:sym typeface="Arial" panose="020B0604020202020204" pitchFamily="34" charset="0"/>
                </a:rPr>
                <a:t>2020</a:t>
              </a:r>
              <a:endParaRPr kumimoji="0" lang="zh-CN" altLang="en-US" sz="3600" b="0" i="0" u="none" strike="noStrike" kern="1200" cap="none" spc="0" normalizeH="0" baseline="0" noProof="0" dirty="0">
                <a:ln>
                  <a:noFill/>
                </a:ln>
                <a:solidFill>
                  <a:srgbClr val="FFFFFF"/>
                </a:solidFill>
                <a:effectLst/>
                <a:uLnTx/>
                <a:uFillTx/>
                <a:latin typeface="字魂36号-正文宋楷" panose="02000000000000000000" pitchFamily="2" charset="-122"/>
                <a:ea typeface="字魂36号-正文宋楷" panose="02000000000000000000" pitchFamily="2" charset="-122"/>
                <a:sym typeface="Arial" panose="020B0604020202020204" pitchFamily="34" charset="0"/>
              </a:endParaRPr>
            </a:p>
          </p:txBody>
        </p:sp>
      </p:grpSp>
      <p:grpSp>
        <p:nvGrpSpPr>
          <p:cNvPr id="35" name="组合 34">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FF5EB134-61EA-4546-AF5E-AF7DB53CD07A}"/>
              </a:ext>
            </a:extLst>
          </p:cNvPr>
          <p:cNvGrpSpPr/>
          <p:nvPr/>
        </p:nvGrpSpPr>
        <p:grpSpPr>
          <a:xfrm>
            <a:off x="554078" y="568246"/>
            <a:ext cx="2481225" cy="739498"/>
            <a:chOff x="3812510" y="2566339"/>
            <a:chExt cx="5257422" cy="1371153"/>
          </a:xfrm>
        </p:grpSpPr>
        <p:sp>
          <p:nvSpPr>
            <p:cNvPr id="36" name="平行四边形 35">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505AEC44-7A64-4E74-8967-EE8A58C38357}"/>
                </a:ext>
              </a:extLst>
            </p:cNvPr>
            <p:cNvSpPr/>
            <p:nvPr/>
          </p:nvSpPr>
          <p:spPr>
            <a:xfrm>
              <a:off x="8295232" y="3086100"/>
              <a:ext cx="1778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37" name="平行四边形 36">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409B6C7B-F5F3-40AA-8FF3-651466476FF3}"/>
                </a:ext>
              </a:extLst>
            </p:cNvPr>
            <p:cNvSpPr/>
            <p:nvPr/>
          </p:nvSpPr>
          <p:spPr>
            <a:xfrm>
              <a:off x="8409532" y="2959100"/>
              <a:ext cx="1778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38" name="平行四边形 37">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3B7C1905-5F3A-4392-A954-5D30B2DDFCF4}"/>
                </a:ext>
              </a:extLst>
            </p:cNvPr>
            <p:cNvSpPr/>
            <p:nvPr/>
          </p:nvSpPr>
          <p:spPr>
            <a:xfrm>
              <a:off x="8460332" y="3136900"/>
              <a:ext cx="1524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39" name="平行四边形 38">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3AEEB28A-6269-4DD3-B972-D4BC5F287E99}"/>
                </a:ext>
              </a:extLst>
            </p:cNvPr>
            <p:cNvSpPr/>
            <p:nvPr/>
          </p:nvSpPr>
          <p:spPr>
            <a:xfrm>
              <a:off x="8828631" y="3238500"/>
              <a:ext cx="2413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40" name="平行四边形 39">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E8D05DBA-66DE-49FC-BEF0-FD728041BA77}"/>
                </a:ext>
              </a:extLst>
            </p:cNvPr>
            <p:cNvSpPr/>
            <p:nvPr/>
          </p:nvSpPr>
          <p:spPr>
            <a:xfrm>
              <a:off x="7888832" y="3136900"/>
              <a:ext cx="2413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41" name="平行四边形 40">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8E29A733-80C7-4D4E-BA84-75619F19A5BB}"/>
                </a:ext>
              </a:extLst>
            </p:cNvPr>
            <p:cNvSpPr/>
            <p:nvPr/>
          </p:nvSpPr>
          <p:spPr>
            <a:xfrm>
              <a:off x="8028532" y="3238500"/>
              <a:ext cx="2286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42" name="平行四边形 41">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5FCE48C2-90C6-454B-A8F3-F71B1D7BB465}"/>
                </a:ext>
              </a:extLst>
            </p:cNvPr>
            <p:cNvSpPr/>
            <p:nvPr/>
          </p:nvSpPr>
          <p:spPr>
            <a:xfrm>
              <a:off x="8282532" y="3009900"/>
              <a:ext cx="1397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43" name="平行四边形 42">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C48ABF3F-77C5-4ED7-9E61-07E97C135DFE}"/>
                </a:ext>
              </a:extLst>
            </p:cNvPr>
            <p:cNvSpPr/>
            <p:nvPr/>
          </p:nvSpPr>
          <p:spPr>
            <a:xfrm>
              <a:off x="8841332" y="3048000"/>
              <a:ext cx="2286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44" name="平行四边形 43">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F7C2C43C-02B4-4679-932F-64D86DC08D67}"/>
                </a:ext>
              </a:extLst>
            </p:cNvPr>
            <p:cNvSpPr/>
            <p:nvPr/>
          </p:nvSpPr>
          <p:spPr>
            <a:xfrm>
              <a:off x="8232562" y="3492500"/>
              <a:ext cx="1778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45" name="平行四边形 44">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1214CB82-5E12-451F-B62E-4A6D03AA30F3}"/>
                </a:ext>
              </a:extLst>
            </p:cNvPr>
            <p:cNvSpPr/>
            <p:nvPr/>
          </p:nvSpPr>
          <p:spPr>
            <a:xfrm>
              <a:off x="8346862" y="3365500"/>
              <a:ext cx="1778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46" name="平行四边形 45">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3BC779A6-F71F-48B8-9556-00E67EAD0AEF}"/>
                </a:ext>
              </a:extLst>
            </p:cNvPr>
            <p:cNvSpPr/>
            <p:nvPr/>
          </p:nvSpPr>
          <p:spPr>
            <a:xfrm>
              <a:off x="8397662" y="3543300"/>
              <a:ext cx="1524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47" name="平行四边形 46">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02187B87-7517-4C31-9D01-64BC7662F586}"/>
                </a:ext>
              </a:extLst>
            </p:cNvPr>
            <p:cNvSpPr/>
            <p:nvPr/>
          </p:nvSpPr>
          <p:spPr>
            <a:xfrm>
              <a:off x="8765961" y="3644900"/>
              <a:ext cx="2413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48" name="平行四边形 47">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4E5BFF0E-656A-46AD-BB6C-7C0AC3DC871D}"/>
                </a:ext>
              </a:extLst>
            </p:cNvPr>
            <p:cNvSpPr/>
            <p:nvPr/>
          </p:nvSpPr>
          <p:spPr>
            <a:xfrm>
              <a:off x="7826162" y="3543300"/>
              <a:ext cx="2413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49" name="平行四边形 48">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33B7E90D-F5AD-47A7-A674-34DE0CA5FEC2}"/>
                </a:ext>
              </a:extLst>
            </p:cNvPr>
            <p:cNvSpPr/>
            <p:nvPr/>
          </p:nvSpPr>
          <p:spPr>
            <a:xfrm>
              <a:off x="7965862" y="3644900"/>
              <a:ext cx="2286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50" name="平行四边形 49">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C441860F-7425-4E79-8286-0CA58B9693E1}"/>
                </a:ext>
              </a:extLst>
            </p:cNvPr>
            <p:cNvSpPr/>
            <p:nvPr/>
          </p:nvSpPr>
          <p:spPr>
            <a:xfrm>
              <a:off x="8219862" y="3416300"/>
              <a:ext cx="1397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51" name="平行四边形 50">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737FA21A-8C75-405A-A338-EECBCAE27F9C}"/>
                </a:ext>
              </a:extLst>
            </p:cNvPr>
            <p:cNvSpPr/>
            <p:nvPr/>
          </p:nvSpPr>
          <p:spPr>
            <a:xfrm>
              <a:off x="8778662" y="3454400"/>
              <a:ext cx="2286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52" name="文本框 51">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6D5A1963-98F7-439D-AB76-70D666B7D8CA}"/>
                </a:ext>
              </a:extLst>
            </p:cNvPr>
            <p:cNvSpPr txBox="1"/>
            <p:nvPr/>
          </p:nvSpPr>
          <p:spPr>
            <a:xfrm>
              <a:off x="3895937" y="2566339"/>
              <a:ext cx="4976265" cy="1312539"/>
            </a:xfrm>
            <a:prstGeom prst="rect">
              <a:avLst/>
            </a:prstGeom>
            <a:noFill/>
          </p:spPr>
          <p:txBody>
            <a:bodyPr vert="horz" wrap="square" rtlCol="0">
              <a:spAutoFit/>
            </a:bodyPr>
            <a:lstStyle/>
            <a:p>
              <a:pPr marL="0" marR="0" lvl="0" indent="0" algn="dist" defTabSz="914400" rtl="0" eaLnBrk="1" fontAlgn="auto" latinLnBrk="0" hangingPunct="1">
                <a:lnSpc>
                  <a:spcPct val="100000"/>
                </a:lnSpc>
                <a:spcBef>
                  <a:spcPts val="0"/>
                </a:spcBef>
                <a:spcAft>
                  <a:spcPts val="0"/>
                </a:spcAft>
                <a:buClrTx/>
                <a:buSzTx/>
                <a:buFontTx/>
                <a:buNone/>
                <a:tabLst/>
                <a:defRPr/>
              </a:pPr>
              <a:r>
                <a:rPr kumimoji="0" lang="zh-CN" altLang="en-US" sz="4000" b="0" i="1" u="none" strike="noStrike" kern="1200" cap="none" spc="0" normalizeH="0" baseline="0" noProof="0" dirty="0">
                  <a:ln>
                    <a:noFill/>
                  </a:ln>
                  <a:solidFill>
                    <a:srgbClr val="2CC8B8"/>
                  </a:solidFill>
                  <a:effectLst/>
                  <a:uLnTx/>
                  <a:uFillTx/>
                  <a:latin typeface="字魂36号-正文宋楷" panose="02000000000000000000" pitchFamily="2" charset="-122"/>
                  <a:ea typeface="字魂36号-正文宋楷" panose="02000000000000000000" pitchFamily="2" charset="-122"/>
                </a:rPr>
                <a:t>标题文本</a:t>
              </a:r>
            </a:p>
          </p:txBody>
        </p:sp>
        <p:sp>
          <p:nvSpPr>
            <p:cNvPr id="53" name="文本框 52">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B1AE4684-EAB4-436A-9C0E-46461AD1741D}"/>
                </a:ext>
              </a:extLst>
            </p:cNvPr>
            <p:cNvSpPr txBox="1"/>
            <p:nvPr/>
          </p:nvSpPr>
          <p:spPr>
            <a:xfrm>
              <a:off x="3812510" y="2624953"/>
              <a:ext cx="5046998" cy="1312539"/>
            </a:xfrm>
            <a:prstGeom prst="rect">
              <a:avLst/>
            </a:prstGeom>
            <a:noFill/>
          </p:spPr>
          <p:txBody>
            <a:bodyPr vert="horz" wrap="square" rtlCol="0">
              <a:spAutoFit/>
            </a:bodyPr>
            <a:lstStyle/>
            <a:p>
              <a:pPr marL="0" marR="0" lvl="0" indent="0" algn="dist" defTabSz="914400" rtl="0" eaLnBrk="1" fontAlgn="auto" latinLnBrk="0" hangingPunct="1">
                <a:lnSpc>
                  <a:spcPct val="100000"/>
                </a:lnSpc>
                <a:spcBef>
                  <a:spcPts val="0"/>
                </a:spcBef>
                <a:spcAft>
                  <a:spcPts val="0"/>
                </a:spcAft>
                <a:buClrTx/>
                <a:buSzTx/>
                <a:buFontTx/>
                <a:buNone/>
                <a:tabLst/>
                <a:defRPr/>
              </a:pPr>
              <a:r>
                <a:rPr kumimoji="0" lang="zh-CN" altLang="en-US" sz="4000" b="0" i="1" u="none" strike="noStrike" kern="1200" cap="none" spc="0" normalizeH="0" baseline="0" noProof="0" dirty="0">
                  <a:ln>
                    <a:noFill/>
                  </a:ln>
                  <a:solidFill>
                    <a:srgbClr val="A1249B"/>
                  </a:solidFill>
                  <a:effectLst/>
                  <a:uLnTx/>
                  <a:uFillTx/>
                  <a:latin typeface="字魂36号-正文宋楷" panose="02000000000000000000" pitchFamily="2" charset="-122"/>
                  <a:ea typeface="字魂36号-正文宋楷" panose="02000000000000000000" pitchFamily="2" charset="-122"/>
                </a:rPr>
                <a:t>标题文本</a:t>
              </a:r>
            </a:p>
          </p:txBody>
        </p:sp>
        <p:sp>
          <p:nvSpPr>
            <p:cNvPr id="54" name="平行四边形 53">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00861EEF-402C-4FEA-A9E6-B74D86EAF468}"/>
                </a:ext>
              </a:extLst>
            </p:cNvPr>
            <p:cNvSpPr/>
            <p:nvPr/>
          </p:nvSpPr>
          <p:spPr>
            <a:xfrm>
              <a:off x="3886200" y="2654300"/>
              <a:ext cx="2286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55" name="平行四边形 54">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D90E12B1-EC4E-4CC3-A6D9-237284C9ED1A}"/>
                </a:ext>
              </a:extLst>
            </p:cNvPr>
            <p:cNvSpPr/>
            <p:nvPr/>
          </p:nvSpPr>
          <p:spPr>
            <a:xfrm>
              <a:off x="4051300" y="2882900"/>
              <a:ext cx="2286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56" name="平行四边形 55">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3CA11FC2-9130-4888-9AA2-75D06C935711}"/>
                </a:ext>
              </a:extLst>
            </p:cNvPr>
            <p:cNvSpPr/>
            <p:nvPr/>
          </p:nvSpPr>
          <p:spPr>
            <a:xfrm>
              <a:off x="4203700" y="2870200"/>
              <a:ext cx="1524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57" name="平行四边形 56">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B987C9A3-761E-4EF2-BCAF-4AFEFB11E8D1}"/>
                </a:ext>
              </a:extLst>
            </p:cNvPr>
            <p:cNvSpPr/>
            <p:nvPr/>
          </p:nvSpPr>
          <p:spPr>
            <a:xfrm>
              <a:off x="4254500" y="3403600"/>
              <a:ext cx="1524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58" name="平行四边形 57">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CD5E16A3-DB03-4B7F-A715-1EF2CC750B7F}"/>
                </a:ext>
              </a:extLst>
            </p:cNvPr>
            <p:cNvSpPr/>
            <p:nvPr/>
          </p:nvSpPr>
          <p:spPr>
            <a:xfrm>
              <a:off x="4457700" y="3416300"/>
              <a:ext cx="1651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59" name="平行四边形 58">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C590540C-D056-45CA-B88F-62BDECE3F688}"/>
                </a:ext>
              </a:extLst>
            </p:cNvPr>
            <p:cNvSpPr/>
            <p:nvPr/>
          </p:nvSpPr>
          <p:spPr>
            <a:xfrm>
              <a:off x="4559300" y="3416300"/>
              <a:ext cx="1778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60" name="平行四边形 59">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4E7BF90E-F2D0-41EA-9EBC-5A09C1BD3D91}"/>
                </a:ext>
              </a:extLst>
            </p:cNvPr>
            <p:cNvSpPr/>
            <p:nvPr/>
          </p:nvSpPr>
          <p:spPr>
            <a:xfrm>
              <a:off x="4610100" y="2590800"/>
              <a:ext cx="1270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61" name="平行四边形 60">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04D1F540-1B9F-4EAF-B0AA-EA95EAA593A9}"/>
                </a:ext>
              </a:extLst>
            </p:cNvPr>
            <p:cNvSpPr/>
            <p:nvPr/>
          </p:nvSpPr>
          <p:spPr>
            <a:xfrm>
              <a:off x="4737100" y="3365500"/>
              <a:ext cx="2032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62" name="平行四边形 61">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F0F02247-BDA3-48E7-9903-FE950F734CE1}"/>
                </a:ext>
              </a:extLst>
            </p:cNvPr>
            <p:cNvSpPr/>
            <p:nvPr/>
          </p:nvSpPr>
          <p:spPr>
            <a:xfrm>
              <a:off x="4889500" y="2692400"/>
              <a:ext cx="1905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63" name="平行四边形 62">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ACA80DD5-8257-46F6-AF6E-6283AA9EEB68}"/>
                </a:ext>
              </a:extLst>
            </p:cNvPr>
            <p:cNvSpPr/>
            <p:nvPr/>
          </p:nvSpPr>
          <p:spPr>
            <a:xfrm>
              <a:off x="4991100" y="3492500"/>
              <a:ext cx="1651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64" name="平行四边形 63">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8C50D5B7-B339-461B-8260-3B03BB8A6BB7}"/>
                </a:ext>
              </a:extLst>
            </p:cNvPr>
            <p:cNvSpPr/>
            <p:nvPr/>
          </p:nvSpPr>
          <p:spPr>
            <a:xfrm>
              <a:off x="5143500" y="2768600"/>
              <a:ext cx="1270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65" name="平行四边形 64">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4F42CCAA-E886-4ACD-930B-0B34630E923D}"/>
                </a:ext>
              </a:extLst>
            </p:cNvPr>
            <p:cNvSpPr/>
            <p:nvPr/>
          </p:nvSpPr>
          <p:spPr>
            <a:xfrm>
              <a:off x="5359400" y="3454400"/>
              <a:ext cx="2286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66" name="平行四边形 65">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D0501C65-90D0-4954-897B-09A5E723723D}"/>
                </a:ext>
              </a:extLst>
            </p:cNvPr>
            <p:cNvSpPr/>
            <p:nvPr/>
          </p:nvSpPr>
          <p:spPr>
            <a:xfrm>
              <a:off x="5397500" y="3314700"/>
              <a:ext cx="1778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67" name="平行四边形 66">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7555E179-33DE-4EF0-9CD4-E6D04E9F3DED}"/>
                </a:ext>
              </a:extLst>
            </p:cNvPr>
            <p:cNvSpPr/>
            <p:nvPr/>
          </p:nvSpPr>
          <p:spPr>
            <a:xfrm>
              <a:off x="5524500" y="3403600"/>
              <a:ext cx="1651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68" name="平行四边形 67">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C2D37988-CF62-470E-8056-EB4E14D87891}"/>
                </a:ext>
              </a:extLst>
            </p:cNvPr>
            <p:cNvSpPr/>
            <p:nvPr/>
          </p:nvSpPr>
          <p:spPr>
            <a:xfrm>
              <a:off x="5702300" y="3594100"/>
              <a:ext cx="2286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69" name="平行四边形 68">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538FFB6D-A906-4B71-BC63-634B57CE644A}"/>
                </a:ext>
              </a:extLst>
            </p:cNvPr>
            <p:cNvSpPr/>
            <p:nvPr/>
          </p:nvSpPr>
          <p:spPr>
            <a:xfrm>
              <a:off x="5765800" y="2755900"/>
              <a:ext cx="2286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70" name="平行四边形 69">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306631E6-9DD4-41F3-BBDA-763AE844442E}"/>
                </a:ext>
              </a:extLst>
            </p:cNvPr>
            <p:cNvSpPr/>
            <p:nvPr/>
          </p:nvSpPr>
          <p:spPr>
            <a:xfrm>
              <a:off x="5981700" y="3073400"/>
              <a:ext cx="2540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71" name="平行四边形 70">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3BA33327-018A-4D21-92A2-B4A75BF003D4}"/>
                </a:ext>
              </a:extLst>
            </p:cNvPr>
            <p:cNvSpPr/>
            <p:nvPr/>
          </p:nvSpPr>
          <p:spPr>
            <a:xfrm>
              <a:off x="6032500" y="3073400"/>
              <a:ext cx="1778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72" name="平行四边形 71">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17FDCAD9-3ABC-4FB1-963C-06A136E0BFCF}"/>
                </a:ext>
              </a:extLst>
            </p:cNvPr>
            <p:cNvSpPr/>
            <p:nvPr/>
          </p:nvSpPr>
          <p:spPr>
            <a:xfrm>
              <a:off x="6197600" y="2743200"/>
              <a:ext cx="2286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73" name="平行四边形 72">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512A4DAD-6A50-4238-81F0-1BC90BDC0B1F}"/>
                </a:ext>
              </a:extLst>
            </p:cNvPr>
            <p:cNvSpPr/>
            <p:nvPr/>
          </p:nvSpPr>
          <p:spPr>
            <a:xfrm>
              <a:off x="6299200" y="2908300"/>
              <a:ext cx="2413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74" name="平行四边形 73">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0B044EED-7899-46B2-BB8C-847250ADEBC3}"/>
                </a:ext>
              </a:extLst>
            </p:cNvPr>
            <p:cNvSpPr/>
            <p:nvPr/>
          </p:nvSpPr>
          <p:spPr>
            <a:xfrm>
              <a:off x="6413500" y="3505200"/>
              <a:ext cx="2032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75" name="平行四边形 74">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2CBD42DC-B9DD-4F82-B2FB-0DCDC780D9D5}"/>
                </a:ext>
              </a:extLst>
            </p:cNvPr>
            <p:cNvSpPr/>
            <p:nvPr/>
          </p:nvSpPr>
          <p:spPr>
            <a:xfrm>
              <a:off x="6604000" y="3352800"/>
              <a:ext cx="1905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76" name="平行四边形 75">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B128F0EE-8C20-4F0C-8865-91F9A1B3B768}"/>
                </a:ext>
              </a:extLst>
            </p:cNvPr>
            <p:cNvSpPr/>
            <p:nvPr/>
          </p:nvSpPr>
          <p:spPr>
            <a:xfrm>
              <a:off x="6680200" y="3238500"/>
              <a:ext cx="1524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77" name="平行四边形 76">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65795525-126F-4090-B800-33DA339C2F40}"/>
                </a:ext>
              </a:extLst>
            </p:cNvPr>
            <p:cNvSpPr/>
            <p:nvPr/>
          </p:nvSpPr>
          <p:spPr>
            <a:xfrm>
              <a:off x="6883400" y="3581400"/>
              <a:ext cx="1270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78" name="平行四边形 77">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17C8F96D-6079-4FF0-968F-11C9D01C24E6}"/>
                </a:ext>
              </a:extLst>
            </p:cNvPr>
            <p:cNvSpPr/>
            <p:nvPr/>
          </p:nvSpPr>
          <p:spPr>
            <a:xfrm>
              <a:off x="6972300" y="3517900"/>
              <a:ext cx="2032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79" name="平行四边形 78">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A09B7EBF-9FAD-479C-B27C-8BBBC45F31F6}"/>
                </a:ext>
              </a:extLst>
            </p:cNvPr>
            <p:cNvSpPr/>
            <p:nvPr/>
          </p:nvSpPr>
          <p:spPr>
            <a:xfrm>
              <a:off x="7112000" y="2768600"/>
              <a:ext cx="1778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80" name="平行四边形 79">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7FEF8AAE-8B01-416C-A6C6-648B7CD675EA}"/>
                </a:ext>
              </a:extLst>
            </p:cNvPr>
            <p:cNvSpPr/>
            <p:nvPr/>
          </p:nvSpPr>
          <p:spPr>
            <a:xfrm>
              <a:off x="7226300" y="2641600"/>
              <a:ext cx="1778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81" name="平行四边形 80">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6F2B7244-462D-4318-9643-E8358479B630}"/>
                </a:ext>
              </a:extLst>
            </p:cNvPr>
            <p:cNvSpPr/>
            <p:nvPr/>
          </p:nvSpPr>
          <p:spPr>
            <a:xfrm>
              <a:off x="7277100" y="2819400"/>
              <a:ext cx="1524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82" name="平行四边形 81">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B360A1E5-2901-401C-92EC-F8A81985A5AB}"/>
                </a:ext>
              </a:extLst>
            </p:cNvPr>
            <p:cNvSpPr/>
            <p:nvPr/>
          </p:nvSpPr>
          <p:spPr>
            <a:xfrm>
              <a:off x="7454900" y="3086100"/>
              <a:ext cx="1778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83" name="平行四边形 82">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E739A9FA-8FDB-4500-AB9D-94E676EECE99}"/>
                </a:ext>
              </a:extLst>
            </p:cNvPr>
            <p:cNvSpPr/>
            <p:nvPr/>
          </p:nvSpPr>
          <p:spPr>
            <a:xfrm>
              <a:off x="7645400" y="2921000"/>
              <a:ext cx="2413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84" name="平行四边形 83">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00EDA3EA-476E-4742-93E9-02246B5C54D7}"/>
                </a:ext>
              </a:extLst>
            </p:cNvPr>
            <p:cNvSpPr/>
            <p:nvPr/>
          </p:nvSpPr>
          <p:spPr>
            <a:xfrm>
              <a:off x="7734300" y="2755900"/>
              <a:ext cx="1270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85" name="平行四边形 84">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FBCD162A-92F6-4D45-B732-6896FC058995}"/>
                </a:ext>
              </a:extLst>
            </p:cNvPr>
            <p:cNvSpPr/>
            <p:nvPr/>
          </p:nvSpPr>
          <p:spPr>
            <a:xfrm>
              <a:off x="3873500" y="3365500"/>
              <a:ext cx="1397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86" name="平行四边形 85">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9DBBC3A0-23C2-4553-9D3E-25F12399C26B}"/>
                </a:ext>
              </a:extLst>
            </p:cNvPr>
            <p:cNvSpPr/>
            <p:nvPr/>
          </p:nvSpPr>
          <p:spPr>
            <a:xfrm>
              <a:off x="4013200" y="2590800"/>
              <a:ext cx="2540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87" name="平行四边形 86">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DF03590B-5288-4575-8057-938006A56675}"/>
                </a:ext>
              </a:extLst>
            </p:cNvPr>
            <p:cNvSpPr/>
            <p:nvPr/>
          </p:nvSpPr>
          <p:spPr>
            <a:xfrm>
              <a:off x="4203700" y="3009900"/>
              <a:ext cx="2286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88" name="平行四边形 87">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B9D07B33-12AB-4C59-BDFE-64F8645EB74B}"/>
                </a:ext>
              </a:extLst>
            </p:cNvPr>
            <p:cNvSpPr/>
            <p:nvPr/>
          </p:nvSpPr>
          <p:spPr>
            <a:xfrm>
              <a:off x="4343400" y="2628900"/>
              <a:ext cx="2540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89" name="平行四边形 88">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0C716B35-CB36-48C2-B318-9FBAA5A51127}"/>
                </a:ext>
              </a:extLst>
            </p:cNvPr>
            <p:cNvSpPr/>
            <p:nvPr/>
          </p:nvSpPr>
          <p:spPr>
            <a:xfrm>
              <a:off x="4368800" y="3149600"/>
              <a:ext cx="1524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90" name="平行四边形 89">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4110D895-7BCA-44B8-9FDD-7B38DA0B3771}"/>
                </a:ext>
              </a:extLst>
            </p:cNvPr>
            <p:cNvSpPr/>
            <p:nvPr/>
          </p:nvSpPr>
          <p:spPr>
            <a:xfrm>
              <a:off x="4533900" y="3149600"/>
              <a:ext cx="1651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91" name="平行四边形 90">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441AF455-1AEE-424E-9FA3-ACD062EF7DBC}"/>
                </a:ext>
              </a:extLst>
            </p:cNvPr>
            <p:cNvSpPr/>
            <p:nvPr/>
          </p:nvSpPr>
          <p:spPr>
            <a:xfrm>
              <a:off x="4622800" y="2717800"/>
              <a:ext cx="2159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92" name="平行四边形 91">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7E1E252B-6185-4D15-9B82-8B5C154D4F6E}"/>
                </a:ext>
              </a:extLst>
            </p:cNvPr>
            <p:cNvSpPr/>
            <p:nvPr/>
          </p:nvSpPr>
          <p:spPr>
            <a:xfrm>
              <a:off x="4762500" y="2933700"/>
              <a:ext cx="1778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93" name="平行四边形 92">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1D2B4F26-EF1B-43C1-8A7A-1F6EA49D4AD5}"/>
                </a:ext>
              </a:extLst>
            </p:cNvPr>
            <p:cNvSpPr/>
            <p:nvPr/>
          </p:nvSpPr>
          <p:spPr>
            <a:xfrm>
              <a:off x="4876800" y="3251200"/>
              <a:ext cx="2540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94" name="平行四边形 93">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6DE5D265-0406-4B2F-AD38-CEA8F513BD12}"/>
                </a:ext>
              </a:extLst>
            </p:cNvPr>
            <p:cNvSpPr/>
            <p:nvPr/>
          </p:nvSpPr>
          <p:spPr>
            <a:xfrm>
              <a:off x="5016500" y="3568700"/>
              <a:ext cx="1778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95" name="平行四边形 94">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E628D577-5A48-4430-B5CE-13449B198B76}"/>
                </a:ext>
              </a:extLst>
            </p:cNvPr>
            <p:cNvSpPr/>
            <p:nvPr/>
          </p:nvSpPr>
          <p:spPr>
            <a:xfrm>
              <a:off x="5232400" y="3594100"/>
              <a:ext cx="1778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96" name="平行四边形 95">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02D76067-7EA1-48B4-8CE4-A803C8F4A9CB}"/>
                </a:ext>
              </a:extLst>
            </p:cNvPr>
            <p:cNvSpPr/>
            <p:nvPr/>
          </p:nvSpPr>
          <p:spPr>
            <a:xfrm>
              <a:off x="5270500" y="2908300"/>
              <a:ext cx="1397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97" name="平行四边形 96">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BB20158C-FE70-4F0D-AFD0-153E3D7353BE}"/>
                </a:ext>
              </a:extLst>
            </p:cNvPr>
            <p:cNvSpPr/>
            <p:nvPr/>
          </p:nvSpPr>
          <p:spPr>
            <a:xfrm>
              <a:off x="5410200" y="3606800"/>
              <a:ext cx="2413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98" name="平行四边形 97">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B35175F2-3E61-4E94-9E8B-473C89A65136}"/>
                </a:ext>
              </a:extLst>
            </p:cNvPr>
            <p:cNvSpPr/>
            <p:nvPr/>
          </p:nvSpPr>
          <p:spPr>
            <a:xfrm>
              <a:off x="5588000" y="2844800"/>
              <a:ext cx="1524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99" name="平行四边形 98">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B6C59E4B-E072-4712-9259-83731225FD61}"/>
                </a:ext>
              </a:extLst>
            </p:cNvPr>
            <p:cNvSpPr/>
            <p:nvPr/>
          </p:nvSpPr>
          <p:spPr>
            <a:xfrm>
              <a:off x="5651500" y="3048000"/>
              <a:ext cx="1524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100" name="平行四边形 99">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A79F5771-AAF9-47B0-AA0C-EE1D2FA6523E}"/>
                </a:ext>
              </a:extLst>
            </p:cNvPr>
            <p:cNvSpPr/>
            <p:nvPr/>
          </p:nvSpPr>
          <p:spPr>
            <a:xfrm>
              <a:off x="5842000" y="2755900"/>
              <a:ext cx="2540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101" name="平行四边形 100">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84B3FD22-9906-4626-A2B9-BCB3BD0AEFA1}"/>
                </a:ext>
              </a:extLst>
            </p:cNvPr>
            <p:cNvSpPr/>
            <p:nvPr/>
          </p:nvSpPr>
          <p:spPr>
            <a:xfrm>
              <a:off x="5892800" y="3492500"/>
              <a:ext cx="2286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102" name="平行四边形 101">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59F13F78-D8EE-4948-947F-BB2E7F0A2872}"/>
                </a:ext>
              </a:extLst>
            </p:cNvPr>
            <p:cNvSpPr/>
            <p:nvPr/>
          </p:nvSpPr>
          <p:spPr>
            <a:xfrm>
              <a:off x="6083300" y="3035300"/>
              <a:ext cx="1905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103" name="平行四边形 102">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D971CE6E-2DE0-446B-BDFD-C4EC8F12F692}"/>
                </a:ext>
              </a:extLst>
            </p:cNvPr>
            <p:cNvSpPr/>
            <p:nvPr/>
          </p:nvSpPr>
          <p:spPr>
            <a:xfrm>
              <a:off x="6235700" y="3009900"/>
              <a:ext cx="1905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104" name="平行四边形 103">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BECBC1D5-DAC3-41C1-A8EF-63D92927F10F}"/>
                </a:ext>
              </a:extLst>
            </p:cNvPr>
            <p:cNvSpPr/>
            <p:nvPr/>
          </p:nvSpPr>
          <p:spPr>
            <a:xfrm>
              <a:off x="6311900" y="2984500"/>
              <a:ext cx="1524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105" name="平行四边形 104">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9DE0363E-19B1-4425-B53B-0BEBD5481960}"/>
                </a:ext>
              </a:extLst>
            </p:cNvPr>
            <p:cNvSpPr/>
            <p:nvPr/>
          </p:nvSpPr>
          <p:spPr>
            <a:xfrm>
              <a:off x="6502400" y="2984500"/>
              <a:ext cx="2159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106" name="平行四边形 105">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A3074DB2-DED2-46A0-8AD7-A657BDD13922}"/>
                </a:ext>
              </a:extLst>
            </p:cNvPr>
            <p:cNvSpPr/>
            <p:nvPr/>
          </p:nvSpPr>
          <p:spPr>
            <a:xfrm>
              <a:off x="6604000" y="2997200"/>
              <a:ext cx="1651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107" name="平行四边形 106">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5D6E8ED9-0BCB-4D0A-826D-568941D6F1C7}"/>
                </a:ext>
              </a:extLst>
            </p:cNvPr>
            <p:cNvSpPr/>
            <p:nvPr/>
          </p:nvSpPr>
          <p:spPr>
            <a:xfrm>
              <a:off x="6705600" y="2819400"/>
              <a:ext cx="2413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108" name="平行四边形 107">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184E766A-14DF-4378-8CDF-0685B17727A3}"/>
                </a:ext>
              </a:extLst>
            </p:cNvPr>
            <p:cNvSpPr/>
            <p:nvPr/>
          </p:nvSpPr>
          <p:spPr>
            <a:xfrm>
              <a:off x="6845300" y="2921000"/>
              <a:ext cx="2286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109" name="平行四边形 108">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051276B9-B556-4B47-918B-6B60D76EF95B}"/>
                </a:ext>
              </a:extLst>
            </p:cNvPr>
            <p:cNvSpPr/>
            <p:nvPr/>
          </p:nvSpPr>
          <p:spPr>
            <a:xfrm>
              <a:off x="6985000" y="3035300"/>
              <a:ext cx="2159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110" name="平行四边形 109">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6BF66FEE-3315-4366-8599-448882FD0892}"/>
                </a:ext>
              </a:extLst>
            </p:cNvPr>
            <p:cNvSpPr/>
            <p:nvPr/>
          </p:nvSpPr>
          <p:spPr>
            <a:xfrm>
              <a:off x="7099300" y="2692400"/>
              <a:ext cx="1397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111" name="平行四边形 110">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B2BF13F6-3AB9-4B42-B844-6A284571EB87}"/>
                </a:ext>
              </a:extLst>
            </p:cNvPr>
            <p:cNvSpPr/>
            <p:nvPr/>
          </p:nvSpPr>
          <p:spPr>
            <a:xfrm>
              <a:off x="7188200" y="3200400"/>
              <a:ext cx="1270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112" name="平行四边形 111">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FF68DAD7-3C4F-4CE1-B631-F28B07B40B0A}"/>
                </a:ext>
              </a:extLst>
            </p:cNvPr>
            <p:cNvSpPr/>
            <p:nvPr/>
          </p:nvSpPr>
          <p:spPr>
            <a:xfrm>
              <a:off x="7391400" y="3454400"/>
              <a:ext cx="1524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113" name="平行四边形 112">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2A4CB215-4605-493A-A7AF-E92DD7A6CE54}"/>
                </a:ext>
              </a:extLst>
            </p:cNvPr>
            <p:cNvSpPr/>
            <p:nvPr/>
          </p:nvSpPr>
          <p:spPr>
            <a:xfrm>
              <a:off x="7429500" y="3136900"/>
              <a:ext cx="1524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114" name="平行四边形 113">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6C707712-5409-47ED-92F2-C01AFCD68815}"/>
                </a:ext>
              </a:extLst>
            </p:cNvPr>
            <p:cNvSpPr/>
            <p:nvPr/>
          </p:nvSpPr>
          <p:spPr>
            <a:xfrm>
              <a:off x="7645400" y="3390900"/>
              <a:ext cx="1651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115" name="平行四边形 114">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4F913073-8508-4D2D-B75B-05C35835E6F4}"/>
                </a:ext>
              </a:extLst>
            </p:cNvPr>
            <p:cNvSpPr/>
            <p:nvPr/>
          </p:nvSpPr>
          <p:spPr>
            <a:xfrm>
              <a:off x="7658100" y="2730500"/>
              <a:ext cx="2286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116" name="文本框 115">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F79E41E9-04B9-4A2E-B927-7B502A096E49}"/>
                </a:ext>
              </a:extLst>
            </p:cNvPr>
            <p:cNvSpPr txBox="1"/>
            <p:nvPr/>
          </p:nvSpPr>
          <p:spPr>
            <a:xfrm>
              <a:off x="3854220" y="2607629"/>
              <a:ext cx="5005277" cy="1312539"/>
            </a:xfrm>
            <a:prstGeom prst="rect">
              <a:avLst/>
            </a:prstGeom>
            <a:noFill/>
          </p:spPr>
          <p:txBody>
            <a:bodyPr vert="horz" wrap="square" rtlCol="0">
              <a:spAutoFit/>
            </a:bodyPr>
            <a:lstStyle/>
            <a:p>
              <a:pPr marL="0" marR="0" lvl="0" indent="0" algn="dist" defTabSz="914400" rtl="0" eaLnBrk="1" fontAlgn="auto" latinLnBrk="0" hangingPunct="1">
                <a:lnSpc>
                  <a:spcPct val="100000"/>
                </a:lnSpc>
                <a:spcBef>
                  <a:spcPts val="0"/>
                </a:spcBef>
                <a:spcAft>
                  <a:spcPts val="0"/>
                </a:spcAft>
                <a:buClrTx/>
                <a:buSzTx/>
                <a:buFontTx/>
                <a:buNone/>
                <a:tabLst/>
                <a:defRPr/>
              </a:pPr>
              <a:r>
                <a:rPr kumimoji="0" lang="zh-CN" altLang="en-US" sz="4000" b="0" i="1" u="none" strike="noStrike" kern="1200" cap="none" spc="0" normalizeH="0" baseline="0" noProof="0" dirty="0">
                  <a:ln>
                    <a:noFill/>
                  </a:ln>
                  <a:solidFill>
                    <a:prstClr val="black">
                      <a:lumMod val="75000"/>
                      <a:lumOff val="25000"/>
                    </a:prstClr>
                  </a:solidFill>
                  <a:effectLst/>
                  <a:uLnTx/>
                  <a:uFillTx/>
                  <a:latin typeface="字魂36号-正文宋楷" panose="02000000000000000000" pitchFamily="2" charset="-122"/>
                  <a:ea typeface="字魂36号-正文宋楷" panose="02000000000000000000" pitchFamily="2" charset="-122"/>
                </a:rPr>
                <a:t>标题文本</a:t>
              </a:r>
            </a:p>
          </p:txBody>
        </p:sp>
      </p:grpSp>
    </p:spTree>
    <p:extLst>
      <p:ext uri="{BB962C8B-B14F-4D97-AF65-F5344CB8AC3E}">
        <p14:creationId xmlns:p14="http://schemas.microsoft.com/office/powerpoint/2010/main" val="1203664558"/>
      </p:ext>
    </p:extLst>
  </p:cSld>
  <p:clrMapOvr>
    <a:masterClrMapping/>
  </p:clrMapOvr>
  <mc:AlternateContent xmlns:mc="http://schemas.openxmlformats.org/markup-compatibility/2006" xmlns:p14="http://schemas.microsoft.com/office/powerpoint/2010/main">
    <mc:Choice Requires="p14">
      <p:transition p14:dur="250" advClick="0" advTm="5000">
        <p:random/>
      </p:transition>
    </mc:Choice>
    <mc:Fallback xmlns="" xmlns:a16="http://schemas.microsoft.com/office/drawing/2014/main" xmlns:a14="http://schemas.microsoft.com/office/drawing/2010/main">
      <p:transition advClick="0" advTm="5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par>
                                <p:cTn id="9" presetID="2" presetClass="entr" presetSubtype="2" fill="hold" grpId="0" nodeType="with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additive="base">
                                        <p:cTn id="11" dur="500" fill="hold"/>
                                        <p:tgtEl>
                                          <p:spTgt spid="4"/>
                                        </p:tgtEl>
                                        <p:attrNameLst>
                                          <p:attrName>ppt_x</p:attrName>
                                        </p:attrNameLst>
                                      </p:cBhvr>
                                      <p:tavLst>
                                        <p:tav tm="0">
                                          <p:val>
                                            <p:strVal val="1+#ppt_w/2"/>
                                          </p:val>
                                        </p:tav>
                                        <p:tav tm="100000">
                                          <p:val>
                                            <p:strVal val="#ppt_x"/>
                                          </p:val>
                                        </p:tav>
                                      </p:tavLst>
                                    </p:anim>
                                    <p:anim calcmode="lin" valueType="num">
                                      <p:cBhvr additive="base">
                                        <p:cTn id="12" dur="500" fill="hold"/>
                                        <p:tgtEl>
                                          <p:spTgt spid="4"/>
                                        </p:tgtEl>
                                        <p:attrNameLst>
                                          <p:attrName>ppt_y</p:attrName>
                                        </p:attrNameLst>
                                      </p:cBhvr>
                                      <p:tavLst>
                                        <p:tav tm="0">
                                          <p:val>
                                            <p:strVal val="#ppt_y"/>
                                          </p:val>
                                        </p:tav>
                                        <p:tav tm="100000">
                                          <p:val>
                                            <p:strVal val="#ppt_y"/>
                                          </p:val>
                                        </p:tav>
                                      </p:tavLst>
                                    </p:anim>
                                  </p:childTnLst>
                                </p:cTn>
                              </p:par>
                              <p:par>
                                <p:cTn id="13" presetID="2" presetClass="entr" presetSubtype="2" fill="hold" grpId="0" nodeType="with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additive="base">
                                        <p:cTn id="15" dur="500" fill="hold"/>
                                        <p:tgtEl>
                                          <p:spTgt spid="5"/>
                                        </p:tgtEl>
                                        <p:attrNameLst>
                                          <p:attrName>ppt_x</p:attrName>
                                        </p:attrNameLst>
                                      </p:cBhvr>
                                      <p:tavLst>
                                        <p:tav tm="0">
                                          <p:val>
                                            <p:strVal val="1+#ppt_w/2"/>
                                          </p:val>
                                        </p:tav>
                                        <p:tav tm="100000">
                                          <p:val>
                                            <p:strVal val="#ppt_x"/>
                                          </p:val>
                                        </p:tav>
                                      </p:tavLst>
                                    </p:anim>
                                    <p:anim calcmode="lin" valueType="num">
                                      <p:cBhvr additive="base">
                                        <p:cTn id="16" dur="500" fill="hold"/>
                                        <p:tgtEl>
                                          <p:spTgt spid="5"/>
                                        </p:tgtEl>
                                        <p:attrNameLst>
                                          <p:attrName>ppt_y</p:attrName>
                                        </p:attrNameLst>
                                      </p:cBhvr>
                                      <p:tavLst>
                                        <p:tav tm="0">
                                          <p:val>
                                            <p:strVal val="#ppt_y"/>
                                          </p:val>
                                        </p:tav>
                                        <p:tav tm="100000">
                                          <p:val>
                                            <p:strVal val="#ppt_y"/>
                                          </p:val>
                                        </p:tav>
                                      </p:tavLst>
                                    </p:anim>
                                  </p:childTnLst>
                                </p:cTn>
                              </p:par>
                            </p:childTnLst>
                          </p:cTn>
                        </p:par>
                        <p:par>
                          <p:cTn id="17" fill="hold">
                            <p:stCondLst>
                              <p:cond delay="500"/>
                            </p:stCondLst>
                            <p:childTnLst>
                              <p:par>
                                <p:cTn id="18" presetID="53" presetClass="entr" presetSubtype="16" fill="hold" grpId="0" nodeType="afterEffect">
                                  <p:stCondLst>
                                    <p:cond delay="0"/>
                                  </p:stCondLst>
                                  <p:childTnLst>
                                    <p:set>
                                      <p:cBhvr>
                                        <p:cTn id="19" dur="1" fill="hold">
                                          <p:stCondLst>
                                            <p:cond delay="0"/>
                                          </p:stCondLst>
                                        </p:cTn>
                                        <p:tgtEl>
                                          <p:spTgt spid="27"/>
                                        </p:tgtEl>
                                        <p:attrNameLst>
                                          <p:attrName>style.visibility</p:attrName>
                                        </p:attrNameLst>
                                      </p:cBhvr>
                                      <p:to>
                                        <p:strVal val="visible"/>
                                      </p:to>
                                    </p:set>
                                    <p:anim calcmode="lin" valueType="num">
                                      <p:cBhvr>
                                        <p:cTn id="20" dur="500" fill="hold"/>
                                        <p:tgtEl>
                                          <p:spTgt spid="27"/>
                                        </p:tgtEl>
                                        <p:attrNameLst>
                                          <p:attrName>ppt_w</p:attrName>
                                        </p:attrNameLst>
                                      </p:cBhvr>
                                      <p:tavLst>
                                        <p:tav tm="0">
                                          <p:val>
                                            <p:fltVal val="0"/>
                                          </p:val>
                                        </p:tav>
                                        <p:tav tm="100000">
                                          <p:val>
                                            <p:strVal val="#ppt_w"/>
                                          </p:val>
                                        </p:tav>
                                      </p:tavLst>
                                    </p:anim>
                                    <p:anim calcmode="lin" valueType="num">
                                      <p:cBhvr>
                                        <p:cTn id="21" dur="500" fill="hold"/>
                                        <p:tgtEl>
                                          <p:spTgt spid="27"/>
                                        </p:tgtEl>
                                        <p:attrNameLst>
                                          <p:attrName>ppt_h</p:attrName>
                                        </p:attrNameLst>
                                      </p:cBhvr>
                                      <p:tavLst>
                                        <p:tav tm="0">
                                          <p:val>
                                            <p:fltVal val="0"/>
                                          </p:val>
                                        </p:tav>
                                        <p:tav tm="100000">
                                          <p:val>
                                            <p:strVal val="#ppt_h"/>
                                          </p:val>
                                        </p:tav>
                                      </p:tavLst>
                                    </p:anim>
                                    <p:animEffect transition="in" filter="fade">
                                      <p:cBhvr>
                                        <p:cTn id="22" dur="500"/>
                                        <p:tgtEl>
                                          <p:spTgt spid="27"/>
                                        </p:tgtEl>
                                      </p:cBhvr>
                                    </p:animEffect>
                                  </p:childTnLst>
                                </p:cTn>
                              </p:par>
                            </p:childTnLst>
                          </p:cTn>
                        </p:par>
                        <p:par>
                          <p:cTn id="23" fill="hold">
                            <p:stCondLst>
                              <p:cond delay="1000"/>
                            </p:stCondLst>
                            <p:childTnLst>
                              <p:par>
                                <p:cTn id="24" presetID="22" presetClass="entr" presetSubtype="1" fill="hold" nodeType="afterEffect">
                                  <p:stCondLst>
                                    <p:cond delay="0"/>
                                  </p:stCondLst>
                                  <p:childTnLst>
                                    <p:set>
                                      <p:cBhvr>
                                        <p:cTn id="25" dur="1" fill="hold">
                                          <p:stCondLst>
                                            <p:cond delay="0"/>
                                          </p:stCondLst>
                                        </p:cTn>
                                        <p:tgtEl>
                                          <p:spTgt spid="2"/>
                                        </p:tgtEl>
                                        <p:attrNameLst>
                                          <p:attrName>style.visibility</p:attrName>
                                        </p:attrNameLst>
                                      </p:cBhvr>
                                      <p:to>
                                        <p:strVal val="visible"/>
                                      </p:to>
                                    </p:set>
                                    <p:animEffect transition="in" filter="wipe(up)">
                                      <p:cBhvr>
                                        <p:cTn id="26" dur="500"/>
                                        <p:tgtEl>
                                          <p:spTgt spid="2"/>
                                        </p:tgtEl>
                                      </p:cBhvr>
                                    </p:animEffect>
                                  </p:childTnLst>
                                </p:cTn>
                              </p:par>
                            </p:childTnLst>
                          </p:cTn>
                        </p:par>
                        <p:par>
                          <p:cTn id="27" fill="hold">
                            <p:stCondLst>
                              <p:cond delay="1500"/>
                            </p:stCondLst>
                            <p:childTnLst>
                              <p:par>
                                <p:cTn id="28" presetID="53" presetClass="entr" presetSubtype="16" fill="hold" grpId="0" nodeType="afterEffect">
                                  <p:stCondLst>
                                    <p:cond delay="0"/>
                                  </p:stCondLst>
                                  <p:childTnLst>
                                    <p:set>
                                      <p:cBhvr>
                                        <p:cTn id="29" dur="1" fill="hold">
                                          <p:stCondLst>
                                            <p:cond delay="0"/>
                                          </p:stCondLst>
                                        </p:cTn>
                                        <p:tgtEl>
                                          <p:spTgt spid="28"/>
                                        </p:tgtEl>
                                        <p:attrNameLst>
                                          <p:attrName>style.visibility</p:attrName>
                                        </p:attrNameLst>
                                      </p:cBhvr>
                                      <p:to>
                                        <p:strVal val="visible"/>
                                      </p:to>
                                    </p:set>
                                    <p:anim calcmode="lin" valueType="num">
                                      <p:cBhvr>
                                        <p:cTn id="30" dur="500" fill="hold"/>
                                        <p:tgtEl>
                                          <p:spTgt spid="28"/>
                                        </p:tgtEl>
                                        <p:attrNameLst>
                                          <p:attrName>ppt_w</p:attrName>
                                        </p:attrNameLst>
                                      </p:cBhvr>
                                      <p:tavLst>
                                        <p:tav tm="0">
                                          <p:val>
                                            <p:fltVal val="0"/>
                                          </p:val>
                                        </p:tav>
                                        <p:tav tm="100000">
                                          <p:val>
                                            <p:strVal val="#ppt_w"/>
                                          </p:val>
                                        </p:tav>
                                      </p:tavLst>
                                    </p:anim>
                                    <p:anim calcmode="lin" valueType="num">
                                      <p:cBhvr>
                                        <p:cTn id="31" dur="500" fill="hold"/>
                                        <p:tgtEl>
                                          <p:spTgt spid="28"/>
                                        </p:tgtEl>
                                        <p:attrNameLst>
                                          <p:attrName>ppt_h</p:attrName>
                                        </p:attrNameLst>
                                      </p:cBhvr>
                                      <p:tavLst>
                                        <p:tav tm="0">
                                          <p:val>
                                            <p:fltVal val="0"/>
                                          </p:val>
                                        </p:tav>
                                        <p:tav tm="100000">
                                          <p:val>
                                            <p:strVal val="#ppt_h"/>
                                          </p:val>
                                        </p:tav>
                                      </p:tavLst>
                                    </p:anim>
                                    <p:animEffect transition="in" filter="fade">
                                      <p:cBhvr>
                                        <p:cTn id="32" dur="500"/>
                                        <p:tgtEl>
                                          <p:spTgt spid="28"/>
                                        </p:tgtEl>
                                      </p:cBhvr>
                                    </p:animEffect>
                                  </p:childTnLst>
                                </p:cTn>
                              </p:par>
                            </p:childTnLst>
                          </p:cTn>
                        </p:par>
                        <p:par>
                          <p:cTn id="33" fill="hold">
                            <p:stCondLst>
                              <p:cond delay="2000"/>
                            </p:stCondLst>
                            <p:childTnLst>
                              <p:par>
                                <p:cTn id="34" presetID="22" presetClass="entr" presetSubtype="1" fill="hold" nodeType="afterEffect">
                                  <p:stCondLst>
                                    <p:cond delay="0"/>
                                  </p:stCondLst>
                                  <p:childTnLst>
                                    <p:set>
                                      <p:cBhvr>
                                        <p:cTn id="35" dur="1" fill="hold">
                                          <p:stCondLst>
                                            <p:cond delay="0"/>
                                          </p:stCondLst>
                                        </p:cTn>
                                        <p:tgtEl>
                                          <p:spTgt spid="16"/>
                                        </p:tgtEl>
                                        <p:attrNameLst>
                                          <p:attrName>style.visibility</p:attrName>
                                        </p:attrNameLst>
                                      </p:cBhvr>
                                      <p:to>
                                        <p:strVal val="visible"/>
                                      </p:to>
                                    </p:set>
                                    <p:animEffect transition="in" filter="wipe(up)">
                                      <p:cBhvr>
                                        <p:cTn id="36" dur="500"/>
                                        <p:tgtEl>
                                          <p:spTgt spid="16"/>
                                        </p:tgtEl>
                                      </p:cBhvr>
                                    </p:animEffect>
                                  </p:childTnLst>
                                </p:cTn>
                              </p:par>
                            </p:childTnLst>
                          </p:cTn>
                        </p:par>
                        <p:par>
                          <p:cTn id="37" fill="hold">
                            <p:stCondLst>
                              <p:cond delay="2500"/>
                            </p:stCondLst>
                            <p:childTnLst>
                              <p:par>
                                <p:cTn id="38" presetID="53" presetClass="entr" presetSubtype="16" fill="hold" grpId="0" nodeType="afterEffect">
                                  <p:stCondLst>
                                    <p:cond delay="0"/>
                                  </p:stCondLst>
                                  <p:childTnLst>
                                    <p:set>
                                      <p:cBhvr>
                                        <p:cTn id="39" dur="1" fill="hold">
                                          <p:stCondLst>
                                            <p:cond delay="0"/>
                                          </p:stCondLst>
                                        </p:cTn>
                                        <p:tgtEl>
                                          <p:spTgt spid="29"/>
                                        </p:tgtEl>
                                        <p:attrNameLst>
                                          <p:attrName>style.visibility</p:attrName>
                                        </p:attrNameLst>
                                      </p:cBhvr>
                                      <p:to>
                                        <p:strVal val="visible"/>
                                      </p:to>
                                    </p:set>
                                    <p:anim calcmode="lin" valueType="num">
                                      <p:cBhvr>
                                        <p:cTn id="40" dur="500" fill="hold"/>
                                        <p:tgtEl>
                                          <p:spTgt spid="29"/>
                                        </p:tgtEl>
                                        <p:attrNameLst>
                                          <p:attrName>ppt_w</p:attrName>
                                        </p:attrNameLst>
                                      </p:cBhvr>
                                      <p:tavLst>
                                        <p:tav tm="0">
                                          <p:val>
                                            <p:fltVal val="0"/>
                                          </p:val>
                                        </p:tav>
                                        <p:tav tm="100000">
                                          <p:val>
                                            <p:strVal val="#ppt_w"/>
                                          </p:val>
                                        </p:tav>
                                      </p:tavLst>
                                    </p:anim>
                                    <p:anim calcmode="lin" valueType="num">
                                      <p:cBhvr>
                                        <p:cTn id="41" dur="500" fill="hold"/>
                                        <p:tgtEl>
                                          <p:spTgt spid="29"/>
                                        </p:tgtEl>
                                        <p:attrNameLst>
                                          <p:attrName>ppt_h</p:attrName>
                                        </p:attrNameLst>
                                      </p:cBhvr>
                                      <p:tavLst>
                                        <p:tav tm="0">
                                          <p:val>
                                            <p:fltVal val="0"/>
                                          </p:val>
                                        </p:tav>
                                        <p:tav tm="100000">
                                          <p:val>
                                            <p:strVal val="#ppt_h"/>
                                          </p:val>
                                        </p:tav>
                                      </p:tavLst>
                                    </p:anim>
                                    <p:animEffect transition="in" filter="fade">
                                      <p:cBhvr>
                                        <p:cTn id="42" dur="500"/>
                                        <p:tgtEl>
                                          <p:spTgt spid="29"/>
                                        </p:tgtEl>
                                      </p:cBhvr>
                                    </p:animEffect>
                                  </p:childTnLst>
                                </p:cTn>
                              </p:par>
                            </p:childTnLst>
                          </p:cTn>
                        </p:par>
                        <p:par>
                          <p:cTn id="43" fill="hold">
                            <p:stCondLst>
                              <p:cond delay="3000"/>
                            </p:stCondLst>
                            <p:childTnLst>
                              <p:par>
                                <p:cTn id="44" presetID="22" presetClass="entr" presetSubtype="1" fill="hold" nodeType="afterEffect">
                                  <p:stCondLst>
                                    <p:cond delay="0"/>
                                  </p:stCondLst>
                                  <p:childTnLst>
                                    <p:set>
                                      <p:cBhvr>
                                        <p:cTn id="45" dur="1" fill="hold">
                                          <p:stCondLst>
                                            <p:cond delay="0"/>
                                          </p:stCondLst>
                                        </p:cTn>
                                        <p:tgtEl>
                                          <p:spTgt spid="17"/>
                                        </p:tgtEl>
                                        <p:attrNameLst>
                                          <p:attrName>style.visibility</p:attrName>
                                        </p:attrNameLst>
                                      </p:cBhvr>
                                      <p:to>
                                        <p:strVal val="visible"/>
                                      </p:to>
                                    </p:set>
                                    <p:animEffect transition="in" filter="wipe(up)">
                                      <p:cBhvr>
                                        <p:cTn id="46"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27" grpId="0" animBg="1"/>
      <p:bldP spid="28" grpId="0" animBg="1"/>
      <p:bldP spid="29"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0E1AC43F-AD04-410C-A7EF-D4502C75BAF3}"/>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20" y="13"/>
            <a:ext cx="12191981" cy="6857991"/>
          </a:xfrm>
          <a:prstGeom prst="rect">
            <a:avLst/>
          </a:prstGeom>
        </p:spPr>
      </p:pic>
      <p:sp>
        <p:nvSpPr>
          <p:cNvPr id="3" name="任意多边形: 形状 2">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D9643C58-7967-4852-B659-D1E0C5D94016}"/>
              </a:ext>
            </a:extLst>
          </p:cNvPr>
          <p:cNvSpPr/>
          <p:nvPr/>
        </p:nvSpPr>
        <p:spPr>
          <a:xfrm>
            <a:off x="1856731" y="2361753"/>
            <a:ext cx="8430679" cy="2278062"/>
          </a:xfrm>
          <a:custGeom>
            <a:avLst/>
            <a:gdLst>
              <a:gd name="connsiteX0" fmla="*/ 0 w 7991475"/>
              <a:gd name="connsiteY0" fmla="*/ 0 h 2278062"/>
              <a:gd name="connsiteX1" fmla="*/ 7991475 w 7991475"/>
              <a:gd name="connsiteY1" fmla="*/ 0 h 2278062"/>
              <a:gd name="connsiteX2" fmla="*/ 7991475 w 7991475"/>
              <a:gd name="connsiteY2" fmla="*/ 2278062 h 2278062"/>
              <a:gd name="connsiteX3" fmla="*/ 4510677 w 7991475"/>
              <a:gd name="connsiteY3" fmla="*/ 2278062 h 2278062"/>
              <a:gd name="connsiteX4" fmla="*/ 4516438 w 7991475"/>
              <a:gd name="connsiteY4" fmla="*/ 2220912 h 2278062"/>
              <a:gd name="connsiteX5" fmla="*/ 4514986 w 7991475"/>
              <a:gd name="connsiteY5" fmla="*/ 2206508 h 2278062"/>
              <a:gd name="connsiteX6" fmla="*/ 7919921 w 7991475"/>
              <a:gd name="connsiteY6" fmla="*/ 2206508 h 2278062"/>
              <a:gd name="connsiteX7" fmla="*/ 7919921 w 7991475"/>
              <a:gd name="connsiteY7" fmla="*/ 71554 h 2278062"/>
              <a:gd name="connsiteX8" fmla="*/ 71554 w 7991475"/>
              <a:gd name="connsiteY8" fmla="*/ 71554 h 2278062"/>
              <a:gd name="connsiteX9" fmla="*/ 71554 w 7991475"/>
              <a:gd name="connsiteY9" fmla="*/ 2206508 h 2278062"/>
              <a:gd name="connsiteX10" fmla="*/ 3476490 w 7991475"/>
              <a:gd name="connsiteY10" fmla="*/ 2206508 h 2278062"/>
              <a:gd name="connsiteX11" fmla="*/ 3475038 w 7991475"/>
              <a:gd name="connsiteY11" fmla="*/ 2220912 h 2278062"/>
              <a:gd name="connsiteX12" fmla="*/ 3480800 w 7991475"/>
              <a:gd name="connsiteY12" fmla="*/ 2278062 h 2278062"/>
              <a:gd name="connsiteX13" fmla="*/ 0 w 7991475"/>
              <a:gd name="connsiteY13" fmla="*/ 2278062 h 22780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7991475" h="2278062">
                <a:moveTo>
                  <a:pt x="0" y="0"/>
                </a:moveTo>
                <a:lnTo>
                  <a:pt x="7991475" y="0"/>
                </a:lnTo>
                <a:lnTo>
                  <a:pt x="7991475" y="2278062"/>
                </a:lnTo>
                <a:lnTo>
                  <a:pt x="4510677" y="2278062"/>
                </a:lnTo>
                <a:lnTo>
                  <a:pt x="4516438" y="2220912"/>
                </a:lnTo>
                <a:lnTo>
                  <a:pt x="4514986" y="2206508"/>
                </a:lnTo>
                <a:lnTo>
                  <a:pt x="7919921" y="2206508"/>
                </a:lnTo>
                <a:lnTo>
                  <a:pt x="7919921" y="71554"/>
                </a:lnTo>
                <a:lnTo>
                  <a:pt x="71554" y="71554"/>
                </a:lnTo>
                <a:lnTo>
                  <a:pt x="71554" y="2206508"/>
                </a:lnTo>
                <a:lnTo>
                  <a:pt x="3476490" y="2206508"/>
                </a:lnTo>
                <a:lnTo>
                  <a:pt x="3475038" y="2220912"/>
                </a:lnTo>
                <a:lnTo>
                  <a:pt x="3480800" y="2278062"/>
                </a:lnTo>
                <a:lnTo>
                  <a:pt x="0" y="2278062"/>
                </a:lnTo>
                <a:close/>
              </a:path>
            </a:pathLst>
          </a:custGeom>
          <a:solidFill>
            <a:schemeClr val="bg1">
              <a:alpha val="8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sym typeface="Arial" panose="020B0604020202020204" pitchFamily="34" charset="0"/>
            </a:endParaRPr>
          </a:p>
        </p:txBody>
      </p:sp>
      <p:grpSp>
        <p:nvGrpSpPr>
          <p:cNvPr id="4" name="组合 3">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13E7B586-A261-49AC-9335-99861E1577A2}"/>
              </a:ext>
            </a:extLst>
          </p:cNvPr>
          <p:cNvGrpSpPr/>
          <p:nvPr/>
        </p:nvGrpSpPr>
        <p:grpSpPr>
          <a:xfrm>
            <a:off x="2061115" y="2820019"/>
            <a:ext cx="8030623" cy="1195119"/>
            <a:chOff x="-2342329" y="2424381"/>
            <a:chExt cx="12070529" cy="1195119"/>
          </a:xfrm>
        </p:grpSpPr>
        <p:sp>
          <p:nvSpPr>
            <p:cNvPr id="5" name="文本框 4">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8FB497A9-5286-4BBB-8062-916FB0C49E9F}"/>
                </a:ext>
              </a:extLst>
            </p:cNvPr>
            <p:cNvSpPr txBox="1"/>
            <p:nvPr/>
          </p:nvSpPr>
          <p:spPr>
            <a:xfrm>
              <a:off x="-2200062" y="2424381"/>
              <a:ext cx="11772899" cy="923330"/>
            </a:xfrm>
            <a:prstGeom prst="rect">
              <a:avLst/>
            </a:prstGeom>
            <a:noFill/>
          </p:spPr>
          <p:txBody>
            <a:bodyPr vert="horz" rtlCol="0">
              <a:spAutoFit/>
            </a:bodyPr>
            <a:lstStyle/>
            <a:p>
              <a:pPr marL="0" marR="0" lvl="0" indent="0" algn="dist" defTabSz="457200" rtl="0" eaLnBrk="1" fontAlgn="auto" latinLnBrk="0" hangingPunct="1">
                <a:lnSpc>
                  <a:spcPct val="100000"/>
                </a:lnSpc>
                <a:spcBef>
                  <a:spcPts val="0"/>
                </a:spcBef>
                <a:spcAft>
                  <a:spcPts val="0"/>
                </a:spcAft>
                <a:buClrTx/>
                <a:buSzTx/>
                <a:buFontTx/>
                <a:buNone/>
                <a:tabLst/>
                <a:defRPr/>
              </a:pPr>
              <a:r>
                <a:rPr kumimoji="0" lang="zh-CN" altLang="en-US" sz="5400" b="0" i="1" u="none" strike="noStrike" kern="1200" cap="none" spc="0" normalizeH="0" baseline="0" noProof="0" dirty="0">
                  <a:ln>
                    <a:noFill/>
                  </a:ln>
                  <a:solidFill>
                    <a:srgbClr val="2CC8B8"/>
                  </a:solidFill>
                  <a:effectLst/>
                  <a:uLnTx/>
                  <a:uFillTx/>
                  <a:latin typeface="字魂36号-正文宋楷" panose="02000000000000000000" pitchFamily="2" charset="-122"/>
                  <a:ea typeface="字魂36号-正文宋楷" panose="02000000000000000000" pitchFamily="2" charset="-122"/>
                </a:rPr>
                <a:t>活动执行保障</a:t>
              </a:r>
            </a:p>
          </p:txBody>
        </p:sp>
        <p:sp>
          <p:nvSpPr>
            <p:cNvPr id="6" name="文本框 5">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26EA4DD1-1B41-4AEC-9FBC-A21F8E394C0F}"/>
                </a:ext>
              </a:extLst>
            </p:cNvPr>
            <p:cNvSpPr txBox="1"/>
            <p:nvPr/>
          </p:nvSpPr>
          <p:spPr>
            <a:xfrm>
              <a:off x="-2298721" y="2454870"/>
              <a:ext cx="11772899" cy="923330"/>
            </a:xfrm>
            <a:prstGeom prst="rect">
              <a:avLst/>
            </a:prstGeom>
            <a:noFill/>
          </p:spPr>
          <p:txBody>
            <a:bodyPr vert="horz" rtlCol="0">
              <a:spAutoFit/>
            </a:bodyPr>
            <a:lstStyle/>
            <a:p>
              <a:pPr marL="0" marR="0" lvl="0" indent="0" algn="dist" defTabSz="457200" rtl="0" eaLnBrk="1" fontAlgn="auto" latinLnBrk="0" hangingPunct="1">
                <a:lnSpc>
                  <a:spcPct val="100000"/>
                </a:lnSpc>
                <a:spcBef>
                  <a:spcPts val="0"/>
                </a:spcBef>
                <a:spcAft>
                  <a:spcPts val="0"/>
                </a:spcAft>
                <a:buClrTx/>
                <a:buSzTx/>
                <a:buFontTx/>
                <a:buNone/>
                <a:tabLst/>
                <a:defRPr/>
              </a:pPr>
              <a:r>
                <a:rPr kumimoji="0" lang="zh-CN" altLang="en-US" sz="5400" b="0" i="1" u="none" strike="noStrike" kern="1200" cap="none" spc="0" normalizeH="0" baseline="0" noProof="0" dirty="0">
                  <a:ln>
                    <a:noFill/>
                  </a:ln>
                  <a:solidFill>
                    <a:srgbClr val="A1249B"/>
                  </a:solidFill>
                  <a:effectLst/>
                  <a:uLnTx/>
                  <a:uFillTx/>
                  <a:latin typeface="字魂36号-正文宋楷" panose="02000000000000000000" pitchFamily="2" charset="-122"/>
                  <a:ea typeface="字魂36号-正文宋楷" panose="02000000000000000000" pitchFamily="2" charset="-122"/>
                </a:rPr>
                <a:t>活动执行保障</a:t>
              </a:r>
            </a:p>
          </p:txBody>
        </p:sp>
        <p:sp>
          <p:nvSpPr>
            <p:cNvPr id="7" name="平行四边形 6">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7E7B2021-C9E7-4457-B1DF-7BFC4BC9AC00}"/>
                </a:ext>
              </a:extLst>
            </p:cNvPr>
            <p:cNvSpPr/>
            <p:nvPr/>
          </p:nvSpPr>
          <p:spPr>
            <a:xfrm>
              <a:off x="-2133600" y="3378200"/>
              <a:ext cx="2540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8" name="平行四边形 7">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590F7EB3-39D4-4B87-8695-0692FB1ACF20}"/>
                </a:ext>
              </a:extLst>
            </p:cNvPr>
            <p:cNvSpPr/>
            <p:nvPr/>
          </p:nvSpPr>
          <p:spPr>
            <a:xfrm>
              <a:off x="-2108200" y="3276600"/>
              <a:ext cx="2540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9" name="平行四边形 8">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BB46BBFC-2462-4B63-AA9A-ACB42C82CBA7}"/>
                </a:ext>
              </a:extLst>
            </p:cNvPr>
            <p:cNvSpPr/>
            <p:nvPr/>
          </p:nvSpPr>
          <p:spPr>
            <a:xfrm>
              <a:off x="-1879600" y="3568700"/>
              <a:ext cx="1524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0" name="平行四边形 9">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3E75B482-4F0E-425A-BFBA-6EE2ADF35A79}"/>
                </a:ext>
              </a:extLst>
            </p:cNvPr>
            <p:cNvSpPr/>
            <p:nvPr/>
          </p:nvSpPr>
          <p:spPr>
            <a:xfrm>
              <a:off x="-1841500" y="2730500"/>
              <a:ext cx="1524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1" name="平行四边形 10">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50148FA3-8BEC-4D5E-9904-D7156BF8524C}"/>
                </a:ext>
              </a:extLst>
            </p:cNvPr>
            <p:cNvSpPr/>
            <p:nvPr/>
          </p:nvSpPr>
          <p:spPr>
            <a:xfrm>
              <a:off x="-1727200" y="2908300"/>
              <a:ext cx="1270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2" name="平行四边形 11">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6878E43B-404C-4B85-8A86-A5DE8C076152}"/>
                </a:ext>
              </a:extLst>
            </p:cNvPr>
            <p:cNvSpPr/>
            <p:nvPr/>
          </p:nvSpPr>
          <p:spPr>
            <a:xfrm>
              <a:off x="-1612900" y="2844800"/>
              <a:ext cx="2286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3" name="平行四边形 12">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A287AB4C-128E-4268-AAB9-3D6EB33B59C2}"/>
                </a:ext>
              </a:extLst>
            </p:cNvPr>
            <p:cNvSpPr/>
            <p:nvPr/>
          </p:nvSpPr>
          <p:spPr>
            <a:xfrm>
              <a:off x="-1384300" y="3302000"/>
              <a:ext cx="2159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4" name="平行四边形 13">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2CBE075A-36AF-4BE8-90DE-53294F00B059}"/>
                </a:ext>
              </a:extLst>
            </p:cNvPr>
            <p:cNvSpPr/>
            <p:nvPr/>
          </p:nvSpPr>
          <p:spPr>
            <a:xfrm>
              <a:off x="-1295400" y="3111500"/>
              <a:ext cx="2032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5" name="平行四边形 14">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6C4D0BA3-2B3D-4C61-80E4-790A067B0D72}"/>
                </a:ext>
              </a:extLst>
            </p:cNvPr>
            <p:cNvSpPr/>
            <p:nvPr/>
          </p:nvSpPr>
          <p:spPr>
            <a:xfrm>
              <a:off x="-1219200" y="3429000"/>
              <a:ext cx="1524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6" name="平行四边形 15">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82AE7C0C-5296-41E6-953C-EED8B6492B8C}"/>
                </a:ext>
              </a:extLst>
            </p:cNvPr>
            <p:cNvSpPr/>
            <p:nvPr/>
          </p:nvSpPr>
          <p:spPr>
            <a:xfrm>
              <a:off x="-1028700" y="2654300"/>
              <a:ext cx="2159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7" name="平行四边形 16">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D23EBF09-2FD9-4AAF-B334-5EB0B32F4D14}"/>
                </a:ext>
              </a:extLst>
            </p:cNvPr>
            <p:cNvSpPr/>
            <p:nvPr/>
          </p:nvSpPr>
          <p:spPr>
            <a:xfrm>
              <a:off x="-889000" y="3149600"/>
              <a:ext cx="1524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8" name="平行四边形 17">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06DC1F90-1727-459F-B2CD-EABDC3470ACD}"/>
                </a:ext>
              </a:extLst>
            </p:cNvPr>
            <p:cNvSpPr/>
            <p:nvPr/>
          </p:nvSpPr>
          <p:spPr>
            <a:xfrm>
              <a:off x="-762000" y="3162300"/>
              <a:ext cx="1905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9" name="平行四边形 18">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0A2246BB-58CD-4357-B45C-E60224693D9B}"/>
                </a:ext>
              </a:extLst>
            </p:cNvPr>
            <p:cNvSpPr/>
            <p:nvPr/>
          </p:nvSpPr>
          <p:spPr>
            <a:xfrm>
              <a:off x="-698500" y="3543300"/>
              <a:ext cx="2286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20" name="平行四边形 19">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A927ED5C-B647-4B3B-97DB-955D9C5A23A4}"/>
                </a:ext>
              </a:extLst>
            </p:cNvPr>
            <p:cNvSpPr/>
            <p:nvPr/>
          </p:nvSpPr>
          <p:spPr>
            <a:xfrm>
              <a:off x="-495300" y="2806700"/>
              <a:ext cx="1524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21" name="平行四边形 20">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8AD924EE-2F2D-465A-9911-BECFE53E7B3C}"/>
                </a:ext>
              </a:extLst>
            </p:cNvPr>
            <p:cNvSpPr/>
            <p:nvPr/>
          </p:nvSpPr>
          <p:spPr>
            <a:xfrm>
              <a:off x="-393700" y="3568700"/>
              <a:ext cx="2159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22" name="平行四边形 21">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6E80F851-B431-4619-9A08-BED3AF1D7BD6}"/>
                </a:ext>
              </a:extLst>
            </p:cNvPr>
            <p:cNvSpPr/>
            <p:nvPr/>
          </p:nvSpPr>
          <p:spPr>
            <a:xfrm>
              <a:off x="-266700" y="2984500"/>
              <a:ext cx="2540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23" name="平行四边形 22">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1481DD72-5E9F-4B26-A566-318EB9688763}"/>
                </a:ext>
              </a:extLst>
            </p:cNvPr>
            <p:cNvSpPr/>
            <p:nvPr/>
          </p:nvSpPr>
          <p:spPr>
            <a:xfrm>
              <a:off x="-165100" y="2654300"/>
              <a:ext cx="2286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24" name="平行四边形 23">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FA988FEC-7C16-4795-82E1-53D622A4D15B}"/>
                </a:ext>
              </a:extLst>
            </p:cNvPr>
            <p:cNvSpPr/>
            <p:nvPr/>
          </p:nvSpPr>
          <p:spPr>
            <a:xfrm>
              <a:off x="-25400" y="3022600"/>
              <a:ext cx="1778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25" name="平行四边形 24">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5CB8BCF1-4807-46C4-8792-B5EB55EFA441}"/>
                </a:ext>
              </a:extLst>
            </p:cNvPr>
            <p:cNvSpPr/>
            <p:nvPr/>
          </p:nvSpPr>
          <p:spPr>
            <a:xfrm>
              <a:off x="152400" y="2806700"/>
              <a:ext cx="2032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26" name="平行四边形 25">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CA71E0D7-FC2A-467E-ABF8-5F6CAC88F225}"/>
                </a:ext>
              </a:extLst>
            </p:cNvPr>
            <p:cNvSpPr/>
            <p:nvPr/>
          </p:nvSpPr>
          <p:spPr>
            <a:xfrm>
              <a:off x="254000" y="3302000"/>
              <a:ext cx="2286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27" name="平行四边形 26">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BBAD19A4-7AA0-4830-A1D3-41BBC0BAF5AF}"/>
                </a:ext>
              </a:extLst>
            </p:cNvPr>
            <p:cNvSpPr/>
            <p:nvPr/>
          </p:nvSpPr>
          <p:spPr>
            <a:xfrm>
              <a:off x="304800" y="3492500"/>
              <a:ext cx="1651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28" name="平行四边形 27">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1A0C9FBF-179C-4533-A6A2-F22BF1733357}"/>
                </a:ext>
              </a:extLst>
            </p:cNvPr>
            <p:cNvSpPr/>
            <p:nvPr/>
          </p:nvSpPr>
          <p:spPr>
            <a:xfrm>
              <a:off x="520700" y="3543300"/>
              <a:ext cx="2413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29" name="平行四边形 28">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7E1380CC-6CBE-46B9-A72E-B293C35C30E6}"/>
                </a:ext>
              </a:extLst>
            </p:cNvPr>
            <p:cNvSpPr/>
            <p:nvPr/>
          </p:nvSpPr>
          <p:spPr>
            <a:xfrm>
              <a:off x="558800" y="3479800"/>
              <a:ext cx="1651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30" name="平行四边形 29">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BB01A80F-B57E-4303-AEF8-568EB24A25F6}"/>
                </a:ext>
              </a:extLst>
            </p:cNvPr>
            <p:cNvSpPr/>
            <p:nvPr/>
          </p:nvSpPr>
          <p:spPr>
            <a:xfrm>
              <a:off x="762000" y="3403600"/>
              <a:ext cx="1524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31" name="平行四边形 30">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E40DF225-9A05-4B67-8519-BF364E663693}"/>
                </a:ext>
              </a:extLst>
            </p:cNvPr>
            <p:cNvSpPr/>
            <p:nvPr/>
          </p:nvSpPr>
          <p:spPr>
            <a:xfrm>
              <a:off x="901700" y="2908300"/>
              <a:ext cx="2159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32" name="平行四边形 31">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0B414EC2-8170-4E3E-8E00-A2E7D6AD305E}"/>
                </a:ext>
              </a:extLst>
            </p:cNvPr>
            <p:cNvSpPr/>
            <p:nvPr/>
          </p:nvSpPr>
          <p:spPr>
            <a:xfrm>
              <a:off x="965200" y="2832100"/>
              <a:ext cx="2032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33" name="平行四边形 32">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975FA6FB-11DE-4309-A5E3-356CAB86CEA2}"/>
                </a:ext>
              </a:extLst>
            </p:cNvPr>
            <p:cNvSpPr/>
            <p:nvPr/>
          </p:nvSpPr>
          <p:spPr>
            <a:xfrm>
              <a:off x="1117600" y="3238500"/>
              <a:ext cx="1270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34" name="平行四边形 33">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98C5A400-1490-41A6-A100-5CC1E1F2169E}"/>
                </a:ext>
              </a:extLst>
            </p:cNvPr>
            <p:cNvSpPr/>
            <p:nvPr/>
          </p:nvSpPr>
          <p:spPr>
            <a:xfrm>
              <a:off x="1231900" y="3378200"/>
              <a:ext cx="1651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35" name="平行四边形 34">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BB0A5ED5-9FFF-4ED2-9DC7-96DDD4AAF60C}"/>
                </a:ext>
              </a:extLst>
            </p:cNvPr>
            <p:cNvSpPr/>
            <p:nvPr/>
          </p:nvSpPr>
          <p:spPr>
            <a:xfrm>
              <a:off x="1371600" y="3340100"/>
              <a:ext cx="2540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36" name="平行四边形 35">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9754AE47-8F63-46BC-9081-2D3D63807E11}"/>
                </a:ext>
              </a:extLst>
            </p:cNvPr>
            <p:cNvSpPr/>
            <p:nvPr/>
          </p:nvSpPr>
          <p:spPr>
            <a:xfrm>
              <a:off x="1485900" y="3327400"/>
              <a:ext cx="2159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37" name="平行四边形 36">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B94912A0-6402-45AE-84E3-9E72DC94B851}"/>
                </a:ext>
              </a:extLst>
            </p:cNvPr>
            <p:cNvSpPr/>
            <p:nvPr/>
          </p:nvSpPr>
          <p:spPr>
            <a:xfrm>
              <a:off x="1651000" y="2844800"/>
              <a:ext cx="2413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38" name="平行四边形 37">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3016C20D-E136-4794-9B61-5554C3573B7F}"/>
                </a:ext>
              </a:extLst>
            </p:cNvPr>
            <p:cNvSpPr/>
            <p:nvPr/>
          </p:nvSpPr>
          <p:spPr>
            <a:xfrm>
              <a:off x="1778000" y="2933700"/>
              <a:ext cx="1397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39" name="平行四边形 38">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02CBC135-C730-4334-B355-9678CBB92500}"/>
                </a:ext>
              </a:extLst>
            </p:cNvPr>
            <p:cNvSpPr/>
            <p:nvPr/>
          </p:nvSpPr>
          <p:spPr>
            <a:xfrm>
              <a:off x="1841500" y="3149600"/>
              <a:ext cx="1524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40" name="平行四边形 39">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8DCCCBE3-2E50-4D49-ABEA-C26B5DC7E248}"/>
                </a:ext>
              </a:extLst>
            </p:cNvPr>
            <p:cNvSpPr/>
            <p:nvPr/>
          </p:nvSpPr>
          <p:spPr>
            <a:xfrm>
              <a:off x="1955800" y="3149600"/>
              <a:ext cx="2159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41" name="平行四边形 40">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78468CDE-9F85-4EEF-89F0-74D2E2EFA774}"/>
                </a:ext>
              </a:extLst>
            </p:cNvPr>
            <p:cNvSpPr/>
            <p:nvPr/>
          </p:nvSpPr>
          <p:spPr>
            <a:xfrm>
              <a:off x="2146300" y="2679700"/>
              <a:ext cx="1651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42" name="平行四边形 41">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B24DA5C9-C41E-4E4A-94E2-5D0E6227DDDE}"/>
                </a:ext>
              </a:extLst>
            </p:cNvPr>
            <p:cNvSpPr/>
            <p:nvPr/>
          </p:nvSpPr>
          <p:spPr>
            <a:xfrm>
              <a:off x="2235200" y="2667000"/>
              <a:ext cx="2540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43" name="平行四边形 42">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6D87B116-7C20-4C5A-92E7-AE334C292378}"/>
                </a:ext>
              </a:extLst>
            </p:cNvPr>
            <p:cNvSpPr/>
            <p:nvPr/>
          </p:nvSpPr>
          <p:spPr>
            <a:xfrm>
              <a:off x="2336800" y="3124200"/>
              <a:ext cx="1270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44" name="平行四边形 43">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0244B9E0-C5FD-4CE4-AC65-A0E3C3C1408C}"/>
                </a:ext>
              </a:extLst>
            </p:cNvPr>
            <p:cNvSpPr/>
            <p:nvPr/>
          </p:nvSpPr>
          <p:spPr>
            <a:xfrm>
              <a:off x="2540000" y="2578100"/>
              <a:ext cx="1778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45" name="平行四边形 44">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AB8F502B-F5D3-45D3-BD11-EF908A9C5A2E}"/>
                </a:ext>
              </a:extLst>
            </p:cNvPr>
            <p:cNvSpPr/>
            <p:nvPr/>
          </p:nvSpPr>
          <p:spPr>
            <a:xfrm>
              <a:off x="2667000" y="3048000"/>
              <a:ext cx="1270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46" name="平行四边形 45">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DEA329FB-0E30-4B17-87FD-28E09FE4DD24}"/>
                </a:ext>
              </a:extLst>
            </p:cNvPr>
            <p:cNvSpPr/>
            <p:nvPr/>
          </p:nvSpPr>
          <p:spPr>
            <a:xfrm>
              <a:off x="2819400" y="3352800"/>
              <a:ext cx="1905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47" name="平行四边形 46">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712F608D-6B33-4777-A822-DC10B063E277}"/>
                </a:ext>
              </a:extLst>
            </p:cNvPr>
            <p:cNvSpPr/>
            <p:nvPr/>
          </p:nvSpPr>
          <p:spPr>
            <a:xfrm>
              <a:off x="2921000" y="3454400"/>
              <a:ext cx="1778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48" name="平行四边形 47">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F068A207-7849-494C-87A5-5C1E9168C614}"/>
                </a:ext>
              </a:extLst>
            </p:cNvPr>
            <p:cNvSpPr/>
            <p:nvPr/>
          </p:nvSpPr>
          <p:spPr>
            <a:xfrm>
              <a:off x="2997200" y="3479800"/>
              <a:ext cx="2413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49" name="平行四边形 48">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236AEC72-C0E6-47E4-9192-E2C731C24F00}"/>
                </a:ext>
              </a:extLst>
            </p:cNvPr>
            <p:cNvSpPr/>
            <p:nvPr/>
          </p:nvSpPr>
          <p:spPr>
            <a:xfrm>
              <a:off x="3086100" y="2908300"/>
              <a:ext cx="2286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50" name="平行四边形 49">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70646FF9-58F1-45F3-A32F-51970933DE2B}"/>
                </a:ext>
              </a:extLst>
            </p:cNvPr>
            <p:cNvSpPr/>
            <p:nvPr/>
          </p:nvSpPr>
          <p:spPr>
            <a:xfrm>
              <a:off x="3276600" y="2755900"/>
              <a:ext cx="1397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51" name="平行四边形 50">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62E214BD-F662-4082-AE68-D8BD740D262A}"/>
                </a:ext>
              </a:extLst>
            </p:cNvPr>
            <p:cNvSpPr/>
            <p:nvPr/>
          </p:nvSpPr>
          <p:spPr>
            <a:xfrm>
              <a:off x="3340100" y="2616200"/>
              <a:ext cx="2159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52" name="平行四边形 51">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B84319B7-2A1E-463C-B61C-9636EEE10BB6}"/>
                </a:ext>
              </a:extLst>
            </p:cNvPr>
            <p:cNvSpPr/>
            <p:nvPr/>
          </p:nvSpPr>
          <p:spPr>
            <a:xfrm>
              <a:off x="3467100" y="3136900"/>
              <a:ext cx="2286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53" name="平行四边形 52">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12B9124E-22C7-40C4-9083-A08E11158BC5}"/>
                </a:ext>
              </a:extLst>
            </p:cNvPr>
            <p:cNvSpPr/>
            <p:nvPr/>
          </p:nvSpPr>
          <p:spPr>
            <a:xfrm>
              <a:off x="3657600" y="3124200"/>
              <a:ext cx="2286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54" name="平行四边形 53">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A70EEFFE-1FDE-4792-844C-579F56A125E7}"/>
                </a:ext>
              </a:extLst>
            </p:cNvPr>
            <p:cNvSpPr/>
            <p:nvPr/>
          </p:nvSpPr>
          <p:spPr>
            <a:xfrm>
              <a:off x="3835400" y="2552700"/>
              <a:ext cx="2159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55" name="平行四边形 54">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BE4B1B8B-966E-434B-A943-993DD9FE24E2}"/>
                </a:ext>
              </a:extLst>
            </p:cNvPr>
            <p:cNvSpPr/>
            <p:nvPr/>
          </p:nvSpPr>
          <p:spPr>
            <a:xfrm>
              <a:off x="3860800" y="3479800"/>
              <a:ext cx="2540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56" name="平行四边形 55">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7E75F2F6-F01F-4EB8-B281-87238CA40AB7}"/>
                </a:ext>
              </a:extLst>
            </p:cNvPr>
            <p:cNvSpPr/>
            <p:nvPr/>
          </p:nvSpPr>
          <p:spPr>
            <a:xfrm>
              <a:off x="4076700" y="3098800"/>
              <a:ext cx="2032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57" name="平行四边形 56">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D0A0C76E-7418-4699-AB70-507F3E46159D}"/>
                </a:ext>
              </a:extLst>
            </p:cNvPr>
            <p:cNvSpPr/>
            <p:nvPr/>
          </p:nvSpPr>
          <p:spPr>
            <a:xfrm>
              <a:off x="4140200" y="2882900"/>
              <a:ext cx="1270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58" name="平行四边形 57">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B53EC9AB-6FE9-4385-B911-9F27AEF8F055}"/>
                </a:ext>
              </a:extLst>
            </p:cNvPr>
            <p:cNvSpPr/>
            <p:nvPr/>
          </p:nvSpPr>
          <p:spPr>
            <a:xfrm>
              <a:off x="4279900" y="3225800"/>
              <a:ext cx="1270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59" name="平行四边形 58">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CC9FA4ED-2086-4BDE-BB04-355A3010CE3B}"/>
                </a:ext>
              </a:extLst>
            </p:cNvPr>
            <p:cNvSpPr/>
            <p:nvPr/>
          </p:nvSpPr>
          <p:spPr>
            <a:xfrm>
              <a:off x="4381500" y="2590800"/>
              <a:ext cx="1524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60" name="平行四边形 59">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189FF69C-0842-4E3E-8130-9EB0B0B6A8D9}"/>
                </a:ext>
              </a:extLst>
            </p:cNvPr>
            <p:cNvSpPr/>
            <p:nvPr/>
          </p:nvSpPr>
          <p:spPr>
            <a:xfrm>
              <a:off x="4584700" y="3517900"/>
              <a:ext cx="1524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61" name="平行四边形 60">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4CDB4AEC-6936-48B6-AABC-E8268C72AE88}"/>
                </a:ext>
              </a:extLst>
            </p:cNvPr>
            <p:cNvSpPr/>
            <p:nvPr/>
          </p:nvSpPr>
          <p:spPr>
            <a:xfrm>
              <a:off x="4686300" y="3568700"/>
              <a:ext cx="1524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62" name="平行四边形 61">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8F33B902-0275-4988-9679-22F984AFB87A}"/>
                </a:ext>
              </a:extLst>
            </p:cNvPr>
            <p:cNvSpPr/>
            <p:nvPr/>
          </p:nvSpPr>
          <p:spPr>
            <a:xfrm>
              <a:off x="4762500" y="2806700"/>
              <a:ext cx="1905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63" name="平行四边形 62">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E359D23C-E3D8-4FA9-AE74-43E6FEA6AE99}"/>
                </a:ext>
              </a:extLst>
            </p:cNvPr>
            <p:cNvSpPr/>
            <p:nvPr/>
          </p:nvSpPr>
          <p:spPr>
            <a:xfrm>
              <a:off x="4953000" y="3543300"/>
              <a:ext cx="1651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64" name="平行四边形 63">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72703AB8-3831-4CE4-A5E0-D78FC40B31F0}"/>
                </a:ext>
              </a:extLst>
            </p:cNvPr>
            <p:cNvSpPr/>
            <p:nvPr/>
          </p:nvSpPr>
          <p:spPr>
            <a:xfrm>
              <a:off x="5029200" y="2895600"/>
              <a:ext cx="2413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65" name="平行四边形 64">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A325F06D-DA32-4BBA-AEC1-B3351E44B4DD}"/>
                </a:ext>
              </a:extLst>
            </p:cNvPr>
            <p:cNvSpPr/>
            <p:nvPr/>
          </p:nvSpPr>
          <p:spPr>
            <a:xfrm>
              <a:off x="5156200" y="2641600"/>
              <a:ext cx="1651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66" name="平行四边形 65">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38D076F1-59AE-44DF-80B9-B044E4316CA6}"/>
                </a:ext>
              </a:extLst>
            </p:cNvPr>
            <p:cNvSpPr/>
            <p:nvPr/>
          </p:nvSpPr>
          <p:spPr>
            <a:xfrm>
              <a:off x="5334000" y="2895600"/>
              <a:ext cx="1270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67" name="平行四边形 66">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8D92D6DD-CC3D-45F6-9913-E08691C73EFF}"/>
                </a:ext>
              </a:extLst>
            </p:cNvPr>
            <p:cNvSpPr/>
            <p:nvPr/>
          </p:nvSpPr>
          <p:spPr>
            <a:xfrm>
              <a:off x="5422900" y="3048000"/>
              <a:ext cx="1651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68" name="平行四边形 67">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5CFACF4F-3517-4BD3-B5B5-1B92854C050A}"/>
                </a:ext>
              </a:extLst>
            </p:cNvPr>
            <p:cNvSpPr/>
            <p:nvPr/>
          </p:nvSpPr>
          <p:spPr>
            <a:xfrm>
              <a:off x="5549900" y="3251200"/>
              <a:ext cx="2159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69" name="平行四边形 68">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2A06BAC7-C2F3-4F5E-AB40-9C51E2D97D12}"/>
                </a:ext>
              </a:extLst>
            </p:cNvPr>
            <p:cNvSpPr/>
            <p:nvPr/>
          </p:nvSpPr>
          <p:spPr>
            <a:xfrm>
              <a:off x="5727700" y="2743200"/>
              <a:ext cx="1778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70" name="平行四边形 69">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459A9A6D-87FE-42AD-BC15-C138E78229F8}"/>
                </a:ext>
              </a:extLst>
            </p:cNvPr>
            <p:cNvSpPr/>
            <p:nvPr/>
          </p:nvSpPr>
          <p:spPr>
            <a:xfrm>
              <a:off x="5778500" y="3568700"/>
              <a:ext cx="2413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71" name="平行四边形 70">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BE3CEB5F-9D91-4A6C-B937-25AAC691D868}"/>
                </a:ext>
              </a:extLst>
            </p:cNvPr>
            <p:cNvSpPr/>
            <p:nvPr/>
          </p:nvSpPr>
          <p:spPr>
            <a:xfrm>
              <a:off x="5943600" y="3149600"/>
              <a:ext cx="1651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72" name="平行四边形 71">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1DAECA4B-9C66-4D29-9795-4B5161EEAEF4}"/>
                </a:ext>
              </a:extLst>
            </p:cNvPr>
            <p:cNvSpPr/>
            <p:nvPr/>
          </p:nvSpPr>
          <p:spPr>
            <a:xfrm>
              <a:off x="6108700" y="2794000"/>
              <a:ext cx="2286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73" name="平行四边形 72">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70CC69EA-297C-42BB-96DC-6A70AD3C1027}"/>
                </a:ext>
              </a:extLst>
            </p:cNvPr>
            <p:cNvSpPr/>
            <p:nvPr/>
          </p:nvSpPr>
          <p:spPr>
            <a:xfrm>
              <a:off x="6248400" y="3365500"/>
              <a:ext cx="2540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74" name="平行四边形 73">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8F40DC8F-C285-4A47-A377-B714D7959C02}"/>
                </a:ext>
              </a:extLst>
            </p:cNvPr>
            <p:cNvSpPr/>
            <p:nvPr/>
          </p:nvSpPr>
          <p:spPr>
            <a:xfrm>
              <a:off x="6273800" y="3225800"/>
              <a:ext cx="1778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75" name="平行四边形 74">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8955CD73-2EC7-4CEB-B511-96AE3B297B2F}"/>
                </a:ext>
              </a:extLst>
            </p:cNvPr>
            <p:cNvSpPr/>
            <p:nvPr/>
          </p:nvSpPr>
          <p:spPr>
            <a:xfrm>
              <a:off x="6464300" y="3543300"/>
              <a:ext cx="2413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76" name="平行四边形 75">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7DF94055-0DAA-41FF-9600-08CD79892B48}"/>
                </a:ext>
              </a:extLst>
            </p:cNvPr>
            <p:cNvSpPr/>
            <p:nvPr/>
          </p:nvSpPr>
          <p:spPr>
            <a:xfrm>
              <a:off x="6540500" y="3365500"/>
              <a:ext cx="2413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77" name="平行四边形 76">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5A30326F-9ACA-4FFA-881D-C480D43DC4F4}"/>
                </a:ext>
              </a:extLst>
            </p:cNvPr>
            <p:cNvSpPr/>
            <p:nvPr/>
          </p:nvSpPr>
          <p:spPr>
            <a:xfrm>
              <a:off x="6654800" y="3352800"/>
              <a:ext cx="1397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78" name="平行四边形 77">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79BE14CF-E90B-4A7B-A053-E163A775C260}"/>
                </a:ext>
              </a:extLst>
            </p:cNvPr>
            <p:cNvSpPr/>
            <p:nvPr/>
          </p:nvSpPr>
          <p:spPr>
            <a:xfrm>
              <a:off x="6845300" y="2616200"/>
              <a:ext cx="2032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79" name="平行四边形 78">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24B87990-45E2-4E97-8DCC-D58A2CD00F76}"/>
                </a:ext>
              </a:extLst>
            </p:cNvPr>
            <p:cNvSpPr/>
            <p:nvPr/>
          </p:nvSpPr>
          <p:spPr>
            <a:xfrm>
              <a:off x="6946900" y="2565400"/>
              <a:ext cx="1270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80" name="平行四边形 79">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224C328C-4B80-4904-BE2B-831294ACD76F}"/>
                </a:ext>
              </a:extLst>
            </p:cNvPr>
            <p:cNvSpPr/>
            <p:nvPr/>
          </p:nvSpPr>
          <p:spPr>
            <a:xfrm>
              <a:off x="7035800" y="3378200"/>
              <a:ext cx="2540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81" name="平行四边形 80">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82067924-48AB-438C-B6A7-7B1772BCF7B6}"/>
                </a:ext>
              </a:extLst>
            </p:cNvPr>
            <p:cNvSpPr/>
            <p:nvPr/>
          </p:nvSpPr>
          <p:spPr>
            <a:xfrm>
              <a:off x="7239000" y="3035300"/>
              <a:ext cx="1270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82" name="平行四边形 81">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BED4353D-F952-4008-965A-31378AAF7CAE}"/>
                </a:ext>
              </a:extLst>
            </p:cNvPr>
            <p:cNvSpPr/>
            <p:nvPr/>
          </p:nvSpPr>
          <p:spPr>
            <a:xfrm>
              <a:off x="7302500" y="3365500"/>
              <a:ext cx="1397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83" name="平行四边形 82">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82EC905F-FC41-4D48-A67A-68D34DAAF05F}"/>
                </a:ext>
              </a:extLst>
            </p:cNvPr>
            <p:cNvSpPr/>
            <p:nvPr/>
          </p:nvSpPr>
          <p:spPr>
            <a:xfrm>
              <a:off x="7429500" y="3543300"/>
              <a:ext cx="2540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84" name="平行四边形 83">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C1BEF8C3-29AA-4974-A3B7-9F76783994B1}"/>
                </a:ext>
              </a:extLst>
            </p:cNvPr>
            <p:cNvSpPr/>
            <p:nvPr/>
          </p:nvSpPr>
          <p:spPr>
            <a:xfrm>
              <a:off x="7531100" y="2679700"/>
              <a:ext cx="1397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85" name="平行四边形 84">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2C1B232A-0B09-433A-A231-5A540854FE22}"/>
                </a:ext>
              </a:extLst>
            </p:cNvPr>
            <p:cNvSpPr/>
            <p:nvPr/>
          </p:nvSpPr>
          <p:spPr>
            <a:xfrm>
              <a:off x="7772400" y="3009900"/>
              <a:ext cx="2413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86" name="平行四边形 85">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2AF7F2AB-CF3A-41C9-BC8E-9034D55806D1}"/>
                </a:ext>
              </a:extLst>
            </p:cNvPr>
            <p:cNvSpPr/>
            <p:nvPr/>
          </p:nvSpPr>
          <p:spPr>
            <a:xfrm>
              <a:off x="7810500" y="3429000"/>
              <a:ext cx="2286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87" name="平行四边形 86">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3C41A0E7-110C-4D7B-8512-E33D9487B0BB}"/>
                </a:ext>
              </a:extLst>
            </p:cNvPr>
            <p:cNvSpPr/>
            <p:nvPr/>
          </p:nvSpPr>
          <p:spPr>
            <a:xfrm>
              <a:off x="7962900" y="2552700"/>
              <a:ext cx="1778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88" name="平行四边形 87">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2C1D0D6B-0CE6-4B8D-9ABC-4FB97008A203}"/>
                </a:ext>
              </a:extLst>
            </p:cNvPr>
            <p:cNvSpPr/>
            <p:nvPr/>
          </p:nvSpPr>
          <p:spPr>
            <a:xfrm>
              <a:off x="8051800" y="3009900"/>
              <a:ext cx="1905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89" name="平行四边形 88">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3B892C89-069A-45BB-BA31-6EB3F446C967}"/>
                </a:ext>
              </a:extLst>
            </p:cNvPr>
            <p:cNvSpPr/>
            <p:nvPr/>
          </p:nvSpPr>
          <p:spPr>
            <a:xfrm>
              <a:off x="8280400" y="3213100"/>
              <a:ext cx="1270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90" name="平行四边形 89">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4ECCB161-29DF-48F1-882A-3157C715E513}"/>
                </a:ext>
              </a:extLst>
            </p:cNvPr>
            <p:cNvSpPr/>
            <p:nvPr/>
          </p:nvSpPr>
          <p:spPr>
            <a:xfrm>
              <a:off x="8293100" y="3073400"/>
              <a:ext cx="1905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91" name="平行四边形 90">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FBAFD537-3B82-4C69-8F7C-4149DD8780FC}"/>
                </a:ext>
              </a:extLst>
            </p:cNvPr>
            <p:cNvSpPr/>
            <p:nvPr/>
          </p:nvSpPr>
          <p:spPr>
            <a:xfrm>
              <a:off x="8509000" y="2857500"/>
              <a:ext cx="2286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92" name="平行四边形 91">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78264C87-3165-4B3B-A790-055CB2ECC89A}"/>
                </a:ext>
              </a:extLst>
            </p:cNvPr>
            <p:cNvSpPr/>
            <p:nvPr/>
          </p:nvSpPr>
          <p:spPr>
            <a:xfrm>
              <a:off x="8610600" y="3505200"/>
              <a:ext cx="1651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93" name="平行四边形 92">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2873072C-4408-4681-B2A6-70A4486C8334}"/>
                </a:ext>
              </a:extLst>
            </p:cNvPr>
            <p:cNvSpPr/>
            <p:nvPr/>
          </p:nvSpPr>
          <p:spPr>
            <a:xfrm>
              <a:off x="8750300" y="3492500"/>
              <a:ext cx="1397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94" name="平行四边形 93">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5F434F7A-752B-47CE-9635-CF9529F819FE}"/>
                </a:ext>
              </a:extLst>
            </p:cNvPr>
            <p:cNvSpPr/>
            <p:nvPr/>
          </p:nvSpPr>
          <p:spPr>
            <a:xfrm>
              <a:off x="8851900" y="2654300"/>
              <a:ext cx="2540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95" name="平行四边形 94">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45A66826-B3B6-421E-B811-A5F46B0F6788}"/>
                </a:ext>
              </a:extLst>
            </p:cNvPr>
            <p:cNvSpPr/>
            <p:nvPr/>
          </p:nvSpPr>
          <p:spPr>
            <a:xfrm>
              <a:off x="9042400" y="2730500"/>
              <a:ext cx="2286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96" name="平行四边形 95">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89E1D63D-9C21-4710-A7E9-40C83CE26514}"/>
                </a:ext>
              </a:extLst>
            </p:cNvPr>
            <p:cNvSpPr/>
            <p:nvPr/>
          </p:nvSpPr>
          <p:spPr>
            <a:xfrm>
              <a:off x="9144000" y="2616200"/>
              <a:ext cx="1397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97" name="平行四边形 96">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53704D5D-2788-4C93-9B3F-3D57B90C64B7}"/>
                </a:ext>
              </a:extLst>
            </p:cNvPr>
            <p:cNvSpPr/>
            <p:nvPr/>
          </p:nvSpPr>
          <p:spPr>
            <a:xfrm>
              <a:off x="9182100" y="2959100"/>
              <a:ext cx="1651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98" name="平行四边形 97">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AE836BC4-8863-495A-9D3F-7D94860A62F6}"/>
                </a:ext>
              </a:extLst>
            </p:cNvPr>
            <p:cNvSpPr/>
            <p:nvPr/>
          </p:nvSpPr>
          <p:spPr>
            <a:xfrm>
              <a:off x="9410700" y="3022600"/>
              <a:ext cx="2159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99" name="平行四边形 98">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1BF31D90-CDD9-4023-B234-42B8DA40F4CA}"/>
                </a:ext>
              </a:extLst>
            </p:cNvPr>
            <p:cNvSpPr/>
            <p:nvPr/>
          </p:nvSpPr>
          <p:spPr>
            <a:xfrm>
              <a:off x="9499600" y="2717800"/>
              <a:ext cx="2286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00" name="平行四边形 99">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36E3C81D-2DBF-4BEA-95AA-4FB396FE5E71}"/>
                </a:ext>
              </a:extLst>
            </p:cNvPr>
            <p:cNvSpPr/>
            <p:nvPr/>
          </p:nvSpPr>
          <p:spPr>
            <a:xfrm>
              <a:off x="-2235200" y="2667000"/>
              <a:ext cx="1270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01" name="平行四边形 100">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96FD8F1A-837B-4B53-B38D-E062DE351DD1}"/>
                </a:ext>
              </a:extLst>
            </p:cNvPr>
            <p:cNvSpPr/>
            <p:nvPr/>
          </p:nvSpPr>
          <p:spPr>
            <a:xfrm>
              <a:off x="-2120900" y="3505200"/>
              <a:ext cx="1778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02" name="平行四边形 101">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7A4A2822-BE92-4FFA-8170-65893D0583D2}"/>
                </a:ext>
              </a:extLst>
            </p:cNvPr>
            <p:cNvSpPr/>
            <p:nvPr/>
          </p:nvSpPr>
          <p:spPr>
            <a:xfrm>
              <a:off x="-1917700" y="3086100"/>
              <a:ext cx="1651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03" name="平行四边形 102">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DD4CA839-02D0-4E50-8699-1DEBB340C392}"/>
                </a:ext>
              </a:extLst>
            </p:cNvPr>
            <p:cNvSpPr/>
            <p:nvPr/>
          </p:nvSpPr>
          <p:spPr>
            <a:xfrm>
              <a:off x="-1866900" y="2908300"/>
              <a:ext cx="1778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04" name="平行四边形 103">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90EB81FE-A972-4D2F-BE29-10D2C3199343}"/>
                </a:ext>
              </a:extLst>
            </p:cNvPr>
            <p:cNvSpPr/>
            <p:nvPr/>
          </p:nvSpPr>
          <p:spPr>
            <a:xfrm>
              <a:off x="-1625600" y="2882900"/>
              <a:ext cx="2159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05" name="平行四边形 104">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C71F4D4A-7D79-4295-9C2F-665BD9B6660C}"/>
                </a:ext>
              </a:extLst>
            </p:cNvPr>
            <p:cNvSpPr/>
            <p:nvPr/>
          </p:nvSpPr>
          <p:spPr>
            <a:xfrm>
              <a:off x="-1600200" y="2908300"/>
              <a:ext cx="2413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06" name="平行四边形 105">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608CD2C8-3C20-4637-A86F-19EF8C326615}"/>
                </a:ext>
              </a:extLst>
            </p:cNvPr>
            <p:cNvSpPr/>
            <p:nvPr/>
          </p:nvSpPr>
          <p:spPr>
            <a:xfrm>
              <a:off x="-1447800" y="3263900"/>
              <a:ext cx="2286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07" name="平行四边形 106">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9EEDEC44-06BA-4869-BDBF-DB83D62B7D2C}"/>
                </a:ext>
              </a:extLst>
            </p:cNvPr>
            <p:cNvSpPr/>
            <p:nvPr/>
          </p:nvSpPr>
          <p:spPr>
            <a:xfrm>
              <a:off x="-1244600" y="2705100"/>
              <a:ext cx="2540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08" name="平行四边形 107">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8338515F-5944-4B75-93D8-9C116724C058}"/>
                </a:ext>
              </a:extLst>
            </p:cNvPr>
            <p:cNvSpPr/>
            <p:nvPr/>
          </p:nvSpPr>
          <p:spPr>
            <a:xfrm>
              <a:off x="-1231900" y="3314700"/>
              <a:ext cx="2540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09" name="平行四边形 108">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5C878F96-FFA3-41CD-BF13-916AFAF15247}"/>
                </a:ext>
              </a:extLst>
            </p:cNvPr>
            <p:cNvSpPr/>
            <p:nvPr/>
          </p:nvSpPr>
          <p:spPr>
            <a:xfrm>
              <a:off x="-1041400" y="3022600"/>
              <a:ext cx="2032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10" name="平行四边形 109">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D48E460E-D7FA-43EB-94B3-94BA63A0A582}"/>
                </a:ext>
              </a:extLst>
            </p:cNvPr>
            <p:cNvSpPr/>
            <p:nvPr/>
          </p:nvSpPr>
          <p:spPr>
            <a:xfrm>
              <a:off x="-876300" y="2679700"/>
              <a:ext cx="1651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11" name="平行四边形 110">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B244BDA0-D5E5-4790-9711-89B062A11ECE}"/>
                </a:ext>
              </a:extLst>
            </p:cNvPr>
            <p:cNvSpPr/>
            <p:nvPr/>
          </p:nvSpPr>
          <p:spPr>
            <a:xfrm>
              <a:off x="-812800" y="3175000"/>
              <a:ext cx="2286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12" name="平行四边形 111">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9E1CB5A4-2EFD-4C78-BABB-3710C3863C3E}"/>
                </a:ext>
              </a:extLst>
            </p:cNvPr>
            <p:cNvSpPr/>
            <p:nvPr/>
          </p:nvSpPr>
          <p:spPr>
            <a:xfrm>
              <a:off x="-711200" y="3302000"/>
              <a:ext cx="2286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13" name="平行四边形 112">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4840F781-3E62-4B4C-BA1A-BB98DA2CE247}"/>
                </a:ext>
              </a:extLst>
            </p:cNvPr>
            <p:cNvSpPr/>
            <p:nvPr/>
          </p:nvSpPr>
          <p:spPr>
            <a:xfrm>
              <a:off x="-533400" y="3352800"/>
              <a:ext cx="1905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14" name="平行四边形 113">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DA28E0A8-956F-466C-9757-CD4EB2A9ECBD}"/>
                </a:ext>
              </a:extLst>
            </p:cNvPr>
            <p:cNvSpPr/>
            <p:nvPr/>
          </p:nvSpPr>
          <p:spPr>
            <a:xfrm>
              <a:off x="-381000" y="3136900"/>
              <a:ext cx="2286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15" name="平行四边形 114">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4E42D18E-5126-47B9-8A95-7580A0053903}"/>
                </a:ext>
              </a:extLst>
            </p:cNvPr>
            <p:cNvSpPr/>
            <p:nvPr/>
          </p:nvSpPr>
          <p:spPr>
            <a:xfrm>
              <a:off x="-292100" y="3403600"/>
              <a:ext cx="2159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16" name="平行四边形 115">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C9612D3D-9C47-476B-81E4-4429348891EC}"/>
                </a:ext>
              </a:extLst>
            </p:cNvPr>
            <p:cNvSpPr/>
            <p:nvPr/>
          </p:nvSpPr>
          <p:spPr>
            <a:xfrm>
              <a:off x="-203200" y="3175000"/>
              <a:ext cx="2286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17" name="平行四边形 116">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87553AFF-94F4-4D5D-BEAC-977F17DFBAA0}"/>
                </a:ext>
              </a:extLst>
            </p:cNvPr>
            <p:cNvSpPr/>
            <p:nvPr/>
          </p:nvSpPr>
          <p:spPr>
            <a:xfrm>
              <a:off x="25400" y="2882900"/>
              <a:ext cx="2286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18" name="平行四边形 117">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26360AA4-D567-4E89-A818-310F964D45D2}"/>
                </a:ext>
              </a:extLst>
            </p:cNvPr>
            <p:cNvSpPr/>
            <p:nvPr/>
          </p:nvSpPr>
          <p:spPr>
            <a:xfrm>
              <a:off x="50800" y="3149600"/>
              <a:ext cx="1778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19" name="平行四边形 118">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C3076524-4ECE-4AD3-95EF-D4C12AEA7E72}"/>
                </a:ext>
              </a:extLst>
            </p:cNvPr>
            <p:cNvSpPr/>
            <p:nvPr/>
          </p:nvSpPr>
          <p:spPr>
            <a:xfrm>
              <a:off x="177800" y="3048000"/>
              <a:ext cx="2159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20" name="平行四边形 119">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641A430A-0E9A-4840-892E-281AFFA9AF96}"/>
                </a:ext>
              </a:extLst>
            </p:cNvPr>
            <p:cNvSpPr/>
            <p:nvPr/>
          </p:nvSpPr>
          <p:spPr>
            <a:xfrm>
              <a:off x="381000" y="3149600"/>
              <a:ext cx="2159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21" name="平行四边形 120">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BEA3F834-06A8-41D4-AE2E-C12B50C847B9}"/>
                </a:ext>
              </a:extLst>
            </p:cNvPr>
            <p:cNvSpPr/>
            <p:nvPr/>
          </p:nvSpPr>
          <p:spPr>
            <a:xfrm>
              <a:off x="533400" y="3556000"/>
              <a:ext cx="1905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22" name="平行四边形 121">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CF9E1656-1C30-4329-99AB-5AB7CB698813}"/>
                </a:ext>
              </a:extLst>
            </p:cNvPr>
            <p:cNvSpPr/>
            <p:nvPr/>
          </p:nvSpPr>
          <p:spPr>
            <a:xfrm>
              <a:off x="609600" y="2628900"/>
              <a:ext cx="1905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23" name="平行四边形 122">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56BCB648-6227-44D8-98BC-4A7A3B4503C7}"/>
                </a:ext>
              </a:extLst>
            </p:cNvPr>
            <p:cNvSpPr/>
            <p:nvPr/>
          </p:nvSpPr>
          <p:spPr>
            <a:xfrm>
              <a:off x="673100" y="3149600"/>
              <a:ext cx="2286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24" name="平行四边形 123">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0E3A4C89-C418-4487-98F1-6023B89E21D6}"/>
                </a:ext>
              </a:extLst>
            </p:cNvPr>
            <p:cNvSpPr/>
            <p:nvPr/>
          </p:nvSpPr>
          <p:spPr>
            <a:xfrm>
              <a:off x="812800" y="3594100"/>
              <a:ext cx="1651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25" name="平行四边形 124">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19A35F8B-CBF0-47E8-9988-E0D0C2CBE40F}"/>
                </a:ext>
              </a:extLst>
            </p:cNvPr>
            <p:cNvSpPr/>
            <p:nvPr/>
          </p:nvSpPr>
          <p:spPr>
            <a:xfrm>
              <a:off x="1028700" y="2870200"/>
              <a:ext cx="1397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26" name="平行四边形 125">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52B2EDD2-AF4D-4AE1-B22C-B42A733A1E6D}"/>
                </a:ext>
              </a:extLst>
            </p:cNvPr>
            <p:cNvSpPr/>
            <p:nvPr/>
          </p:nvSpPr>
          <p:spPr>
            <a:xfrm>
              <a:off x="1143000" y="3416300"/>
              <a:ext cx="1778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27" name="平行四边形 126">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5E9FA02D-F262-4690-84B6-BD2DB79E5713}"/>
                </a:ext>
              </a:extLst>
            </p:cNvPr>
            <p:cNvSpPr/>
            <p:nvPr/>
          </p:nvSpPr>
          <p:spPr>
            <a:xfrm>
              <a:off x="1257300" y="3390900"/>
              <a:ext cx="1778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28" name="平行四边形 127">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8D4142BD-44B0-4D44-B2D0-E3FEF1098842}"/>
                </a:ext>
              </a:extLst>
            </p:cNvPr>
            <p:cNvSpPr/>
            <p:nvPr/>
          </p:nvSpPr>
          <p:spPr>
            <a:xfrm>
              <a:off x="1358900" y="3594100"/>
              <a:ext cx="1905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29" name="平行四边形 128">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9E68BE7B-8E2E-4071-B74A-FB1C607B9C20}"/>
                </a:ext>
              </a:extLst>
            </p:cNvPr>
            <p:cNvSpPr/>
            <p:nvPr/>
          </p:nvSpPr>
          <p:spPr>
            <a:xfrm>
              <a:off x="1524000" y="3276600"/>
              <a:ext cx="2032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30" name="平行四边形 129">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0819F684-93E8-471F-A765-F6565F19CF91}"/>
                </a:ext>
              </a:extLst>
            </p:cNvPr>
            <p:cNvSpPr/>
            <p:nvPr/>
          </p:nvSpPr>
          <p:spPr>
            <a:xfrm>
              <a:off x="1625600" y="2971800"/>
              <a:ext cx="2032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31" name="平行四边形 130">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D39FD33F-1CCD-4645-8FF0-DFA8AFE72178}"/>
                </a:ext>
              </a:extLst>
            </p:cNvPr>
            <p:cNvSpPr/>
            <p:nvPr/>
          </p:nvSpPr>
          <p:spPr>
            <a:xfrm>
              <a:off x="1739900" y="3060700"/>
              <a:ext cx="2413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32" name="平行四边形 131">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E391D440-A3B7-44EE-BBDC-35B10D73889A}"/>
                </a:ext>
              </a:extLst>
            </p:cNvPr>
            <p:cNvSpPr/>
            <p:nvPr/>
          </p:nvSpPr>
          <p:spPr>
            <a:xfrm>
              <a:off x="1930400" y="3086100"/>
              <a:ext cx="2286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33" name="平行四边形 132">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3943B9D7-0D7A-4B94-B533-C2DE32E9CBBC}"/>
                </a:ext>
              </a:extLst>
            </p:cNvPr>
            <p:cNvSpPr/>
            <p:nvPr/>
          </p:nvSpPr>
          <p:spPr>
            <a:xfrm>
              <a:off x="2006600" y="2641600"/>
              <a:ext cx="2540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34" name="平行四边形 133">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AE9A0DF2-F0BA-410F-BAA0-692F9758C3EC}"/>
                </a:ext>
              </a:extLst>
            </p:cNvPr>
            <p:cNvSpPr/>
            <p:nvPr/>
          </p:nvSpPr>
          <p:spPr>
            <a:xfrm>
              <a:off x="2120900" y="2819400"/>
              <a:ext cx="1524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35" name="平行四边形 134">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FF93DDD2-64E6-4EFE-8A82-F45831ECE83C}"/>
                </a:ext>
              </a:extLst>
            </p:cNvPr>
            <p:cNvSpPr/>
            <p:nvPr/>
          </p:nvSpPr>
          <p:spPr>
            <a:xfrm>
              <a:off x="2209800" y="2997200"/>
              <a:ext cx="2159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36" name="平行四边形 135">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6E0F9D3E-80B7-45D3-A23F-9D73DA89142B}"/>
                </a:ext>
              </a:extLst>
            </p:cNvPr>
            <p:cNvSpPr/>
            <p:nvPr/>
          </p:nvSpPr>
          <p:spPr>
            <a:xfrm>
              <a:off x="2387600" y="3200400"/>
              <a:ext cx="1905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37" name="平行四边形 136">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3F51D803-CFCE-4589-8101-6DEFBA9040EF}"/>
                </a:ext>
              </a:extLst>
            </p:cNvPr>
            <p:cNvSpPr/>
            <p:nvPr/>
          </p:nvSpPr>
          <p:spPr>
            <a:xfrm>
              <a:off x="2489200" y="3263900"/>
              <a:ext cx="1270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38" name="平行四边形 137">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292AB2E6-94D2-4A1A-B3DA-C15FE31F1CA7}"/>
                </a:ext>
              </a:extLst>
            </p:cNvPr>
            <p:cNvSpPr/>
            <p:nvPr/>
          </p:nvSpPr>
          <p:spPr>
            <a:xfrm>
              <a:off x="2578100" y="3187700"/>
              <a:ext cx="1397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39" name="平行四边形 138">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C1FFA6AC-14D1-4874-A895-49EAC947825A}"/>
                </a:ext>
              </a:extLst>
            </p:cNvPr>
            <p:cNvSpPr/>
            <p:nvPr/>
          </p:nvSpPr>
          <p:spPr>
            <a:xfrm>
              <a:off x="2781300" y="3225800"/>
              <a:ext cx="1778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40" name="平行四边形 139">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CB8050B0-9B73-4AE7-ACB7-A367F28025B5}"/>
                </a:ext>
              </a:extLst>
            </p:cNvPr>
            <p:cNvSpPr/>
            <p:nvPr/>
          </p:nvSpPr>
          <p:spPr>
            <a:xfrm>
              <a:off x="2933700" y="3505200"/>
              <a:ext cx="1397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41" name="平行四边形 140">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E8CE8DA0-99C4-43C0-BA9D-087BD3FA2852}"/>
                </a:ext>
              </a:extLst>
            </p:cNvPr>
            <p:cNvSpPr/>
            <p:nvPr/>
          </p:nvSpPr>
          <p:spPr>
            <a:xfrm>
              <a:off x="3073400" y="3048000"/>
              <a:ext cx="1905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42" name="平行四边形 141">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274E13C9-AD7D-4550-A7FB-283681E4B13E}"/>
                </a:ext>
              </a:extLst>
            </p:cNvPr>
            <p:cNvSpPr/>
            <p:nvPr/>
          </p:nvSpPr>
          <p:spPr>
            <a:xfrm>
              <a:off x="3187700" y="2578100"/>
              <a:ext cx="1651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43" name="平行四边形 142">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8505D8FD-D24D-4B36-8A60-95160AB9CBAB}"/>
                </a:ext>
              </a:extLst>
            </p:cNvPr>
            <p:cNvSpPr/>
            <p:nvPr/>
          </p:nvSpPr>
          <p:spPr>
            <a:xfrm>
              <a:off x="3327400" y="3594100"/>
              <a:ext cx="2540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44" name="平行四边形 143">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D84BE471-4CF3-4CD7-8AFF-3F782047D8BD}"/>
                </a:ext>
              </a:extLst>
            </p:cNvPr>
            <p:cNvSpPr/>
            <p:nvPr/>
          </p:nvSpPr>
          <p:spPr>
            <a:xfrm>
              <a:off x="3390900" y="3530600"/>
              <a:ext cx="2286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45" name="平行四边形 144">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54C35544-90B1-4568-B2FB-26EFDA35DA8B}"/>
                </a:ext>
              </a:extLst>
            </p:cNvPr>
            <p:cNvSpPr/>
            <p:nvPr/>
          </p:nvSpPr>
          <p:spPr>
            <a:xfrm>
              <a:off x="3492500" y="2705100"/>
              <a:ext cx="1397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46" name="平行四边形 145">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83ADF4F1-1182-408A-99D4-AFD8904A6AA2}"/>
                </a:ext>
              </a:extLst>
            </p:cNvPr>
            <p:cNvSpPr/>
            <p:nvPr/>
          </p:nvSpPr>
          <p:spPr>
            <a:xfrm>
              <a:off x="3695700" y="2679700"/>
              <a:ext cx="2413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47" name="平行四边形 146">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C017F586-2963-4BBE-B483-96299D322002}"/>
                </a:ext>
              </a:extLst>
            </p:cNvPr>
            <p:cNvSpPr/>
            <p:nvPr/>
          </p:nvSpPr>
          <p:spPr>
            <a:xfrm>
              <a:off x="3835400" y="2692400"/>
              <a:ext cx="1397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48" name="平行四边形 147">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18F229E2-F14E-44FA-897F-A9EC1A50A4ED}"/>
                </a:ext>
              </a:extLst>
            </p:cNvPr>
            <p:cNvSpPr/>
            <p:nvPr/>
          </p:nvSpPr>
          <p:spPr>
            <a:xfrm>
              <a:off x="3937000" y="3200400"/>
              <a:ext cx="1778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49" name="平行四边形 148">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064B769F-D719-4696-91E9-7194F6C51680}"/>
                </a:ext>
              </a:extLst>
            </p:cNvPr>
            <p:cNvSpPr/>
            <p:nvPr/>
          </p:nvSpPr>
          <p:spPr>
            <a:xfrm>
              <a:off x="4013200" y="2781300"/>
              <a:ext cx="1397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50" name="平行四边形 149">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C06F1542-15B7-4596-96B5-9AE47505AA28}"/>
                </a:ext>
              </a:extLst>
            </p:cNvPr>
            <p:cNvSpPr/>
            <p:nvPr/>
          </p:nvSpPr>
          <p:spPr>
            <a:xfrm>
              <a:off x="4165600" y="2933700"/>
              <a:ext cx="1651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51" name="平行四边形 150">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A6C36CE4-EEF3-40CB-98E3-26D07DAE1983}"/>
                </a:ext>
              </a:extLst>
            </p:cNvPr>
            <p:cNvSpPr/>
            <p:nvPr/>
          </p:nvSpPr>
          <p:spPr>
            <a:xfrm>
              <a:off x="4241800" y="3467100"/>
              <a:ext cx="2159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52" name="平行四边形 151">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A3C6D413-4D4F-440D-8D62-93245980AD40}"/>
                </a:ext>
              </a:extLst>
            </p:cNvPr>
            <p:cNvSpPr/>
            <p:nvPr/>
          </p:nvSpPr>
          <p:spPr>
            <a:xfrm>
              <a:off x="4432300" y="2590800"/>
              <a:ext cx="1397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53" name="平行四边形 152">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9D3FEAB6-CC13-4B15-B90F-1FDD8EC3ED02}"/>
                </a:ext>
              </a:extLst>
            </p:cNvPr>
            <p:cNvSpPr/>
            <p:nvPr/>
          </p:nvSpPr>
          <p:spPr>
            <a:xfrm>
              <a:off x="4495800" y="3251200"/>
              <a:ext cx="1524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54" name="平行四边形 153">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FF129380-AE58-4907-A830-A83A21C3C4D5}"/>
                </a:ext>
              </a:extLst>
            </p:cNvPr>
            <p:cNvSpPr/>
            <p:nvPr/>
          </p:nvSpPr>
          <p:spPr>
            <a:xfrm>
              <a:off x="4699000" y="3200400"/>
              <a:ext cx="2032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55" name="平行四边形 154">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988DE545-D6FD-4B5F-8B1D-F697C89DAB54}"/>
                </a:ext>
              </a:extLst>
            </p:cNvPr>
            <p:cNvSpPr/>
            <p:nvPr/>
          </p:nvSpPr>
          <p:spPr>
            <a:xfrm>
              <a:off x="4826000" y="3302000"/>
              <a:ext cx="1270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56" name="平行四边形 155">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85C032C0-0BAE-4157-AFA8-0D06B345C6CA}"/>
                </a:ext>
              </a:extLst>
            </p:cNvPr>
            <p:cNvSpPr/>
            <p:nvPr/>
          </p:nvSpPr>
          <p:spPr>
            <a:xfrm>
              <a:off x="4940300" y="3149600"/>
              <a:ext cx="2286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57" name="平行四边形 156">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433EF564-469E-48BE-AEC6-BE3663D4BFCD}"/>
                </a:ext>
              </a:extLst>
            </p:cNvPr>
            <p:cNvSpPr/>
            <p:nvPr/>
          </p:nvSpPr>
          <p:spPr>
            <a:xfrm>
              <a:off x="5080000" y="3568700"/>
              <a:ext cx="1524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58" name="平行四边形 157">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8A1EA6FB-1F72-464E-9501-11547540119A}"/>
                </a:ext>
              </a:extLst>
            </p:cNvPr>
            <p:cNvSpPr/>
            <p:nvPr/>
          </p:nvSpPr>
          <p:spPr>
            <a:xfrm>
              <a:off x="5156200" y="2667000"/>
              <a:ext cx="1905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59" name="平行四边形 158">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5DB09F17-9A1A-4394-8C53-5EABC903A53D}"/>
                </a:ext>
              </a:extLst>
            </p:cNvPr>
            <p:cNvSpPr/>
            <p:nvPr/>
          </p:nvSpPr>
          <p:spPr>
            <a:xfrm>
              <a:off x="5359400" y="2679700"/>
              <a:ext cx="2032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60" name="平行四边形 159">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60ECB75A-24A8-469B-9A5B-694BF44CB477}"/>
                </a:ext>
              </a:extLst>
            </p:cNvPr>
            <p:cNvSpPr/>
            <p:nvPr/>
          </p:nvSpPr>
          <p:spPr>
            <a:xfrm>
              <a:off x="5410200" y="2679700"/>
              <a:ext cx="1905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61" name="平行四边形 160">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5957CF9C-7539-4DA4-8A78-6B8021377600}"/>
                </a:ext>
              </a:extLst>
            </p:cNvPr>
            <p:cNvSpPr/>
            <p:nvPr/>
          </p:nvSpPr>
          <p:spPr>
            <a:xfrm>
              <a:off x="5499100" y="2971800"/>
              <a:ext cx="1651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62" name="平行四边形 161">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102A22C2-3607-4414-A031-92EF1FA05C17}"/>
                </a:ext>
              </a:extLst>
            </p:cNvPr>
            <p:cNvSpPr/>
            <p:nvPr/>
          </p:nvSpPr>
          <p:spPr>
            <a:xfrm>
              <a:off x="5664200" y="3251200"/>
              <a:ext cx="1651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63" name="平行四边形 162">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138E0B04-B947-4A9D-AA03-CDB908B0A672}"/>
                </a:ext>
              </a:extLst>
            </p:cNvPr>
            <p:cNvSpPr/>
            <p:nvPr/>
          </p:nvSpPr>
          <p:spPr>
            <a:xfrm>
              <a:off x="5765800" y="3302000"/>
              <a:ext cx="2032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64" name="平行四边形 163">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6F69C4FB-4649-4D57-953D-19A361D63886}"/>
                </a:ext>
              </a:extLst>
            </p:cNvPr>
            <p:cNvSpPr/>
            <p:nvPr/>
          </p:nvSpPr>
          <p:spPr>
            <a:xfrm>
              <a:off x="5943600" y="3403600"/>
              <a:ext cx="1778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65" name="平行四边形 164">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A5EDF521-2F8C-493E-A038-F95FDB8B53FE}"/>
                </a:ext>
              </a:extLst>
            </p:cNvPr>
            <p:cNvSpPr/>
            <p:nvPr/>
          </p:nvSpPr>
          <p:spPr>
            <a:xfrm>
              <a:off x="6019800" y="2844800"/>
              <a:ext cx="1905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66" name="平行四边形 165">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D2D72B1A-0573-4B76-9D18-EA700E6B97D7}"/>
                </a:ext>
              </a:extLst>
            </p:cNvPr>
            <p:cNvSpPr/>
            <p:nvPr/>
          </p:nvSpPr>
          <p:spPr>
            <a:xfrm>
              <a:off x="6223000" y="3276600"/>
              <a:ext cx="1905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67" name="平行四边形 166">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430C35D3-8040-46AC-B210-EE08F0EB77F7}"/>
                </a:ext>
              </a:extLst>
            </p:cNvPr>
            <p:cNvSpPr/>
            <p:nvPr/>
          </p:nvSpPr>
          <p:spPr>
            <a:xfrm>
              <a:off x="6261100" y="3327400"/>
              <a:ext cx="1905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68" name="平行四边形 167">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8DFD36C0-E779-4E90-B245-093F25FF5758}"/>
                </a:ext>
              </a:extLst>
            </p:cNvPr>
            <p:cNvSpPr/>
            <p:nvPr/>
          </p:nvSpPr>
          <p:spPr>
            <a:xfrm>
              <a:off x="6502400" y="3111500"/>
              <a:ext cx="1905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69" name="平行四边形 168">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827FA6C9-D6EF-4656-99C1-DA805C168922}"/>
                </a:ext>
              </a:extLst>
            </p:cNvPr>
            <p:cNvSpPr/>
            <p:nvPr/>
          </p:nvSpPr>
          <p:spPr>
            <a:xfrm>
              <a:off x="6553200" y="2755900"/>
              <a:ext cx="1778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70" name="平行四边形 169">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D1762FFA-A958-4C66-8840-D6B86DFEB82C}"/>
                </a:ext>
              </a:extLst>
            </p:cNvPr>
            <p:cNvSpPr/>
            <p:nvPr/>
          </p:nvSpPr>
          <p:spPr>
            <a:xfrm>
              <a:off x="6642100" y="3276600"/>
              <a:ext cx="2540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71" name="平行四边形 170">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A3B7A693-D1A3-48BB-890B-EBF94B8B9B0D}"/>
                </a:ext>
              </a:extLst>
            </p:cNvPr>
            <p:cNvSpPr/>
            <p:nvPr/>
          </p:nvSpPr>
          <p:spPr>
            <a:xfrm>
              <a:off x="6781800" y="3594100"/>
              <a:ext cx="1524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72" name="平行四边形 171">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795DE9AD-06B4-4B1D-A137-169553869150}"/>
                </a:ext>
              </a:extLst>
            </p:cNvPr>
            <p:cNvSpPr/>
            <p:nvPr/>
          </p:nvSpPr>
          <p:spPr>
            <a:xfrm>
              <a:off x="6908800" y="3517900"/>
              <a:ext cx="2159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73" name="平行四边形 172">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613C77D0-CEE6-4E41-922F-AE41A89209DD}"/>
                </a:ext>
              </a:extLst>
            </p:cNvPr>
            <p:cNvSpPr/>
            <p:nvPr/>
          </p:nvSpPr>
          <p:spPr>
            <a:xfrm>
              <a:off x="7048500" y="3136900"/>
              <a:ext cx="2159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74" name="平行四边形 173">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36F3EA35-88FE-4222-8AF0-0CC820216151}"/>
                </a:ext>
              </a:extLst>
            </p:cNvPr>
            <p:cNvSpPr/>
            <p:nvPr/>
          </p:nvSpPr>
          <p:spPr>
            <a:xfrm>
              <a:off x="7188200" y="3454400"/>
              <a:ext cx="2540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75" name="平行四边形 174">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921864B9-C47E-4432-99C5-1D954F7A26C0}"/>
                </a:ext>
              </a:extLst>
            </p:cNvPr>
            <p:cNvSpPr/>
            <p:nvPr/>
          </p:nvSpPr>
          <p:spPr>
            <a:xfrm>
              <a:off x="7327900" y="3175000"/>
              <a:ext cx="1270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76" name="平行四边形 175">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D240AC9E-AC7C-4365-AEDF-4BC671EE5B49}"/>
                </a:ext>
              </a:extLst>
            </p:cNvPr>
            <p:cNvSpPr/>
            <p:nvPr/>
          </p:nvSpPr>
          <p:spPr>
            <a:xfrm>
              <a:off x="7442200" y="2908300"/>
              <a:ext cx="1270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77" name="平行四边形 176">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265D6B41-7E29-41F1-9EA0-DAE5F9F4D82C}"/>
                </a:ext>
              </a:extLst>
            </p:cNvPr>
            <p:cNvSpPr/>
            <p:nvPr/>
          </p:nvSpPr>
          <p:spPr>
            <a:xfrm>
              <a:off x="7594600" y="2895600"/>
              <a:ext cx="1270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78" name="平行四边形 177">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7DC763EF-51D6-4772-9411-34471295AA05}"/>
                </a:ext>
              </a:extLst>
            </p:cNvPr>
            <p:cNvSpPr/>
            <p:nvPr/>
          </p:nvSpPr>
          <p:spPr>
            <a:xfrm>
              <a:off x="7759700" y="3175000"/>
              <a:ext cx="2540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79" name="平行四边形 178">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9368062D-256E-4E12-BAD7-3A71092AF74A}"/>
                </a:ext>
              </a:extLst>
            </p:cNvPr>
            <p:cNvSpPr/>
            <p:nvPr/>
          </p:nvSpPr>
          <p:spPr>
            <a:xfrm>
              <a:off x="7861300" y="2806700"/>
              <a:ext cx="1905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80" name="平行四边形 179">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8C28E6BD-6D98-4598-9760-94B0F7A8B110}"/>
                </a:ext>
              </a:extLst>
            </p:cNvPr>
            <p:cNvSpPr/>
            <p:nvPr/>
          </p:nvSpPr>
          <p:spPr>
            <a:xfrm>
              <a:off x="8026400" y="2933700"/>
              <a:ext cx="2540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81" name="平行四边形 180">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53768E4A-A1F4-413F-8745-DF25D5630363}"/>
                </a:ext>
              </a:extLst>
            </p:cNvPr>
            <p:cNvSpPr/>
            <p:nvPr/>
          </p:nvSpPr>
          <p:spPr>
            <a:xfrm>
              <a:off x="8064500" y="2755900"/>
              <a:ext cx="2413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82" name="平行四边形 181">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AD361544-A7F6-4C43-A2DF-B6FB8B1D4F95}"/>
                </a:ext>
              </a:extLst>
            </p:cNvPr>
            <p:cNvSpPr/>
            <p:nvPr/>
          </p:nvSpPr>
          <p:spPr>
            <a:xfrm>
              <a:off x="8267700" y="3454400"/>
              <a:ext cx="1905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83" name="平行四边形 182">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AF7EC4FB-BED5-45FE-AD03-C4DBF87AF768}"/>
                </a:ext>
              </a:extLst>
            </p:cNvPr>
            <p:cNvSpPr/>
            <p:nvPr/>
          </p:nvSpPr>
          <p:spPr>
            <a:xfrm>
              <a:off x="8305800" y="2819400"/>
              <a:ext cx="1524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84" name="平行四边形 183">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88D338ED-B56F-43B4-BA16-135B99B975B8}"/>
                </a:ext>
              </a:extLst>
            </p:cNvPr>
            <p:cNvSpPr/>
            <p:nvPr/>
          </p:nvSpPr>
          <p:spPr>
            <a:xfrm>
              <a:off x="8483600" y="2908300"/>
              <a:ext cx="1270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85" name="平行四边形 184">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509F9F6C-75D3-42ED-94E1-1EF15CFD8301}"/>
                </a:ext>
              </a:extLst>
            </p:cNvPr>
            <p:cNvSpPr/>
            <p:nvPr/>
          </p:nvSpPr>
          <p:spPr>
            <a:xfrm>
              <a:off x="8648700" y="3187700"/>
              <a:ext cx="1651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86" name="平行四边形 185">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000E404C-96B9-4D5F-AEC6-2E79BD96AEFC}"/>
                </a:ext>
              </a:extLst>
            </p:cNvPr>
            <p:cNvSpPr/>
            <p:nvPr/>
          </p:nvSpPr>
          <p:spPr>
            <a:xfrm>
              <a:off x="8699500" y="2603500"/>
              <a:ext cx="2159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87" name="平行四边形 186">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999210FA-1FE1-45DB-BB73-A25037DBD455}"/>
                </a:ext>
              </a:extLst>
            </p:cNvPr>
            <p:cNvSpPr/>
            <p:nvPr/>
          </p:nvSpPr>
          <p:spPr>
            <a:xfrm>
              <a:off x="8890000" y="2870200"/>
              <a:ext cx="1905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88" name="平行四边形 187">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6AE1A4EC-4044-4705-839F-74935C81BEEA}"/>
                </a:ext>
              </a:extLst>
            </p:cNvPr>
            <p:cNvSpPr/>
            <p:nvPr/>
          </p:nvSpPr>
          <p:spPr>
            <a:xfrm>
              <a:off x="8928100" y="3035300"/>
              <a:ext cx="2159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89" name="平行四边形 188">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8D9F381D-112A-4C5F-BDE2-62AACDBE2BB6}"/>
                </a:ext>
              </a:extLst>
            </p:cNvPr>
            <p:cNvSpPr/>
            <p:nvPr/>
          </p:nvSpPr>
          <p:spPr>
            <a:xfrm>
              <a:off x="9067800" y="2946400"/>
              <a:ext cx="2286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90" name="平行四边形 189">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A4A6AE73-A1D2-4853-8C49-A13332087EEA}"/>
                </a:ext>
              </a:extLst>
            </p:cNvPr>
            <p:cNvSpPr/>
            <p:nvPr/>
          </p:nvSpPr>
          <p:spPr>
            <a:xfrm>
              <a:off x="9245600" y="2679700"/>
              <a:ext cx="2413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91" name="平行四边形 190">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4964D072-ADE6-4975-AA47-641E0B39434A}"/>
                </a:ext>
              </a:extLst>
            </p:cNvPr>
            <p:cNvSpPr/>
            <p:nvPr/>
          </p:nvSpPr>
          <p:spPr>
            <a:xfrm>
              <a:off x="9372600" y="2603500"/>
              <a:ext cx="2540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92" name="平行四边形 191">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E0B7DC72-2B83-4483-A34C-BBB8F6C0B218}"/>
                </a:ext>
              </a:extLst>
            </p:cNvPr>
            <p:cNvSpPr/>
            <p:nvPr/>
          </p:nvSpPr>
          <p:spPr>
            <a:xfrm>
              <a:off x="9436100" y="2705100"/>
              <a:ext cx="2159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93" name="文本框 192">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D2124166-E8DC-4DE2-9C65-F295D80BA197}"/>
                </a:ext>
              </a:extLst>
            </p:cNvPr>
            <p:cNvSpPr txBox="1"/>
            <p:nvPr/>
          </p:nvSpPr>
          <p:spPr>
            <a:xfrm>
              <a:off x="-2342329" y="2448520"/>
              <a:ext cx="11968928" cy="923330"/>
            </a:xfrm>
            <a:prstGeom prst="rect">
              <a:avLst/>
            </a:prstGeom>
            <a:noFill/>
          </p:spPr>
          <p:txBody>
            <a:bodyPr vert="horz" wrap="square" rtlCol="0">
              <a:spAutoFit/>
            </a:bodyPr>
            <a:lstStyle/>
            <a:p>
              <a:pPr marL="0" marR="0" lvl="0" indent="0" algn="dist" defTabSz="457200" rtl="0" eaLnBrk="1" fontAlgn="auto" latinLnBrk="0" hangingPunct="1">
                <a:lnSpc>
                  <a:spcPct val="100000"/>
                </a:lnSpc>
                <a:spcBef>
                  <a:spcPts val="0"/>
                </a:spcBef>
                <a:spcAft>
                  <a:spcPts val="0"/>
                </a:spcAft>
                <a:buClrTx/>
                <a:buSzTx/>
                <a:buFontTx/>
                <a:buNone/>
                <a:tabLst/>
                <a:defRPr/>
              </a:pPr>
              <a:r>
                <a:rPr kumimoji="0" lang="zh-CN" altLang="en-US" sz="5400" b="0" i="1" u="none" strike="noStrike" kern="1200" cap="none" spc="0" normalizeH="0" baseline="0" noProof="0" dirty="0">
                  <a:ln>
                    <a:noFill/>
                  </a:ln>
                  <a:solidFill>
                    <a:srgbClr val="FFFFFF"/>
                  </a:solidFill>
                  <a:effectLst/>
                  <a:uLnTx/>
                  <a:uFillTx/>
                  <a:latin typeface="字魂36号-正文宋楷" panose="02000000000000000000" pitchFamily="2" charset="-122"/>
                  <a:ea typeface="字魂36号-正文宋楷" panose="02000000000000000000" pitchFamily="2" charset="-122"/>
                </a:rPr>
                <a:t>活动执行保障</a:t>
              </a:r>
            </a:p>
          </p:txBody>
        </p:sp>
      </p:grpSp>
      <p:pic>
        <p:nvPicPr>
          <p:cNvPr id="194" name="图片 193">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318F8D35-0A8E-47E8-888D-4B1012D5FAB5}"/>
              </a:ext>
            </a:extLst>
          </p:cNvPr>
          <p:cNvPicPr>
            <a:picLocks noChangeAspect="1"/>
          </p:cNvPicPr>
          <p:nvPr/>
        </p:nvPicPr>
        <p:blipFill>
          <a:blip r:embed="rId4">
            <a:extLst>
              <a:ext uri="{28A0092B-C50C-407E-A947-70E740481C1C}">
                <a14:useLocalDpi xmlns:a14="http://schemas.microsoft.com/office/drawing/2010/main"/>
              </a:ext>
            </a:extLst>
          </a:blip>
          <a:stretch>
            <a:fillRect/>
          </a:stretch>
        </p:blipFill>
        <p:spPr>
          <a:xfrm rot="1123830">
            <a:off x="5159411" y="1064784"/>
            <a:ext cx="1787008" cy="1548742"/>
          </a:xfrm>
          <a:prstGeom prst="rect">
            <a:avLst/>
          </a:prstGeom>
        </p:spPr>
      </p:pic>
      <p:sp>
        <p:nvSpPr>
          <p:cNvPr id="196" name="文本框 195">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DA525DC5-AAE7-4C13-ACA8-3E3D5FB64901}"/>
              </a:ext>
            </a:extLst>
          </p:cNvPr>
          <p:cNvSpPr txBox="1"/>
          <p:nvPr/>
        </p:nvSpPr>
        <p:spPr>
          <a:xfrm>
            <a:off x="5914273" y="1559723"/>
            <a:ext cx="447819" cy="769441"/>
          </a:xfrm>
          <a:prstGeom prst="rect">
            <a:avLst/>
          </a:prstGeom>
          <a:noFill/>
        </p:spPr>
        <p:txBody>
          <a:bodyPr wrap="square" rtlCol="0">
            <a:spAutoFit/>
          </a:bodyPr>
          <a:lstStyle/>
          <a:p>
            <a:r>
              <a:rPr lang="en-US" altLang="zh-CN" sz="4400" b="1" dirty="0">
                <a:blipFill>
                  <a:blip r:embed="rId5"/>
                  <a:stretch>
                    <a:fillRect/>
                  </a:stretch>
                </a:blipFill>
                <a:latin typeface="字魂36号-正文宋楷" panose="02000000000000000000" pitchFamily="2" charset="-122"/>
                <a:ea typeface="字魂36号-正文宋楷" panose="02000000000000000000" pitchFamily="2" charset="-122"/>
              </a:rPr>
              <a:t>2</a:t>
            </a:r>
            <a:endParaRPr lang="zh-CN" altLang="en-US" sz="4400" b="1" dirty="0">
              <a:blipFill>
                <a:blip r:embed="rId5"/>
                <a:stretch>
                  <a:fillRect/>
                </a:stretch>
              </a:blipFill>
              <a:latin typeface="字魂36号-正文宋楷" panose="02000000000000000000" pitchFamily="2" charset="-122"/>
              <a:ea typeface="字魂36号-正文宋楷" panose="02000000000000000000" pitchFamily="2" charset="-122"/>
            </a:endParaRPr>
          </a:p>
        </p:txBody>
      </p:sp>
    </p:spTree>
    <p:extLst>
      <p:ext uri="{BB962C8B-B14F-4D97-AF65-F5344CB8AC3E}">
        <p14:creationId xmlns:p14="http://schemas.microsoft.com/office/powerpoint/2010/main" val="1399659030"/>
      </p:ext>
    </p:extLst>
  </p:cSld>
  <p:clrMapOvr>
    <a:masterClrMapping/>
  </p:clrMapOvr>
  <mc:AlternateContent xmlns:mc="http://schemas.openxmlformats.org/markup-compatibility/2006" xmlns:p14="http://schemas.microsoft.com/office/powerpoint/2010/main">
    <mc:Choice Requires="p14">
      <p:transition p14:dur="250" advClick="0" advTm="5000">
        <p:random/>
      </p:transition>
    </mc:Choice>
    <mc:Fallback xmlns="" xmlns:a16="http://schemas.microsoft.com/office/drawing/2014/main" xmlns:a14="http://schemas.microsoft.com/office/drawing/2010/main">
      <p:transition advClick="0" advTm="5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childTnLst>
                          </p:cTn>
                        </p:par>
                        <p:par>
                          <p:cTn id="8" fill="hold">
                            <p:stCondLst>
                              <p:cond delay="500"/>
                            </p:stCondLst>
                            <p:childTnLst>
                              <p:par>
                                <p:cTn id="9" presetID="14" presetClass="entr" presetSubtype="10" fill="hold" nodeType="afterEffect">
                                  <p:stCondLst>
                                    <p:cond delay="0"/>
                                  </p:stCondLst>
                                  <p:childTnLst>
                                    <p:set>
                                      <p:cBhvr>
                                        <p:cTn id="10" dur="1" fill="hold">
                                          <p:stCondLst>
                                            <p:cond delay="0"/>
                                          </p:stCondLst>
                                        </p:cTn>
                                        <p:tgtEl>
                                          <p:spTgt spid="194"/>
                                        </p:tgtEl>
                                        <p:attrNameLst>
                                          <p:attrName>style.visibility</p:attrName>
                                        </p:attrNameLst>
                                      </p:cBhvr>
                                      <p:to>
                                        <p:strVal val="visible"/>
                                      </p:to>
                                    </p:set>
                                    <p:animEffect transition="in" filter="randombar(horizontal)">
                                      <p:cBhvr>
                                        <p:cTn id="11" dur="500"/>
                                        <p:tgtEl>
                                          <p:spTgt spid="19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1" name="图片 130">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924B8E18-56B8-4CE8-9F35-B5E65F38E0C5}"/>
              </a:ext>
            </a:extLst>
          </p:cNvPr>
          <p:cNvPicPr>
            <a:picLocks noChangeAspect="1"/>
          </p:cNvPicPr>
          <p:nvPr/>
        </p:nvPicPr>
        <p:blipFill rotWithShape="1">
          <a:blip r:embed="rId8" cstate="screen">
            <a:extLst>
              <a:ext uri="{28A0092B-C50C-407E-A947-70E740481C1C}">
                <a14:useLocalDpi xmlns:a14="http://schemas.microsoft.com/office/drawing/2010/main"/>
              </a:ext>
            </a:extLst>
          </a:blip>
          <a:srcRect/>
          <a:stretch/>
        </p:blipFill>
        <p:spPr>
          <a:xfrm>
            <a:off x="-101600" y="1"/>
            <a:ext cx="12293599" cy="6858000"/>
          </a:xfrm>
          <a:prstGeom prst="rect">
            <a:avLst/>
          </a:prstGeom>
        </p:spPr>
      </p:pic>
      <p:sp>
        <p:nvSpPr>
          <p:cNvPr id="132" name="矩形 131">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03E5D3A5-6D5B-4A88-8E7B-B54DD1DB28B4}"/>
              </a:ext>
            </a:extLst>
          </p:cNvPr>
          <p:cNvSpPr/>
          <p:nvPr/>
        </p:nvSpPr>
        <p:spPr>
          <a:xfrm>
            <a:off x="567180" y="508728"/>
            <a:ext cx="11022101" cy="5692492"/>
          </a:xfrm>
          <a:prstGeom prst="rect">
            <a:avLst/>
          </a:prstGeom>
          <a:solidFill>
            <a:schemeClr val="bg1"/>
          </a:solidFill>
          <a:ln>
            <a:noFill/>
          </a:ln>
          <a:effectLst>
            <a:outerShdw blurRad="508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95000"/>
                  <a:lumOff val="5000"/>
                </a:schemeClr>
              </a:solidFill>
              <a:latin typeface="字魂36号-正文宋楷" panose="02000000000000000000" pitchFamily="2" charset="-122"/>
              <a:ea typeface="字魂36号-正文宋楷" panose="02000000000000000000" pitchFamily="2" charset="-122"/>
            </a:endParaRPr>
          </a:p>
        </p:txBody>
      </p:sp>
      <p:sp>
        <p:nvSpPr>
          <p:cNvPr id="130" name="椭圆 129">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214B7CE2-06AB-44E3-B4AB-F9252ECDC5B0}"/>
              </a:ext>
            </a:extLst>
          </p:cNvPr>
          <p:cNvSpPr/>
          <p:nvPr/>
        </p:nvSpPr>
        <p:spPr>
          <a:xfrm>
            <a:off x="1828775" y="2885211"/>
            <a:ext cx="818535" cy="818534"/>
          </a:xfrm>
          <a:prstGeom prst="ellipse">
            <a:avLst/>
          </a:prstGeom>
          <a:solidFill>
            <a:srgbClr val="1D1B5A"/>
          </a:solidFill>
          <a:ln>
            <a:noFill/>
          </a:ln>
          <a:effectLst>
            <a:outerShdw blurRad="317500" dist="38100" dir="2700000" algn="tl" rotWithShape="0">
              <a:prstClr val="black">
                <a:alpha val="1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chemeClr val="tx1">
                  <a:lumMod val="85000"/>
                  <a:lumOff val="15000"/>
                </a:schemeClr>
              </a:solidFill>
              <a:effectLst/>
              <a:uLnTx/>
              <a:uFillTx/>
              <a:latin typeface="字魂36号-正文宋楷" panose="02000000000000000000" pitchFamily="2" charset="-122"/>
              <a:ea typeface="字魂36号-正文宋楷" panose="02000000000000000000" pitchFamily="2" charset="-122"/>
              <a:sym typeface="Arial" panose="020B0604020202020204" pitchFamily="34" charset="0"/>
            </a:endParaRPr>
          </a:p>
        </p:txBody>
      </p:sp>
      <p:sp>
        <p:nvSpPr>
          <p:cNvPr id="129" name="椭圆 128">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58027A8B-6188-4A8F-9547-5FE189A6A226}"/>
              </a:ext>
            </a:extLst>
          </p:cNvPr>
          <p:cNvSpPr/>
          <p:nvPr/>
        </p:nvSpPr>
        <p:spPr>
          <a:xfrm>
            <a:off x="3937309" y="4831115"/>
            <a:ext cx="818535" cy="818534"/>
          </a:xfrm>
          <a:prstGeom prst="ellipse">
            <a:avLst/>
          </a:prstGeom>
          <a:blipFill>
            <a:blip r:embed="rId9"/>
            <a:tile tx="0" ty="0" sx="100000" sy="100000" flip="none" algn="tl"/>
          </a:blipFill>
          <a:ln>
            <a:noFill/>
          </a:ln>
          <a:effectLst>
            <a:outerShdw blurRad="317500" dist="38100" dir="2700000" algn="tl" rotWithShape="0">
              <a:prstClr val="black">
                <a:alpha val="1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schemeClr val="tx1">
                  <a:lumMod val="85000"/>
                  <a:lumOff val="15000"/>
                </a:schemeClr>
              </a:solidFill>
              <a:effectLst/>
              <a:uLnTx/>
              <a:uFillTx/>
              <a:latin typeface="字魂36号-正文宋楷" panose="02000000000000000000" pitchFamily="2" charset="-122"/>
              <a:ea typeface="字魂36号-正文宋楷" panose="02000000000000000000" pitchFamily="2" charset="-122"/>
              <a:sym typeface="Arial" panose="020B0604020202020204" pitchFamily="34" charset="0"/>
            </a:endParaRPr>
          </a:p>
        </p:txBody>
      </p:sp>
      <p:sp>
        <p:nvSpPr>
          <p:cNvPr id="128" name="椭圆 127">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88127E0A-6509-499C-8452-840200A41FD7}"/>
              </a:ext>
            </a:extLst>
          </p:cNvPr>
          <p:cNvSpPr/>
          <p:nvPr/>
        </p:nvSpPr>
        <p:spPr>
          <a:xfrm>
            <a:off x="7512511" y="4730699"/>
            <a:ext cx="818535" cy="818534"/>
          </a:xfrm>
          <a:prstGeom prst="ellipse">
            <a:avLst/>
          </a:prstGeom>
          <a:solidFill>
            <a:schemeClr val="tx1">
              <a:lumMod val="85000"/>
              <a:lumOff val="15000"/>
            </a:schemeClr>
          </a:solidFill>
          <a:ln>
            <a:noFill/>
          </a:ln>
          <a:effectLst>
            <a:outerShdw blurRad="317500" dist="38100" dir="2700000" algn="tl" rotWithShape="0">
              <a:prstClr val="black">
                <a:alpha val="1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chemeClr val="tx1">
                  <a:lumMod val="85000"/>
                  <a:lumOff val="15000"/>
                </a:schemeClr>
              </a:solidFill>
              <a:effectLst/>
              <a:uLnTx/>
              <a:uFillTx/>
              <a:latin typeface="字魂36号-正文宋楷" panose="02000000000000000000" pitchFamily="2" charset="-122"/>
              <a:ea typeface="字魂36号-正文宋楷" panose="02000000000000000000" pitchFamily="2" charset="-122"/>
              <a:sym typeface="Arial" panose="020B0604020202020204" pitchFamily="34" charset="0"/>
            </a:endParaRPr>
          </a:p>
        </p:txBody>
      </p:sp>
      <p:sp>
        <p:nvSpPr>
          <p:cNvPr id="127" name="椭圆 126">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A5F54634-4B95-428A-8E44-1EE79527F7B9}"/>
              </a:ext>
            </a:extLst>
          </p:cNvPr>
          <p:cNvSpPr/>
          <p:nvPr/>
        </p:nvSpPr>
        <p:spPr>
          <a:xfrm>
            <a:off x="5696259" y="3466303"/>
            <a:ext cx="818535" cy="818534"/>
          </a:xfrm>
          <a:prstGeom prst="ellipse">
            <a:avLst/>
          </a:prstGeom>
          <a:blipFill>
            <a:blip r:embed="rId9"/>
            <a:tile tx="0" ty="0" sx="100000" sy="100000" flip="none" algn="tl"/>
          </a:blipFill>
          <a:ln>
            <a:noFill/>
          </a:ln>
          <a:effectLst>
            <a:outerShdw blurRad="317500" dist="38100" dir="2700000" algn="tl" rotWithShape="0">
              <a:prstClr val="black">
                <a:alpha val="1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chemeClr val="tx1">
                  <a:lumMod val="85000"/>
                  <a:lumOff val="15000"/>
                </a:schemeClr>
              </a:solidFill>
              <a:effectLst/>
              <a:uLnTx/>
              <a:uFillTx/>
              <a:latin typeface="字魂36号-正文宋楷" panose="02000000000000000000" pitchFamily="2" charset="-122"/>
              <a:ea typeface="字魂36号-正文宋楷" panose="02000000000000000000" pitchFamily="2" charset="-122"/>
              <a:sym typeface="Arial" panose="020B0604020202020204" pitchFamily="34" charset="0"/>
            </a:endParaRPr>
          </a:p>
        </p:txBody>
      </p:sp>
      <p:sp>
        <p:nvSpPr>
          <p:cNvPr id="2" name="任意多边形: 形状 1">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DF21CB89-26C6-4636-91A5-71F74678A1F0}"/>
              </a:ext>
            </a:extLst>
          </p:cNvPr>
          <p:cNvSpPr/>
          <p:nvPr/>
        </p:nvSpPr>
        <p:spPr>
          <a:xfrm>
            <a:off x="361951" y="2584181"/>
            <a:ext cx="11487151" cy="2624178"/>
          </a:xfrm>
          <a:custGeom>
            <a:avLst/>
            <a:gdLst>
              <a:gd name="connsiteX0" fmla="*/ 0 w 10191750"/>
              <a:gd name="connsiteY0" fmla="*/ 3475698 h 3484602"/>
              <a:gd name="connsiteX1" fmla="*/ 1676400 w 10191750"/>
              <a:gd name="connsiteY1" fmla="*/ 846798 h 3484602"/>
              <a:gd name="connsiteX2" fmla="*/ 3390900 w 10191750"/>
              <a:gd name="connsiteY2" fmla="*/ 3475698 h 3484602"/>
              <a:gd name="connsiteX3" fmla="*/ 5105400 w 10191750"/>
              <a:gd name="connsiteY3" fmla="*/ 1761198 h 3484602"/>
              <a:gd name="connsiteX4" fmla="*/ 6762750 w 10191750"/>
              <a:gd name="connsiteY4" fmla="*/ 3399498 h 3484602"/>
              <a:gd name="connsiteX5" fmla="*/ 8477250 w 10191750"/>
              <a:gd name="connsiteY5" fmla="*/ 8598 h 3484602"/>
              <a:gd name="connsiteX6" fmla="*/ 10191750 w 10191750"/>
              <a:gd name="connsiteY6" fmla="*/ 2618448 h 34846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0191750" h="3484602">
                <a:moveTo>
                  <a:pt x="0" y="3475698"/>
                </a:moveTo>
                <a:cubicBezTo>
                  <a:pt x="555625" y="2161248"/>
                  <a:pt x="1111250" y="846798"/>
                  <a:pt x="1676400" y="846798"/>
                </a:cubicBezTo>
                <a:cubicBezTo>
                  <a:pt x="2241550" y="846798"/>
                  <a:pt x="2819400" y="3323298"/>
                  <a:pt x="3390900" y="3475698"/>
                </a:cubicBezTo>
                <a:cubicBezTo>
                  <a:pt x="3962400" y="3628098"/>
                  <a:pt x="4543425" y="1773898"/>
                  <a:pt x="5105400" y="1761198"/>
                </a:cubicBezTo>
                <a:cubicBezTo>
                  <a:pt x="5667375" y="1748498"/>
                  <a:pt x="6200775" y="3691598"/>
                  <a:pt x="6762750" y="3399498"/>
                </a:cubicBezTo>
                <a:cubicBezTo>
                  <a:pt x="7324725" y="3107398"/>
                  <a:pt x="7905750" y="138773"/>
                  <a:pt x="8477250" y="8598"/>
                </a:cubicBezTo>
                <a:cubicBezTo>
                  <a:pt x="9048750" y="-121577"/>
                  <a:pt x="9620250" y="1248435"/>
                  <a:pt x="10191750" y="2618448"/>
                </a:cubicBezTo>
              </a:path>
            </a:pathLst>
          </a:custGeom>
          <a:noFill/>
          <a:ln>
            <a:solidFill>
              <a:schemeClr val="tx1">
                <a:lumMod val="50000"/>
                <a:lumOff val="50000"/>
              </a:schemeClr>
            </a:solidFill>
            <a:prstDash val="sysDash"/>
            <a:headEnd type="oval"/>
            <a:tailEnd type="oval"/>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chemeClr val="tx1">
                  <a:lumMod val="85000"/>
                  <a:lumOff val="15000"/>
                </a:schemeClr>
              </a:solidFill>
              <a:effectLst/>
              <a:uLnTx/>
              <a:uFillTx/>
              <a:latin typeface="字魂36号-正文宋楷" panose="02000000000000000000" pitchFamily="2" charset="-122"/>
              <a:ea typeface="字魂36号-正文宋楷" panose="02000000000000000000" pitchFamily="2" charset="-122"/>
              <a:sym typeface="Arial" panose="020B0604020202020204" pitchFamily="34" charset="0"/>
            </a:endParaRPr>
          </a:p>
        </p:txBody>
      </p:sp>
      <p:sp>
        <p:nvSpPr>
          <p:cNvPr id="16" name="椭圆 15">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E972A360-81D2-41D9-9457-9C545A7F8649}"/>
              </a:ext>
            </a:extLst>
          </p:cNvPr>
          <p:cNvSpPr/>
          <p:nvPr/>
        </p:nvSpPr>
        <p:spPr>
          <a:xfrm>
            <a:off x="9629931" y="2209531"/>
            <a:ext cx="818535" cy="818534"/>
          </a:xfrm>
          <a:prstGeom prst="ellipse">
            <a:avLst/>
          </a:prstGeom>
          <a:solidFill>
            <a:srgbClr val="DE044A"/>
          </a:solidFill>
          <a:ln>
            <a:noFill/>
          </a:ln>
          <a:effectLst>
            <a:outerShdw blurRad="317500" dist="38100" dir="2700000" algn="tl" rotWithShape="0">
              <a:prstClr val="black">
                <a:alpha val="1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chemeClr val="tx1">
                  <a:lumMod val="85000"/>
                  <a:lumOff val="15000"/>
                </a:schemeClr>
              </a:solidFill>
              <a:effectLst/>
              <a:uLnTx/>
              <a:uFillTx/>
              <a:latin typeface="字魂36号-正文宋楷" panose="02000000000000000000" pitchFamily="2" charset="-122"/>
              <a:ea typeface="字魂36号-正文宋楷" panose="02000000000000000000" pitchFamily="2" charset="-122"/>
              <a:sym typeface="Arial" panose="020B0604020202020204" pitchFamily="34" charset="0"/>
            </a:endParaRPr>
          </a:p>
        </p:txBody>
      </p:sp>
      <p:sp>
        <p:nvSpPr>
          <p:cNvPr id="54" name="任意多边形: 形状 53">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8AA155D3-802B-43D3-A196-44B20D528114}"/>
              </a:ext>
            </a:extLst>
          </p:cNvPr>
          <p:cNvSpPr/>
          <p:nvPr/>
        </p:nvSpPr>
        <p:spPr>
          <a:xfrm>
            <a:off x="9845863" y="2418995"/>
            <a:ext cx="386669" cy="399608"/>
          </a:xfrm>
          <a:custGeom>
            <a:avLst/>
            <a:gdLst>
              <a:gd name="T0" fmla="*/ 743 w 743"/>
              <a:gd name="T1" fmla="*/ 27 h 769"/>
              <a:gd name="T2" fmla="*/ 736 w 743"/>
              <a:gd name="T3" fmla="*/ 8 h 769"/>
              <a:gd name="T4" fmla="*/ 717 w 743"/>
              <a:gd name="T5" fmla="*/ 0 h 769"/>
              <a:gd name="T6" fmla="*/ 599 w 743"/>
              <a:gd name="T7" fmla="*/ 0 h 769"/>
              <a:gd name="T8" fmla="*/ 591 w 743"/>
              <a:gd name="T9" fmla="*/ 1 h 769"/>
              <a:gd name="T10" fmla="*/ 569 w 743"/>
              <a:gd name="T11" fmla="*/ 1 h 769"/>
              <a:gd name="T12" fmla="*/ 555 w 743"/>
              <a:gd name="T13" fmla="*/ 2 h 769"/>
              <a:gd name="T14" fmla="*/ 184 w 743"/>
              <a:gd name="T15" fmla="*/ 2 h 769"/>
              <a:gd name="T16" fmla="*/ 171 w 743"/>
              <a:gd name="T17" fmla="*/ 1 h 769"/>
              <a:gd name="T18" fmla="*/ 152 w 743"/>
              <a:gd name="T19" fmla="*/ 1 h 769"/>
              <a:gd name="T20" fmla="*/ 144 w 743"/>
              <a:gd name="T21" fmla="*/ 0 h 769"/>
              <a:gd name="T22" fmla="*/ 26 w 743"/>
              <a:gd name="T23" fmla="*/ 0 h 769"/>
              <a:gd name="T24" fmla="*/ 8 w 743"/>
              <a:gd name="T25" fmla="*/ 8 h 769"/>
              <a:gd name="T26" fmla="*/ 0 w 743"/>
              <a:gd name="T27" fmla="*/ 27 h 769"/>
              <a:gd name="T28" fmla="*/ 118 w 743"/>
              <a:gd name="T29" fmla="*/ 266 h 769"/>
              <a:gd name="T30" fmla="*/ 118 w 743"/>
              <a:gd name="T31" fmla="*/ 267 h 769"/>
              <a:gd name="T32" fmla="*/ 118 w 743"/>
              <a:gd name="T33" fmla="*/ 270 h 769"/>
              <a:gd name="T34" fmla="*/ 342 w 743"/>
              <a:gd name="T35" fmla="*/ 511 h 769"/>
              <a:gd name="T36" fmla="*/ 342 w 743"/>
              <a:gd name="T37" fmla="*/ 713 h 769"/>
              <a:gd name="T38" fmla="*/ 242 w 743"/>
              <a:gd name="T39" fmla="*/ 713 h 769"/>
              <a:gd name="T40" fmla="*/ 228 w 743"/>
              <a:gd name="T41" fmla="*/ 727 h 769"/>
              <a:gd name="T42" fmla="*/ 228 w 743"/>
              <a:gd name="T43" fmla="*/ 756 h 769"/>
              <a:gd name="T44" fmla="*/ 242 w 743"/>
              <a:gd name="T45" fmla="*/ 769 h 769"/>
              <a:gd name="T46" fmla="*/ 498 w 743"/>
              <a:gd name="T47" fmla="*/ 769 h 769"/>
              <a:gd name="T48" fmla="*/ 511 w 743"/>
              <a:gd name="T49" fmla="*/ 756 h 769"/>
              <a:gd name="T50" fmla="*/ 511 w 743"/>
              <a:gd name="T51" fmla="*/ 727 h 769"/>
              <a:gd name="T52" fmla="*/ 498 w 743"/>
              <a:gd name="T53" fmla="*/ 713 h 769"/>
              <a:gd name="T54" fmla="*/ 398 w 743"/>
              <a:gd name="T55" fmla="*/ 713 h 769"/>
              <a:gd name="T56" fmla="*/ 398 w 743"/>
              <a:gd name="T57" fmla="*/ 511 h 769"/>
              <a:gd name="T58" fmla="*/ 621 w 743"/>
              <a:gd name="T59" fmla="*/ 279 h 769"/>
              <a:gd name="T60" fmla="*/ 623 w 743"/>
              <a:gd name="T61" fmla="*/ 271 h 769"/>
              <a:gd name="T62" fmla="*/ 623 w 743"/>
              <a:gd name="T63" fmla="*/ 266 h 769"/>
              <a:gd name="T64" fmla="*/ 743 w 743"/>
              <a:gd name="T65" fmla="*/ 27 h 769"/>
              <a:gd name="T66" fmla="*/ 370 w 743"/>
              <a:gd name="T67" fmla="*/ 457 h 769"/>
              <a:gd name="T68" fmla="*/ 174 w 743"/>
              <a:gd name="T69" fmla="*/ 261 h 769"/>
              <a:gd name="T70" fmla="*/ 174 w 743"/>
              <a:gd name="T71" fmla="*/ 58 h 769"/>
              <a:gd name="T72" fmla="*/ 566 w 743"/>
              <a:gd name="T73" fmla="*/ 58 h 769"/>
              <a:gd name="T74" fmla="*/ 566 w 743"/>
              <a:gd name="T75" fmla="*/ 261 h 769"/>
              <a:gd name="T76" fmla="*/ 370 w 743"/>
              <a:gd name="T77" fmla="*/ 457 h 769"/>
              <a:gd name="T78" fmla="*/ 118 w 743"/>
              <a:gd name="T79" fmla="*/ 209 h 769"/>
              <a:gd name="T80" fmla="*/ 55 w 743"/>
              <a:gd name="T81" fmla="*/ 53 h 769"/>
              <a:gd name="T82" fmla="*/ 118 w 743"/>
              <a:gd name="T83" fmla="*/ 53 h 769"/>
              <a:gd name="T84" fmla="*/ 118 w 743"/>
              <a:gd name="T85" fmla="*/ 209 h 769"/>
              <a:gd name="T86" fmla="*/ 626 w 743"/>
              <a:gd name="T87" fmla="*/ 209 h 769"/>
              <a:gd name="T88" fmla="*/ 626 w 743"/>
              <a:gd name="T89" fmla="*/ 53 h 769"/>
              <a:gd name="T90" fmla="*/ 688 w 743"/>
              <a:gd name="T91" fmla="*/ 53 h 769"/>
              <a:gd name="T92" fmla="*/ 626 w 743"/>
              <a:gd name="T93" fmla="*/ 209 h 7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743" h="769">
                <a:moveTo>
                  <a:pt x="743" y="27"/>
                </a:moveTo>
                <a:cubicBezTo>
                  <a:pt x="743" y="20"/>
                  <a:pt x="741" y="13"/>
                  <a:pt x="736" y="8"/>
                </a:cubicBezTo>
                <a:cubicBezTo>
                  <a:pt x="731" y="3"/>
                  <a:pt x="724" y="0"/>
                  <a:pt x="717" y="0"/>
                </a:cubicBezTo>
                <a:lnTo>
                  <a:pt x="599" y="0"/>
                </a:lnTo>
                <a:cubicBezTo>
                  <a:pt x="596" y="0"/>
                  <a:pt x="594" y="0"/>
                  <a:pt x="591" y="1"/>
                </a:cubicBezTo>
                <a:lnTo>
                  <a:pt x="569" y="1"/>
                </a:lnTo>
                <a:cubicBezTo>
                  <a:pt x="565" y="1"/>
                  <a:pt x="560" y="1"/>
                  <a:pt x="555" y="2"/>
                </a:cubicBezTo>
                <a:lnTo>
                  <a:pt x="184" y="2"/>
                </a:lnTo>
                <a:cubicBezTo>
                  <a:pt x="179" y="1"/>
                  <a:pt x="175" y="1"/>
                  <a:pt x="171" y="1"/>
                </a:cubicBezTo>
                <a:lnTo>
                  <a:pt x="152" y="1"/>
                </a:lnTo>
                <a:cubicBezTo>
                  <a:pt x="149" y="0"/>
                  <a:pt x="147" y="0"/>
                  <a:pt x="144" y="0"/>
                </a:cubicBezTo>
                <a:lnTo>
                  <a:pt x="26" y="0"/>
                </a:lnTo>
                <a:cubicBezTo>
                  <a:pt x="19" y="0"/>
                  <a:pt x="13" y="3"/>
                  <a:pt x="8" y="8"/>
                </a:cubicBezTo>
                <a:cubicBezTo>
                  <a:pt x="2" y="13"/>
                  <a:pt x="0" y="20"/>
                  <a:pt x="0" y="27"/>
                </a:cubicBezTo>
                <a:cubicBezTo>
                  <a:pt x="0" y="36"/>
                  <a:pt x="3" y="239"/>
                  <a:pt x="118" y="266"/>
                </a:cubicBezTo>
                <a:lnTo>
                  <a:pt x="118" y="267"/>
                </a:lnTo>
                <a:cubicBezTo>
                  <a:pt x="118" y="268"/>
                  <a:pt x="118" y="269"/>
                  <a:pt x="118" y="270"/>
                </a:cubicBezTo>
                <a:cubicBezTo>
                  <a:pt x="123" y="394"/>
                  <a:pt x="220" y="497"/>
                  <a:pt x="342" y="511"/>
                </a:cubicBezTo>
                <a:lnTo>
                  <a:pt x="342" y="713"/>
                </a:lnTo>
                <a:lnTo>
                  <a:pt x="242" y="713"/>
                </a:lnTo>
                <a:cubicBezTo>
                  <a:pt x="234" y="713"/>
                  <a:pt x="228" y="719"/>
                  <a:pt x="228" y="727"/>
                </a:cubicBezTo>
                <a:lnTo>
                  <a:pt x="228" y="756"/>
                </a:lnTo>
                <a:cubicBezTo>
                  <a:pt x="228" y="763"/>
                  <a:pt x="234" y="769"/>
                  <a:pt x="242" y="769"/>
                </a:cubicBezTo>
                <a:lnTo>
                  <a:pt x="498" y="769"/>
                </a:lnTo>
                <a:cubicBezTo>
                  <a:pt x="505" y="769"/>
                  <a:pt x="511" y="763"/>
                  <a:pt x="511" y="756"/>
                </a:cubicBezTo>
                <a:lnTo>
                  <a:pt x="511" y="727"/>
                </a:lnTo>
                <a:cubicBezTo>
                  <a:pt x="511" y="719"/>
                  <a:pt x="505" y="713"/>
                  <a:pt x="498" y="713"/>
                </a:cubicBezTo>
                <a:lnTo>
                  <a:pt x="398" y="713"/>
                </a:lnTo>
                <a:lnTo>
                  <a:pt x="398" y="511"/>
                </a:lnTo>
                <a:cubicBezTo>
                  <a:pt x="519" y="498"/>
                  <a:pt x="612" y="401"/>
                  <a:pt x="621" y="279"/>
                </a:cubicBezTo>
                <a:cubicBezTo>
                  <a:pt x="622" y="277"/>
                  <a:pt x="623" y="274"/>
                  <a:pt x="623" y="271"/>
                </a:cubicBezTo>
                <a:lnTo>
                  <a:pt x="623" y="266"/>
                </a:lnTo>
                <a:cubicBezTo>
                  <a:pt x="740" y="242"/>
                  <a:pt x="743" y="36"/>
                  <a:pt x="743" y="27"/>
                </a:cubicBezTo>
                <a:close/>
                <a:moveTo>
                  <a:pt x="370" y="457"/>
                </a:moveTo>
                <a:cubicBezTo>
                  <a:pt x="262" y="457"/>
                  <a:pt x="174" y="369"/>
                  <a:pt x="174" y="261"/>
                </a:cubicBezTo>
                <a:lnTo>
                  <a:pt x="174" y="58"/>
                </a:lnTo>
                <a:lnTo>
                  <a:pt x="566" y="58"/>
                </a:lnTo>
                <a:lnTo>
                  <a:pt x="566" y="261"/>
                </a:lnTo>
                <a:cubicBezTo>
                  <a:pt x="566" y="369"/>
                  <a:pt x="478" y="457"/>
                  <a:pt x="370" y="457"/>
                </a:cubicBezTo>
                <a:close/>
                <a:moveTo>
                  <a:pt x="118" y="209"/>
                </a:moveTo>
                <a:cubicBezTo>
                  <a:pt x="73" y="184"/>
                  <a:pt x="59" y="98"/>
                  <a:pt x="55" y="53"/>
                </a:cubicBezTo>
                <a:lnTo>
                  <a:pt x="118" y="53"/>
                </a:lnTo>
                <a:lnTo>
                  <a:pt x="118" y="209"/>
                </a:lnTo>
                <a:close/>
                <a:moveTo>
                  <a:pt x="626" y="209"/>
                </a:moveTo>
                <a:lnTo>
                  <a:pt x="626" y="53"/>
                </a:lnTo>
                <a:lnTo>
                  <a:pt x="688" y="53"/>
                </a:lnTo>
                <a:cubicBezTo>
                  <a:pt x="684" y="98"/>
                  <a:pt x="670" y="184"/>
                  <a:pt x="626" y="209"/>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chemeClr val="tx1">
                  <a:lumMod val="85000"/>
                  <a:lumOff val="15000"/>
                </a:schemeClr>
              </a:solidFill>
              <a:effectLst/>
              <a:uLnTx/>
              <a:uFillTx/>
              <a:latin typeface="字魂36号-正文宋楷" panose="02000000000000000000" pitchFamily="2" charset="-122"/>
              <a:ea typeface="字魂36号-正文宋楷" panose="02000000000000000000" pitchFamily="2" charset="-122"/>
              <a:sym typeface="Arial" panose="020B0604020202020204" pitchFamily="34" charset="0"/>
            </a:endParaRPr>
          </a:p>
        </p:txBody>
      </p:sp>
      <p:sp>
        <p:nvSpPr>
          <p:cNvPr id="47" name="椭圆 3">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E63AF081-BD0B-4585-A520-CB168DFCA9F6}"/>
              </a:ext>
            </a:extLst>
          </p:cNvPr>
          <p:cNvSpPr/>
          <p:nvPr/>
        </p:nvSpPr>
        <p:spPr>
          <a:xfrm>
            <a:off x="2026182" y="3156062"/>
            <a:ext cx="399607" cy="340299"/>
          </a:xfrm>
          <a:custGeom>
            <a:avLst/>
            <a:gdLst>
              <a:gd name="connsiteX0" fmla="*/ 303714 w 607639"/>
              <a:gd name="connsiteY0" fmla="*/ 173520 h 517456"/>
              <a:gd name="connsiteX1" fmla="*/ 337586 w 607639"/>
              <a:gd name="connsiteY1" fmla="*/ 207321 h 517456"/>
              <a:gd name="connsiteX2" fmla="*/ 303714 w 607639"/>
              <a:gd name="connsiteY2" fmla="*/ 241122 h 517456"/>
              <a:gd name="connsiteX3" fmla="*/ 269842 w 607639"/>
              <a:gd name="connsiteY3" fmla="*/ 207321 h 517456"/>
              <a:gd name="connsiteX4" fmla="*/ 303714 w 607639"/>
              <a:gd name="connsiteY4" fmla="*/ 173520 h 517456"/>
              <a:gd name="connsiteX5" fmla="*/ 303758 w 607639"/>
              <a:gd name="connsiteY5" fmla="*/ 139994 h 517456"/>
              <a:gd name="connsiteX6" fmla="*/ 236373 w 607639"/>
              <a:gd name="connsiteY6" fmla="*/ 207277 h 517456"/>
              <a:gd name="connsiteX7" fmla="*/ 303758 w 607639"/>
              <a:gd name="connsiteY7" fmla="*/ 274559 h 517456"/>
              <a:gd name="connsiteX8" fmla="*/ 371054 w 607639"/>
              <a:gd name="connsiteY8" fmla="*/ 207277 h 517456"/>
              <a:gd name="connsiteX9" fmla="*/ 303758 w 607639"/>
              <a:gd name="connsiteY9" fmla="*/ 139994 h 517456"/>
              <a:gd name="connsiteX10" fmla="*/ 282839 w 607639"/>
              <a:gd name="connsiteY10" fmla="*/ 68801 h 517456"/>
              <a:gd name="connsiteX11" fmla="*/ 303669 w 607639"/>
              <a:gd name="connsiteY11" fmla="*/ 68801 h 517456"/>
              <a:gd name="connsiteX12" fmla="*/ 303847 w 607639"/>
              <a:gd name="connsiteY12" fmla="*/ 68801 h 517456"/>
              <a:gd name="connsiteX13" fmla="*/ 324588 w 607639"/>
              <a:gd name="connsiteY13" fmla="*/ 68801 h 517456"/>
              <a:gd name="connsiteX14" fmla="*/ 327703 w 607639"/>
              <a:gd name="connsiteY14" fmla="*/ 99465 h 517456"/>
              <a:gd name="connsiteX15" fmla="*/ 363221 w 607639"/>
              <a:gd name="connsiteY15" fmla="*/ 114219 h 517456"/>
              <a:gd name="connsiteX16" fmla="*/ 387166 w 607639"/>
              <a:gd name="connsiteY16" fmla="*/ 94665 h 517456"/>
              <a:gd name="connsiteX17" fmla="*/ 416541 w 607639"/>
              <a:gd name="connsiteY17" fmla="*/ 124085 h 517456"/>
              <a:gd name="connsiteX18" fmla="*/ 396958 w 607639"/>
              <a:gd name="connsiteY18" fmla="*/ 147993 h 517456"/>
              <a:gd name="connsiteX19" fmla="*/ 411645 w 607639"/>
              <a:gd name="connsiteY19" fmla="*/ 183457 h 517456"/>
              <a:gd name="connsiteX20" fmla="*/ 442445 w 607639"/>
              <a:gd name="connsiteY20" fmla="*/ 186479 h 517456"/>
              <a:gd name="connsiteX21" fmla="*/ 442445 w 607639"/>
              <a:gd name="connsiteY21" fmla="*/ 228075 h 517456"/>
              <a:gd name="connsiteX22" fmla="*/ 411645 w 607639"/>
              <a:gd name="connsiteY22" fmla="*/ 231185 h 517456"/>
              <a:gd name="connsiteX23" fmla="*/ 396958 w 607639"/>
              <a:gd name="connsiteY23" fmla="*/ 266649 h 517456"/>
              <a:gd name="connsiteX24" fmla="*/ 416541 w 607639"/>
              <a:gd name="connsiteY24" fmla="*/ 290558 h 517456"/>
              <a:gd name="connsiteX25" fmla="*/ 387166 w 607639"/>
              <a:gd name="connsiteY25" fmla="*/ 319977 h 517456"/>
              <a:gd name="connsiteX26" fmla="*/ 363221 w 607639"/>
              <a:gd name="connsiteY26" fmla="*/ 300423 h 517456"/>
              <a:gd name="connsiteX27" fmla="*/ 327703 w 607639"/>
              <a:gd name="connsiteY27" fmla="*/ 315177 h 517456"/>
              <a:gd name="connsiteX28" fmla="*/ 324588 w 607639"/>
              <a:gd name="connsiteY28" fmla="*/ 345841 h 517456"/>
              <a:gd name="connsiteX29" fmla="*/ 303847 w 607639"/>
              <a:gd name="connsiteY29" fmla="*/ 345841 h 517456"/>
              <a:gd name="connsiteX30" fmla="*/ 303669 w 607639"/>
              <a:gd name="connsiteY30" fmla="*/ 345841 h 517456"/>
              <a:gd name="connsiteX31" fmla="*/ 282839 w 607639"/>
              <a:gd name="connsiteY31" fmla="*/ 345841 h 517456"/>
              <a:gd name="connsiteX32" fmla="*/ 279813 w 607639"/>
              <a:gd name="connsiteY32" fmla="*/ 315177 h 517456"/>
              <a:gd name="connsiteX33" fmla="*/ 244295 w 607639"/>
              <a:gd name="connsiteY33" fmla="*/ 300423 h 517456"/>
              <a:gd name="connsiteX34" fmla="*/ 220350 w 607639"/>
              <a:gd name="connsiteY34" fmla="*/ 319977 h 517456"/>
              <a:gd name="connsiteX35" fmla="*/ 190886 w 607639"/>
              <a:gd name="connsiteY35" fmla="*/ 290558 h 517456"/>
              <a:gd name="connsiteX36" fmla="*/ 210558 w 607639"/>
              <a:gd name="connsiteY36" fmla="*/ 266649 h 517456"/>
              <a:gd name="connsiteX37" fmla="*/ 195782 w 607639"/>
              <a:gd name="connsiteY37" fmla="*/ 231185 h 517456"/>
              <a:gd name="connsiteX38" fmla="*/ 164982 w 607639"/>
              <a:gd name="connsiteY38" fmla="*/ 228075 h 517456"/>
              <a:gd name="connsiteX39" fmla="*/ 164982 w 607639"/>
              <a:gd name="connsiteY39" fmla="*/ 186568 h 517456"/>
              <a:gd name="connsiteX40" fmla="*/ 195782 w 607639"/>
              <a:gd name="connsiteY40" fmla="*/ 183457 h 517456"/>
              <a:gd name="connsiteX41" fmla="*/ 210558 w 607639"/>
              <a:gd name="connsiteY41" fmla="*/ 147993 h 517456"/>
              <a:gd name="connsiteX42" fmla="*/ 190886 w 607639"/>
              <a:gd name="connsiteY42" fmla="*/ 124085 h 517456"/>
              <a:gd name="connsiteX43" fmla="*/ 220350 w 607639"/>
              <a:gd name="connsiteY43" fmla="*/ 94665 h 517456"/>
              <a:gd name="connsiteX44" fmla="*/ 244295 w 607639"/>
              <a:gd name="connsiteY44" fmla="*/ 114219 h 517456"/>
              <a:gd name="connsiteX45" fmla="*/ 279813 w 607639"/>
              <a:gd name="connsiteY45" fmla="*/ 99465 h 517456"/>
              <a:gd name="connsiteX46" fmla="*/ 38005 w 607639"/>
              <a:gd name="connsiteY46" fmla="*/ 37951 h 517456"/>
              <a:gd name="connsiteX47" fmla="*/ 38005 w 607639"/>
              <a:gd name="connsiteY47" fmla="*/ 376049 h 517456"/>
              <a:gd name="connsiteX48" fmla="*/ 569634 w 607639"/>
              <a:gd name="connsiteY48" fmla="*/ 376049 h 517456"/>
              <a:gd name="connsiteX49" fmla="*/ 569634 w 607639"/>
              <a:gd name="connsiteY49" fmla="*/ 37951 h 517456"/>
              <a:gd name="connsiteX50" fmla="*/ 28482 w 607639"/>
              <a:gd name="connsiteY50" fmla="*/ 0 h 517456"/>
              <a:gd name="connsiteX51" fmla="*/ 579157 w 607639"/>
              <a:gd name="connsiteY51" fmla="*/ 0 h 517456"/>
              <a:gd name="connsiteX52" fmla="*/ 607639 w 607639"/>
              <a:gd name="connsiteY52" fmla="*/ 28441 h 517456"/>
              <a:gd name="connsiteX53" fmla="*/ 607639 w 607639"/>
              <a:gd name="connsiteY53" fmla="*/ 385559 h 517456"/>
              <a:gd name="connsiteX54" fmla="*/ 579157 w 607639"/>
              <a:gd name="connsiteY54" fmla="*/ 414000 h 517456"/>
              <a:gd name="connsiteX55" fmla="*/ 351304 w 607639"/>
              <a:gd name="connsiteY55" fmla="*/ 414000 h 517456"/>
              <a:gd name="connsiteX56" fmla="*/ 351304 w 607639"/>
              <a:gd name="connsiteY56" fmla="*/ 479593 h 517456"/>
              <a:gd name="connsiteX57" fmla="*/ 437906 w 607639"/>
              <a:gd name="connsiteY57" fmla="*/ 479593 h 517456"/>
              <a:gd name="connsiteX58" fmla="*/ 437906 w 607639"/>
              <a:gd name="connsiteY58" fmla="*/ 517456 h 517456"/>
              <a:gd name="connsiteX59" fmla="*/ 169733 w 607639"/>
              <a:gd name="connsiteY59" fmla="*/ 517456 h 517456"/>
              <a:gd name="connsiteX60" fmla="*/ 169733 w 607639"/>
              <a:gd name="connsiteY60" fmla="*/ 479593 h 517456"/>
              <a:gd name="connsiteX61" fmla="*/ 256335 w 607639"/>
              <a:gd name="connsiteY61" fmla="*/ 479593 h 517456"/>
              <a:gd name="connsiteX62" fmla="*/ 256335 w 607639"/>
              <a:gd name="connsiteY62" fmla="*/ 414000 h 517456"/>
              <a:gd name="connsiteX63" fmla="*/ 28482 w 607639"/>
              <a:gd name="connsiteY63" fmla="*/ 414000 h 517456"/>
              <a:gd name="connsiteX64" fmla="*/ 0 w 607639"/>
              <a:gd name="connsiteY64" fmla="*/ 385559 h 517456"/>
              <a:gd name="connsiteX65" fmla="*/ 0 w 607639"/>
              <a:gd name="connsiteY65" fmla="*/ 28441 h 517456"/>
              <a:gd name="connsiteX66" fmla="*/ 28482 w 607639"/>
              <a:gd name="connsiteY66" fmla="*/ 0 h 5174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Lst>
            <a:rect l="l" t="t" r="r" b="b"/>
            <a:pathLst>
              <a:path w="607639" h="517456">
                <a:moveTo>
                  <a:pt x="303714" y="173520"/>
                </a:moveTo>
                <a:cubicBezTo>
                  <a:pt x="322421" y="173520"/>
                  <a:pt x="337586" y="188653"/>
                  <a:pt x="337586" y="207321"/>
                </a:cubicBezTo>
                <a:cubicBezTo>
                  <a:pt x="337586" y="225989"/>
                  <a:pt x="322421" y="241122"/>
                  <a:pt x="303714" y="241122"/>
                </a:cubicBezTo>
                <a:cubicBezTo>
                  <a:pt x="285007" y="241122"/>
                  <a:pt x="269842" y="225989"/>
                  <a:pt x="269842" y="207321"/>
                </a:cubicBezTo>
                <a:cubicBezTo>
                  <a:pt x="269842" y="188653"/>
                  <a:pt x="285007" y="173520"/>
                  <a:pt x="303714" y="173520"/>
                </a:cubicBezTo>
                <a:close/>
                <a:moveTo>
                  <a:pt x="303758" y="139994"/>
                </a:moveTo>
                <a:cubicBezTo>
                  <a:pt x="266549" y="139994"/>
                  <a:pt x="236373" y="170125"/>
                  <a:pt x="236373" y="207277"/>
                </a:cubicBezTo>
                <a:cubicBezTo>
                  <a:pt x="236373" y="244517"/>
                  <a:pt x="266549" y="274559"/>
                  <a:pt x="303758" y="274559"/>
                </a:cubicBezTo>
                <a:cubicBezTo>
                  <a:pt x="340967" y="274559"/>
                  <a:pt x="371054" y="244517"/>
                  <a:pt x="371054" y="207277"/>
                </a:cubicBezTo>
                <a:cubicBezTo>
                  <a:pt x="371054" y="170125"/>
                  <a:pt x="340967" y="139994"/>
                  <a:pt x="303758" y="139994"/>
                </a:cubicBezTo>
                <a:close/>
                <a:moveTo>
                  <a:pt x="282839" y="68801"/>
                </a:moveTo>
                <a:lnTo>
                  <a:pt x="303669" y="68801"/>
                </a:lnTo>
                <a:lnTo>
                  <a:pt x="303847" y="68801"/>
                </a:lnTo>
                <a:lnTo>
                  <a:pt x="324588" y="68801"/>
                </a:lnTo>
                <a:lnTo>
                  <a:pt x="327703" y="99465"/>
                </a:lnTo>
                <a:cubicBezTo>
                  <a:pt x="340522" y="102309"/>
                  <a:pt x="352450" y="107375"/>
                  <a:pt x="363221" y="114219"/>
                </a:cubicBezTo>
                <a:lnTo>
                  <a:pt x="387166" y="94665"/>
                </a:lnTo>
                <a:lnTo>
                  <a:pt x="416541" y="124085"/>
                </a:lnTo>
                <a:lnTo>
                  <a:pt x="396958" y="147993"/>
                </a:lnTo>
                <a:cubicBezTo>
                  <a:pt x="403812" y="158748"/>
                  <a:pt x="408797" y="170658"/>
                  <a:pt x="411645" y="183457"/>
                </a:cubicBezTo>
                <a:lnTo>
                  <a:pt x="442445" y="186479"/>
                </a:lnTo>
                <a:lnTo>
                  <a:pt x="442445" y="228075"/>
                </a:lnTo>
                <a:lnTo>
                  <a:pt x="411645" y="231185"/>
                </a:lnTo>
                <a:cubicBezTo>
                  <a:pt x="408886" y="243984"/>
                  <a:pt x="403812" y="255894"/>
                  <a:pt x="396958" y="266649"/>
                </a:cubicBezTo>
                <a:lnTo>
                  <a:pt x="416541" y="290558"/>
                </a:lnTo>
                <a:lnTo>
                  <a:pt x="387166" y="319977"/>
                </a:lnTo>
                <a:lnTo>
                  <a:pt x="363221" y="300423"/>
                </a:lnTo>
                <a:cubicBezTo>
                  <a:pt x="352450" y="307267"/>
                  <a:pt x="340522" y="312333"/>
                  <a:pt x="327703" y="315177"/>
                </a:cubicBezTo>
                <a:lnTo>
                  <a:pt x="324588" y="345841"/>
                </a:lnTo>
                <a:lnTo>
                  <a:pt x="303847" y="345841"/>
                </a:lnTo>
                <a:lnTo>
                  <a:pt x="303669" y="345841"/>
                </a:lnTo>
                <a:lnTo>
                  <a:pt x="282839" y="345841"/>
                </a:lnTo>
                <a:lnTo>
                  <a:pt x="279813" y="315177"/>
                </a:lnTo>
                <a:cubicBezTo>
                  <a:pt x="266994" y="312333"/>
                  <a:pt x="254977" y="307267"/>
                  <a:pt x="244295" y="300423"/>
                </a:cubicBezTo>
                <a:lnTo>
                  <a:pt x="220350" y="319977"/>
                </a:lnTo>
                <a:lnTo>
                  <a:pt x="190886" y="290558"/>
                </a:lnTo>
                <a:lnTo>
                  <a:pt x="210558" y="266649"/>
                </a:lnTo>
                <a:cubicBezTo>
                  <a:pt x="203704" y="255894"/>
                  <a:pt x="198630" y="243984"/>
                  <a:pt x="195782" y="231185"/>
                </a:cubicBezTo>
                <a:lnTo>
                  <a:pt x="164982" y="228075"/>
                </a:lnTo>
                <a:lnTo>
                  <a:pt x="164982" y="186568"/>
                </a:lnTo>
                <a:lnTo>
                  <a:pt x="195782" y="183457"/>
                </a:lnTo>
                <a:cubicBezTo>
                  <a:pt x="198630" y="170658"/>
                  <a:pt x="203704" y="158748"/>
                  <a:pt x="210558" y="147993"/>
                </a:cubicBezTo>
                <a:lnTo>
                  <a:pt x="190886" y="124085"/>
                </a:lnTo>
                <a:lnTo>
                  <a:pt x="220350" y="94665"/>
                </a:lnTo>
                <a:lnTo>
                  <a:pt x="244295" y="114219"/>
                </a:lnTo>
                <a:cubicBezTo>
                  <a:pt x="254977" y="107375"/>
                  <a:pt x="266905" y="102309"/>
                  <a:pt x="279813" y="99465"/>
                </a:cubicBezTo>
                <a:close/>
                <a:moveTo>
                  <a:pt x="38005" y="37951"/>
                </a:moveTo>
                <a:lnTo>
                  <a:pt x="38005" y="376049"/>
                </a:lnTo>
                <a:lnTo>
                  <a:pt x="569634" y="376049"/>
                </a:lnTo>
                <a:lnTo>
                  <a:pt x="569634" y="37951"/>
                </a:lnTo>
                <a:close/>
                <a:moveTo>
                  <a:pt x="28482" y="0"/>
                </a:moveTo>
                <a:lnTo>
                  <a:pt x="579157" y="0"/>
                </a:lnTo>
                <a:cubicBezTo>
                  <a:pt x="594822" y="0"/>
                  <a:pt x="607639" y="12799"/>
                  <a:pt x="607639" y="28441"/>
                </a:cubicBezTo>
                <a:lnTo>
                  <a:pt x="607639" y="385559"/>
                </a:lnTo>
                <a:cubicBezTo>
                  <a:pt x="607639" y="401202"/>
                  <a:pt x="594822" y="414000"/>
                  <a:pt x="579157" y="414000"/>
                </a:cubicBezTo>
                <a:lnTo>
                  <a:pt x="351304" y="414000"/>
                </a:lnTo>
                <a:lnTo>
                  <a:pt x="351304" y="479593"/>
                </a:lnTo>
                <a:lnTo>
                  <a:pt x="437906" y="479593"/>
                </a:lnTo>
                <a:lnTo>
                  <a:pt x="437906" y="517456"/>
                </a:lnTo>
                <a:lnTo>
                  <a:pt x="169733" y="517456"/>
                </a:lnTo>
                <a:lnTo>
                  <a:pt x="169733" y="479593"/>
                </a:lnTo>
                <a:lnTo>
                  <a:pt x="256335" y="479593"/>
                </a:lnTo>
                <a:lnTo>
                  <a:pt x="256335" y="414000"/>
                </a:lnTo>
                <a:lnTo>
                  <a:pt x="28482" y="414000"/>
                </a:lnTo>
                <a:cubicBezTo>
                  <a:pt x="12817" y="414000"/>
                  <a:pt x="0" y="401202"/>
                  <a:pt x="0" y="385559"/>
                </a:cubicBezTo>
                <a:lnTo>
                  <a:pt x="0" y="28441"/>
                </a:lnTo>
                <a:cubicBezTo>
                  <a:pt x="0" y="12799"/>
                  <a:pt x="12817" y="0"/>
                  <a:pt x="28482"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chemeClr val="tx1">
                  <a:lumMod val="85000"/>
                  <a:lumOff val="15000"/>
                </a:schemeClr>
              </a:solidFill>
              <a:effectLst/>
              <a:uLnTx/>
              <a:uFillTx/>
              <a:latin typeface="字魂36号-正文宋楷" panose="02000000000000000000" pitchFamily="2" charset="-122"/>
              <a:ea typeface="字魂36号-正文宋楷" panose="02000000000000000000" pitchFamily="2" charset="-122"/>
              <a:sym typeface="Arial" panose="020B0604020202020204" pitchFamily="34" charset="0"/>
            </a:endParaRPr>
          </a:p>
        </p:txBody>
      </p:sp>
      <p:sp>
        <p:nvSpPr>
          <p:cNvPr id="48" name="椭圆 7">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A71CC159-BAF6-4B8E-9FA5-B4F95FBF6215}"/>
              </a:ext>
            </a:extLst>
          </p:cNvPr>
          <p:cNvSpPr/>
          <p:nvPr/>
        </p:nvSpPr>
        <p:spPr>
          <a:xfrm>
            <a:off x="4153226" y="5008560"/>
            <a:ext cx="386703" cy="399607"/>
          </a:xfrm>
          <a:custGeom>
            <a:avLst/>
            <a:gdLst>
              <a:gd name="connsiteX0" fmla="*/ 201045 w 587108"/>
              <a:gd name="connsiteY0" fmla="*/ 374989 h 606698"/>
              <a:gd name="connsiteX1" fmla="*/ 401729 w 587108"/>
              <a:gd name="connsiteY1" fmla="*/ 374989 h 606698"/>
              <a:gd name="connsiteX2" fmla="*/ 432462 w 587108"/>
              <a:gd name="connsiteY2" fmla="*/ 405650 h 606698"/>
              <a:gd name="connsiteX3" fmla="*/ 401729 w 587108"/>
              <a:gd name="connsiteY3" fmla="*/ 436310 h 606698"/>
              <a:gd name="connsiteX4" fmla="*/ 201045 w 587108"/>
              <a:gd name="connsiteY4" fmla="*/ 436310 h 606698"/>
              <a:gd name="connsiteX5" fmla="*/ 170312 w 587108"/>
              <a:gd name="connsiteY5" fmla="*/ 405650 h 606698"/>
              <a:gd name="connsiteX6" fmla="*/ 201045 w 587108"/>
              <a:gd name="connsiteY6" fmla="*/ 374989 h 606698"/>
              <a:gd name="connsiteX7" fmla="*/ 201041 w 587108"/>
              <a:gd name="connsiteY7" fmla="*/ 247195 h 606698"/>
              <a:gd name="connsiteX8" fmla="*/ 539054 w 587108"/>
              <a:gd name="connsiteY8" fmla="*/ 247195 h 606698"/>
              <a:gd name="connsiteX9" fmla="*/ 569783 w 587108"/>
              <a:gd name="connsiteY9" fmla="*/ 277856 h 606698"/>
              <a:gd name="connsiteX10" fmla="*/ 539054 w 587108"/>
              <a:gd name="connsiteY10" fmla="*/ 308516 h 606698"/>
              <a:gd name="connsiteX11" fmla="*/ 201041 w 587108"/>
              <a:gd name="connsiteY11" fmla="*/ 308516 h 606698"/>
              <a:gd name="connsiteX12" fmla="*/ 170312 w 587108"/>
              <a:gd name="connsiteY12" fmla="*/ 277856 h 606698"/>
              <a:gd name="connsiteX13" fmla="*/ 201041 w 587108"/>
              <a:gd name="connsiteY13" fmla="*/ 247195 h 606698"/>
              <a:gd name="connsiteX14" fmla="*/ 201045 w 587108"/>
              <a:gd name="connsiteY14" fmla="*/ 119189 h 606698"/>
              <a:gd name="connsiteX15" fmla="*/ 356709 w 587108"/>
              <a:gd name="connsiteY15" fmla="*/ 119189 h 606698"/>
              <a:gd name="connsiteX16" fmla="*/ 387442 w 587108"/>
              <a:gd name="connsiteY16" fmla="*/ 149885 h 606698"/>
              <a:gd name="connsiteX17" fmla="*/ 356709 w 587108"/>
              <a:gd name="connsiteY17" fmla="*/ 180581 h 606698"/>
              <a:gd name="connsiteX18" fmla="*/ 201045 w 587108"/>
              <a:gd name="connsiteY18" fmla="*/ 180581 h 606698"/>
              <a:gd name="connsiteX19" fmla="*/ 170312 w 587108"/>
              <a:gd name="connsiteY19" fmla="*/ 149885 h 606698"/>
              <a:gd name="connsiteX20" fmla="*/ 201045 w 587108"/>
              <a:gd name="connsiteY20" fmla="*/ 119189 h 606698"/>
              <a:gd name="connsiteX21" fmla="*/ 87274 w 587108"/>
              <a:gd name="connsiteY21" fmla="*/ 0 h 606698"/>
              <a:gd name="connsiteX22" fmla="*/ 109016 w 587108"/>
              <a:gd name="connsiteY22" fmla="*/ 9089 h 606698"/>
              <a:gd name="connsiteX23" fmla="*/ 165407 w 587108"/>
              <a:gd name="connsiteY23" fmla="*/ 65391 h 606698"/>
              <a:gd name="connsiteX24" fmla="*/ 165407 w 587108"/>
              <a:gd name="connsiteY24" fmla="*/ 108806 h 606698"/>
              <a:gd name="connsiteX25" fmla="*/ 122077 w 587108"/>
              <a:gd name="connsiteY25" fmla="*/ 108806 h 606698"/>
              <a:gd name="connsiteX26" fmla="*/ 117928 w 587108"/>
              <a:gd name="connsiteY26" fmla="*/ 104817 h 606698"/>
              <a:gd name="connsiteX27" fmla="*/ 117928 w 587108"/>
              <a:gd name="connsiteY27" fmla="*/ 488956 h 606698"/>
              <a:gd name="connsiteX28" fmla="*/ 482240 w 587108"/>
              <a:gd name="connsiteY28" fmla="*/ 488956 h 606698"/>
              <a:gd name="connsiteX29" fmla="*/ 478245 w 587108"/>
              <a:gd name="connsiteY29" fmla="*/ 484814 h 606698"/>
              <a:gd name="connsiteX30" fmla="*/ 478245 w 587108"/>
              <a:gd name="connsiteY30" fmla="*/ 441553 h 606698"/>
              <a:gd name="connsiteX31" fmla="*/ 521576 w 587108"/>
              <a:gd name="connsiteY31" fmla="*/ 441553 h 606698"/>
              <a:gd name="connsiteX32" fmla="*/ 578120 w 587108"/>
              <a:gd name="connsiteY32" fmla="*/ 497854 h 606698"/>
              <a:gd name="connsiteX33" fmla="*/ 578120 w 587108"/>
              <a:gd name="connsiteY33" fmla="*/ 541269 h 606698"/>
              <a:gd name="connsiteX34" fmla="*/ 521576 w 587108"/>
              <a:gd name="connsiteY34" fmla="*/ 597724 h 606698"/>
              <a:gd name="connsiteX35" fmla="*/ 478245 w 587108"/>
              <a:gd name="connsiteY35" fmla="*/ 597724 h 606698"/>
              <a:gd name="connsiteX36" fmla="*/ 478245 w 587108"/>
              <a:gd name="connsiteY36" fmla="*/ 554309 h 606698"/>
              <a:gd name="connsiteX37" fmla="*/ 482240 w 587108"/>
              <a:gd name="connsiteY37" fmla="*/ 550320 h 606698"/>
              <a:gd name="connsiteX38" fmla="*/ 87198 w 587108"/>
              <a:gd name="connsiteY38" fmla="*/ 550320 h 606698"/>
              <a:gd name="connsiteX39" fmla="*/ 56467 w 587108"/>
              <a:gd name="connsiteY39" fmla="*/ 519638 h 606698"/>
              <a:gd name="connsiteX40" fmla="*/ 56467 w 587108"/>
              <a:gd name="connsiteY40" fmla="*/ 104817 h 606698"/>
              <a:gd name="connsiteX41" fmla="*/ 52472 w 587108"/>
              <a:gd name="connsiteY41" fmla="*/ 108806 h 606698"/>
              <a:gd name="connsiteX42" fmla="*/ 8988 w 587108"/>
              <a:gd name="connsiteY42" fmla="*/ 108806 h 606698"/>
              <a:gd name="connsiteX43" fmla="*/ 8988 w 587108"/>
              <a:gd name="connsiteY43" fmla="*/ 65391 h 606698"/>
              <a:gd name="connsiteX44" fmla="*/ 65532 w 587108"/>
              <a:gd name="connsiteY44" fmla="*/ 9089 h 606698"/>
              <a:gd name="connsiteX45" fmla="*/ 87274 w 587108"/>
              <a:gd name="connsiteY45" fmla="*/ 0 h 606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Lst>
            <a:rect l="l" t="t" r="r" b="b"/>
            <a:pathLst>
              <a:path w="587108" h="606698">
                <a:moveTo>
                  <a:pt x="201045" y="374989"/>
                </a:moveTo>
                <a:lnTo>
                  <a:pt x="401729" y="374989"/>
                </a:lnTo>
                <a:cubicBezTo>
                  <a:pt x="418786" y="374989"/>
                  <a:pt x="432462" y="388633"/>
                  <a:pt x="432462" y="405650"/>
                </a:cubicBezTo>
                <a:cubicBezTo>
                  <a:pt x="432462" y="422513"/>
                  <a:pt x="418786" y="436310"/>
                  <a:pt x="401729" y="436310"/>
                </a:cubicBezTo>
                <a:lnTo>
                  <a:pt x="201045" y="436310"/>
                </a:lnTo>
                <a:cubicBezTo>
                  <a:pt x="183988" y="436310"/>
                  <a:pt x="170312" y="422513"/>
                  <a:pt x="170312" y="405650"/>
                </a:cubicBezTo>
                <a:cubicBezTo>
                  <a:pt x="170312" y="388633"/>
                  <a:pt x="183988" y="374989"/>
                  <a:pt x="201045" y="374989"/>
                </a:cubicBezTo>
                <a:close/>
                <a:moveTo>
                  <a:pt x="201041" y="247195"/>
                </a:moveTo>
                <a:lnTo>
                  <a:pt x="539054" y="247195"/>
                </a:lnTo>
                <a:cubicBezTo>
                  <a:pt x="555955" y="247195"/>
                  <a:pt x="569783" y="260839"/>
                  <a:pt x="569783" y="277856"/>
                </a:cubicBezTo>
                <a:cubicBezTo>
                  <a:pt x="569783" y="294719"/>
                  <a:pt x="555955" y="308516"/>
                  <a:pt x="539054" y="308516"/>
                </a:cubicBezTo>
                <a:lnTo>
                  <a:pt x="201041" y="308516"/>
                </a:lnTo>
                <a:cubicBezTo>
                  <a:pt x="183986" y="308516"/>
                  <a:pt x="170312" y="294719"/>
                  <a:pt x="170312" y="277856"/>
                </a:cubicBezTo>
                <a:cubicBezTo>
                  <a:pt x="170312" y="260839"/>
                  <a:pt x="183986" y="247195"/>
                  <a:pt x="201041" y="247195"/>
                </a:cubicBezTo>
                <a:close/>
                <a:moveTo>
                  <a:pt x="201045" y="119189"/>
                </a:moveTo>
                <a:lnTo>
                  <a:pt x="356709" y="119189"/>
                </a:lnTo>
                <a:cubicBezTo>
                  <a:pt x="373612" y="119189"/>
                  <a:pt x="387442" y="133002"/>
                  <a:pt x="387442" y="149885"/>
                </a:cubicBezTo>
                <a:cubicBezTo>
                  <a:pt x="387442" y="166921"/>
                  <a:pt x="373612" y="180581"/>
                  <a:pt x="356709" y="180581"/>
                </a:cubicBezTo>
                <a:lnTo>
                  <a:pt x="201045" y="180581"/>
                </a:lnTo>
                <a:cubicBezTo>
                  <a:pt x="183988" y="180581"/>
                  <a:pt x="170312" y="166921"/>
                  <a:pt x="170312" y="149885"/>
                </a:cubicBezTo>
                <a:cubicBezTo>
                  <a:pt x="170312" y="133002"/>
                  <a:pt x="183988" y="119189"/>
                  <a:pt x="201045" y="119189"/>
                </a:cubicBezTo>
                <a:close/>
                <a:moveTo>
                  <a:pt x="87274" y="0"/>
                </a:moveTo>
                <a:cubicBezTo>
                  <a:pt x="95149" y="0"/>
                  <a:pt x="103024" y="3030"/>
                  <a:pt x="109016" y="9089"/>
                </a:cubicBezTo>
                <a:lnTo>
                  <a:pt x="165407" y="65391"/>
                </a:lnTo>
                <a:cubicBezTo>
                  <a:pt x="177546" y="77357"/>
                  <a:pt x="177546" y="96840"/>
                  <a:pt x="165407" y="108806"/>
                </a:cubicBezTo>
                <a:cubicBezTo>
                  <a:pt x="153422" y="120772"/>
                  <a:pt x="134062" y="120772"/>
                  <a:pt x="122077" y="108806"/>
                </a:cubicBezTo>
                <a:lnTo>
                  <a:pt x="117928" y="104817"/>
                </a:lnTo>
                <a:lnTo>
                  <a:pt x="117928" y="488956"/>
                </a:lnTo>
                <a:lnTo>
                  <a:pt x="482240" y="488956"/>
                </a:lnTo>
                <a:lnTo>
                  <a:pt x="478245" y="484814"/>
                </a:lnTo>
                <a:cubicBezTo>
                  <a:pt x="466107" y="472848"/>
                  <a:pt x="466107" y="453519"/>
                  <a:pt x="478245" y="441553"/>
                </a:cubicBezTo>
                <a:cubicBezTo>
                  <a:pt x="490230" y="429433"/>
                  <a:pt x="509591" y="429433"/>
                  <a:pt x="521576" y="441553"/>
                </a:cubicBezTo>
                <a:lnTo>
                  <a:pt x="578120" y="497854"/>
                </a:lnTo>
                <a:cubicBezTo>
                  <a:pt x="590105" y="509820"/>
                  <a:pt x="590105" y="529303"/>
                  <a:pt x="578120" y="541269"/>
                </a:cubicBezTo>
                <a:lnTo>
                  <a:pt x="521576" y="597724"/>
                </a:lnTo>
                <a:cubicBezTo>
                  <a:pt x="509591" y="609690"/>
                  <a:pt x="490230" y="609690"/>
                  <a:pt x="478245" y="597724"/>
                </a:cubicBezTo>
                <a:cubicBezTo>
                  <a:pt x="466107" y="585758"/>
                  <a:pt x="466107" y="566275"/>
                  <a:pt x="478245" y="554309"/>
                </a:cubicBezTo>
                <a:lnTo>
                  <a:pt x="482240" y="550320"/>
                </a:lnTo>
                <a:lnTo>
                  <a:pt x="87198" y="550320"/>
                </a:lnTo>
                <a:cubicBezTo>
                  <a:pt x="70296" y="550320"/>
                  <a:pt x="56467" y="536514"/>
                  <a:pt x="56467" y="519638"/>
                </a:cubicBezTo>
                <a:lnTo>
                  <a:pt x="56467" y="104817"/>
                </a:lnTo>
                <a:lnTo>
                  <a:pt x="52472" y="108806"/>
                </a:lnTo>
                <a:cubicBezTo>
                  <a:pt x="40487" y="120772"/>
                  <a:pt x="20973" y="120772"/>
                  <a:pt x="8988" y="108806"/>
                </a:cubicBezTo>
                <a:cubicBezTo>
                  <a:pt x="-2997" y="96840"/>
                  <a:pt x="-2997" y="77357"/>
                  <a:pt x="8988" y="65391"/>
                </a:cubicBezTo>
                <a:lnTo>
                  <a:pt x="65532" y="9089"/>
                </a:lnTo>
                <a:cubicBezTo>
                  <a:pt x="71525" y="3030"/>
                  <a:pt x="79399" y="0"/>
                  <a:pt x="87274"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chemeClr val="tx1">
                  <a:lumMod val="85000"/>
                  <a:lumOff val="15000"/>
                </a:schemeClr>
              </a:solidFill>
              <a:effectLst/>
              <a:uLnTx/>
              <a:uFillTx/>
              <a:latin typeface="字魂36号-正文宋楷" panose="02000000000000000000" pitchFamily="2" charset="-122"/>
              <a:ea typeface="字魂36号-正文宋楷" panose="02000000000000000000" pitchFamily="2" charset="-122"/>
              <a:sym typeface="Arial" panose="020B0604020202020204" pitchFamily="34" charset="0"/>
            </a:endParaRPr>
          </a:p>
        </p:txBody>
      </p:sp>
      <p:sp>
        <p:nvSpPr>
          <p:cNvPr id="49" name="椭圆 10">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85E10B60-4875-4B6B-9BEA-F5D181500D9C}"/>
              </a:ext>
            </a:extLst>
          </p:cNvPr>
          <p:cNvSpPr/>
          <p:nvPr/>
        </p:nvSpPr>
        <p:spPr>
          <a:xfrm>
            <a:off x="5905723" y="3766205"/>
            <a:ext cx="399607" cy="370324"/>
          </a:xfrm>
          <a:custGeom>
            <a:avLst/>
            <a:gdLst>
              <a:gd name="T0" fmla="*/ 5404 w 6827"/>
              <a:gd name="T1" fmla="*/ 0 h 6336"/>
              <a:gd name="T2" fmla="*/ 1422 w 6827"/>
              <a:gd name="T3" fmla="*/ 0 h 6336"/>
              <a:gd name="T4" fmla="*/ 0 w 6827"/>
              <a:gd name="T5" fmla="*/ 1422 h 6336"/>
              <a:gd name="T6" fmla="*/ 0 w 6827"/>
              <a:gd name="T7" fmla="*/ 3698 h 6336"/>
              <a:gd name="T8" fmla="*/ 1422 w 6827"/>
              <a:gd name="T9" fmla="*/ 5120 h 6336"/>
              <a:gd name="T10" fmla="*/ 2276 w 6827"/>
              <a:gd name="T11" fmla="*/ 5120 h 6336"/>
              <a:gd name="T12" fmla="*/ 2560 w 6827"/>
              <a:gd name="T13" fmla="*/ 4836 h 6336"/>
              <a:gd name="T14" fmla="*/ 2276 w 6827"/>
              <a:gd name="T15" fmla="*/ 4551 h 6336"/>
              <a:gd name="T16" fmla="*/ 1422 w 6827"/>
              <a:gd name="T17" fmla="*/ 4551 h 6336"/>
              <a:gd name="T18" fmla="*/ 569 w 6827"/>
              <a:gd name="T19" fmla="*/ 3698 h 6336"/>
              <a:gd name="T20" fmla="*/ 569 w 6827"/>
              <a:gd name="T21" fmla="*/ 1422 h 6336"/>
              <a:gd name="T22" fmla="*/ 1422 w 6827"/>
              <a:gd name="T23" fmla="*/ 569 h 6336"/>
              <a:gd name="T24" fmla="*/ 5404 w 6827"/>
              <a:gd name="T25" fmla="*/ 569 h 6336"/>
              <a:gd name="T26" fmla="*/ 6258 w 6827"/>
              <a:gd name="T27" fmla="*/ 1422 h 6336"/>
              <a:gd name="T28" fmla="*/ 6258 w 6827"/>
              <a:gd name="T29" fmla="*/ 3698 h 6336"/>
              <a:gd name="T30" fmla="*/ 5404 w 6827"/>
              <a:gd name="T31" fmla="*/ 4551 h 6336"/>
              <a:gd name="T32" fmla="*/ 5404 w 6827"/>
              <a:gd name="T33" fmla="*/ 3698 h 6336"/>
              <a:gd name="T34" fmla="*/ 4962 w 6827"/>
              <a:gd name="T35" fmla="*/ 3461 h 6336"/>
              <a:gd name="T36" fmla="*/ 3256 w 6827"/>
              <a:gd name="T37" fmla="*/ 4599 h 6336"/>
              <a:gd name="T38" fmla="*/ 3256 w 6827"/>
              <a:gd name="T39" fmla="*/ 5072 h 6336"/>
              <a:gd name="T40" fmla="*/ 4962 w 6827"/>
              <a:gd name="T41" fmla="*/ 6210 h 6336"/>
              <a:gd name="T42" fmla="*/ 5404 w 6827"/>
              <a:gd name="T43" fmla="*/ 5974 h 6336"/>
              <a:gd name="T44" fmla="*/ 5404 w 6827"/>
              <a:gd name="T45" fmla="*/ 5120 h 6336"/>
              <a:gd name="T46" fmla="*/ 6827 w 6827"/>
              <a:gd name="T47" fmla="*/ 3698 h 6336"/>
              <a:gd name="T48" fmla="*/ 6827 w 6827"/>
              <a:gd name="T49" fmla="*/ 1422 h 6336"/>
              <a:gd name="T50" fmla="*/ 5404 w 6827"/>
              <a:gd name="T51" fmla="*/ 0 h 6336"/>
              <a:gd name="T52" fmla="*/ 4836 w 6827"/>
              <a:gd name="T53" fmla="*/ 5442 h 6336"/>
              <a:gd name="T54" fmla="*/ 3926 w 6827"/>
              <a:gd name="T55" fmla="*/ 4836 h 6336"/>
              <a:gd name="T56" fmla="*/ 4836 w 6827"/>
              <a:gd name="T57" fmla="*/ 4229 h 6336"/>
              <a:gd name="T58" fmla="*/ 4836 w 6827"/>
              <a:gd name="T59" fmla="*/ 5442 h 63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6827" h="6336">
                <a:moveTo>
                  <a:pt x="5404" y="0"/>
                </a:moveTo>
                <a:lnTo>
                  <a:pt x="1422" y="0"/>
                </a:lnTo>
                <a:cubicBezTo>
                  <a:pt x="637" y="0"/>
                  <a:pt x="0" y="637"/>
                  <a:pt x="0" y="1422"/>
                </a:cubicBezTo>
                <a:lnTo>
                  <a:pt x="0" y="3698"/>
                </a:lnTo>
                <a:cubicBezTo>
                  <a:pt x="0" y="4483"/>
                  <a:pt x="637" y="5120"/>
                  <a:pt x="1422" y="5120"/>
                </a:cubicBezTo>
                <a:lnTo>
                  <a:pt x="2276" y="5120"/>
                </a:lnTo>
                <a:cubicBezTo>
                  <a:pt x="2433" y="5120"/>
                  <a:pt x="2560" y="4993"/>
                  <a:pt x="2560" y="4836"/>
                </a:cubicBezTo>
                <a:cubicBezTo>
                  <a:pt x="2560" y="4679"/>
                  <a:pt x="2433" y="4551"/>
                  <a:pt x="2276" y="4551"/>
                </a:cubicBezTo>
                <a:lnTo>
                  <a:pt x="1422" y="4551"/>
                </a:lnTo>
                <a:cubicBezTo>
                  <a:pt x="951" y="4551"/>
                  <a:pt x="569" y="4169"/>
                  <a:pt x="569" y="3698"/>
                </a:cubicBezTo>
                <a:lnTo>
                  <a:pt x="569" y="1422"/>
                </a:lnTo>
                <a:cubicBezTo>
                  <a:pt x="569" y="951"/>
                  <a:pt x="951" y="569"/>
                  <a:pt x="1422" y="569"/>
                </a:cubicBezTo>
                <a:lnTo>
                  <a:pt x="5404" y="569"/>
                </a:lnTo>
                <a:cubicBezTo>
                  <a:pt x="5876" y="569"/>
                  <a:pt x="6258" y="951"/>
                  <a:pt x="6258" y="1422"/>
                </a:cubicBezTo>
                <a:lnTo>
                  <a:pt x="6258" y="3698"/>
                </a:lnTo>
                <a:cubicBezTo>
                  <a:pt x="6258" y="4169"/>
                  <a:pt x="5876" y="4551"/>
                  <a:pt x="5404" y="4551"/>
                </a:cubicBezTo>
                <a:lnTo>
                  <a:pt x="5404" y="3698"/>
                </a:lnTo>
                <a:cubicBezTo>
                  <a:pt x="5404" y="3471"/>
                  <a:pt x="5151" y="3335"/>
                  <a:pt x="4962" y="3461"/>
                </a:cubicBezTo>
                <a:lnTo>
                  <a:pt x="3256" y="4599"/>
                </a:lnTo>
                <a:cubicBezTo>
                  <a:pt x="3087" y="4712"/>
                  <a:pt x="3087" y="4960"/>
                  <a:pt x="3256" y="5072"/>
                </a:cubicBezTo>
                <a:lnTo>
                  <a:pt x="4962" y="6210"/>
                </a:lnTo>
                <a:cubicBezTo>
                  <a:pt x="5151" y="6336"/>
                  <a:pt x="5404" y="6201"/>
                  <a:pt x="5404" y="5974"/>
                </a:cubicBezTo>
                <a:lnTo>
                  <a:pt x="5404" y="5120"/>
                </a:lnTo>
                <a:cubicBezTo>
                  <a:pt x="6190" y="5120"/>
                  <a:pt x="6827" y="4483"/>
                  <a:pt x="6827" y="3698"/>
                </a:cubicBezTo>
                <a:lnTo>
                  <a:pt x="6827" y="1422"/>
                </a:lnTo>
                <a:cubicBezTo>
                  <a:pt x="6827" y="637"/>
                  <a:pt x="6190" y="0"/>
                  <a:pt x="5404" y="0"/>
                </a:cubicBezTo>
                <a:close/>
                <a:moveTo>
                  <a:pt x="4836" y="5442"/>
                </a:moveTo>
                <a:lnTo>
                  <a:pt x="3926" y="4836"/>
                </a:lnTo>
                <a:lnTo>
                  <a:pt x="4836" y="4229"/>
                </a:lnTo>
                <a:lnTo>
                  <a:pt x="4836" y="5442"/>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chemeClr val="tx1">
                  <a:lumMod val="85000"/>
                  <a:lumOff val="15000"/>
                </a:schemeClr>
              </a:solidFill>
              <a:effectLst/>
              <a:uLnTx/>
              <a:uFillTx/>
              <a:latin typeface="字魂36号-正文宋楷" panose="02000000000000000000" pitchFamily="2" charset="-122"/>
              <a:ea typeface="字魂36号-正文宋楷" panose="02000000000000000000" pitchFamily="2" charset="-122"/>
              <a:sym typeface="Arial" panose="020B0604020202020204" pitchFamily="34" charset="0"/>
            </a:endParaRPr>
          </a:p>
        </p:txBody>
      </p:sp>
      <p:sp>
        <p:nvSpPr>
          <p:cNvPr id="50" name="椭圆 13">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E8841ED7-3728-4D5E-8124-64AAB24EC473}"/>
              </a:ext>
            </a:extLst>
          </p:cNvPr>
          <p:cNvSpPr/>
          <p:nvPr/>
        </p:nvSpPr>
        <p:spPr>
          <a:xfrm>
            <a:off x="7749503" y="4931546"/>
            <a:ext cx="344551" cy="399607"/>
          </a:xfrm>
          <a:custGeom>
            <a:avLst/>
            <a:gdLst>
              <a:gd name="connsiteX0" fmla="*/ 232301 w 523313"/>
              <a:gd name="connsiteY0" fmla="*/ 453100 h 606933"/>
              <a:gd name="connsiteX1" fmla="*/ 443362 w 523313"/>
              <a:gd name="connsiteY1" fmla="*/ 453100 h 606933"/>
              <a:gd name="connsiteX2" fmla="*/ 443362 w 523313"/>
              <a:gd name="connsiteY2" fmla="*/ 496498 h 606933"/>
              <a:gd name="connsiteX3" fmla="*/ 232301 w 523313"/>
              <a:gd name="connsiteY3" fmla="*/ 496498 h 606933"/>
              <a:gd name="connsiteX4" fmla="*/ 166906 w 523313"/>
              <a:gd name="connsiteY4" fmla="*/ 405116 h 606933"/>
              <a:gd name="connsiteX5" fmla="*/ 197654 w 523313"/>
              <a:gd name="connsiteY5" fmla="*/ 435818 h 606933"/>
              <a:gd name="connsiteX6" fmla="*/ 118601 w 523313"/>
              <a:gd name="connsiteY6" fmla="*/ 514704 h 606933"/>
              <a:gd name="connsiteX7" fmla="*/ 70777 w 523313"/>
              <a:gd name="connsiteY7" fmla="*/ 466951 h 606933"/>
              <a:gd name="connsiteX8" fmla="*/ 101525 w 523313"/>
              <a:gd name="connsiteY8" fmla="*/ 436249 h 606933"/>
              <a:gd name="connsiteX9" fmla="*/ 118601 w 523313"/>
              <a:gd name="connsiteY9" fmla="*/ 453300 h 606933"/>
              <a:gd name="connsiteX10" fmla="*/ 232301 w 523313"/>
              <a:gd name="connsiteY10" fmla="*/ 344783 h 606933"/>
              <a:gd name="connsiteX11" fmla="*/ 443362 w 523313"/>
              <a:gd name="connsiteY11" fmla="*/ 344783 h 606933"/>
              <a:gd name="connsiteX12" fmla="*/ 443362 w 523313"/>
              <a:gd name="connsiteY12" fmla="*/ 388251 h 606933"/>
              <a:gd name="connsiteX13" fmla="*/ 232301 w 523313"/>
              <a:gd name="connsiteY13" fmla="*/ 388251 h 606933"/>
              <a:gd name="connsiteX14" fmla="*/ 166906 w 523313"/>
              <a:gd name="connsiteY14" fmla="*/ 296939 h 606933"/>
              <a:gd name="connsiteX15" fmla="*/ 197654 w 523313"/>
              <a:gd name="connsiteY15" fmla="*/ 327627 h 606933"/>
              <a:gd name="connsiteX16" fmla="*/ 118601 w 523313"/>
              <a:gd name="connsiteY16" fmla="*/ 406527 h 606933"/>
              <a:gd name="connsiteX17" fmla="*/ 70777 w 523313"/>
              <a:gd name="connsiteY17" fmla="*/ 358795 h 606933"/>
              <a:gd name="connsiteX18" fmla="*/ 101525 w 523313"/>
              <a:gd name="connsiteY18" fmla="*/ 328106 h 606933"/>
              <a:gd name="connsiteX19" fmla="*/ 118601 w 523313"/>
              <a:gd name="connsiteY19" fmla="*/ 345150 h 606933"/>
              <a:gd name="connsiteX20" fmla="*/ 232301 w 523313"/>
              <a:gd name="connsiteY20" fmla="*/ 236606 h 606933"/>
              <a:gd name="connsiteX21" fmla="*/ 443362 w 523313"/>
              <a:gd name="connsiteY21" fmla="*/ 236606 h 606933"/>
              <a:gd name="connsiteX22" fmla="*/ 443362 w 523313"/>
              <a:gd name="connsiteY22" fmla="*/ 280004 h 606933"/>
              <a:gd name="connsiteX23" fmla="*/ 232301 w 523313"/>
              <a:gd name="connsiteY23" fmla="*/ 280004 h 606933"/>
              <a:gd name="connsiteX24" fmla="*/ 166906 w 523313"/>
              <a:gd name="connsiteY24" fmla="*/ 188762 h 606933"/>
              <a:gd name="connsiteX25" fmla="*/ 197654 w 523313"/>
              <a:gd name="connsiteY25" fmla="*/ 219470 h 606933"/>
              <a:gd name="connsiteX26" fmla="*/ 118601 w 523313"/>
              <a:gd name="connsiteY26" fmla="*/ 298421 h 606933"/>
              <a:gd name="connsiteX27" fmla="*/ 70777 w 523313"/>
              <a:gd name="connsiteY27" fmla="*/ 250610 h 606933"/>
              <a:gd name="connsiteX28" fmla="*/ 101525 w 523313"/>
              <a:gd name="connsiteY28" fmla="*/ 219902 h 606933"/>
              <a:gd name="connsiteX29" fmla="*/ 118601 w 523313"/>
              <a:gd name="connsiteY29" fmla="*/ 236956 h 606933"/>
              <a:gd name="connsiteX30" fmla="*/ 393684 w 523313"/>
              <a:gd name="connsiteY30" fmla="*/ 74154 h 606933"/>
              <a:gd name="connsiteX31" fmla="*/ 393684 w 523313"/>
              <a:gd name="connsiteY31" fmla="*/ 129434 h 606933"/>
              <a:gd name="connsiteX32" fmla="*/ 449096 w 523313"/>
              <a:gd name="connsiteY32" fmla="*/ 129434 h 606933"/>
              <a:gd name="connsiteX33" fmla="*/ 43513 w 523313"/>
              <a:gd name="connsiteY33" fmla="*/ 43448 h 606933"/>
              <a:gd name="connsiteX34" fmla="*/ 43513 w 523313"/>
              <a:gd name="connsiteY34" fmla="*/ 563533 h 606933"/>
              <a:gd name="connsiteX35" fmla="*/ 479848 w 523313"/>
              <a:gd name="connsiteY35" fmla="*/ 563533 h 606933"/>
              <a:gd name="connsiteX36" fmla="*/ 479848 w 523313"/>
              <a:gd name="connsiteY36" fmla="*/ 172883 h 606933"/>
              <a:gd name="connsiteX37" fmla="*/ 350219 w 523313"/>
              <a:gd name="connsiteY37" fmla="*/ 172883 h 606933"/>
              <a:gd name="connsiteX38" fmla="*/ 350219 w 523313"/>
              <a:gd name="connsiteY38" fmla="*/ 43448 h 606933"/>
              <a:gd name="connsiteX39" fmla="*/ 0 w 523313"/>
              <a:gd name="connsiteY39" fmla="*/ 0 h 606933"/>
              <a:gd name="connsiteX40" fmla="*/ 380971 w 523313"/>
              <a:gd name="connsiteY40" fmla="*/ 0 h 606933"/>
              <a:gd name="connsiteX41" fmla="*/ 523313 w 523313"/>
              <a:gd name="connsiteY41" fmla="*/ 142177 h 606933"/>
              <a:gd name="connsiteX42" fmla="*/ 523313 w 523313"/>
              <a:gd name="connsiteY42" fmla="*/ 606933 h 606933"/>
              <a:gd name="connsiteX43" fmla="*/ 0 w 523313"/>
              <a:gd name="connsiteY43" fmla="*/ 606933 h 60693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Lst>
            <a:rect l="l" t="t" r="r" b="b"/>
            <a:pathLst>
              <a:path w="523313" h="606933">
                <a:moveTo>
                  <a:pt x="232301" y="453100"/>
                </a:moveTo>
                <a:lnTo>
                  <a:pt x="443362" y="453100"/>
                </a:lnTo>
                <a:lnTo>
                  <a:pt x="443362" y="496498"/>
                </a:lnTo>
                <a:lnTo>
                  <a:pt x="232301" y="496498"/>
                </a:lnTo>
                <a:close/>
                <a:moveTo>
                  <a:pt x="166906" y="405116"/>
                </a:moveTo>
                <a:lnTo>
                  <a:pt x="197654" y="435818"/>
                </a:lnTo>
                <a:lnTo>
                  <a:pt x="118601" y="514704"/>
                </a:lnTo>
                <a:lnTo>
                  <a:pt x="70777" y="466951"/>
                </a:lnTo>
                <a:lnTo>
                  <a:pt x="101525" y="436249"/>
                </a:lnTo>
                <a:lnTo>
                  <a:pt x="118601" y="453300"/>
                </a:lnTo>
                <a:close/>
                <a:moveTo>
                  <a:pt x="232301" y="344783"/>
                </a:moveTo>
                <a:lnTo>
                  <a:pt x="443362" y="344783"/>
                </a:lnTo>
                <a:lnTo>
                  <a:pt x="443362" y="388251"/>
                </a:lnTo>
                <a:lnTo>
                  <a:pt x="232301" y="388251"/>
                </a:lnTo>
                <a:close/>
                <a:moveTo>
                  <a:pt x="166906" y="296939"/>
                </a:moveTo>
                <a:lnTo>
                  <a:pt x="197654" y="327627"/>
                </a:lnTo>
                <a:lnTo>
                  <a:pt x="118601" y="406527"/>
                </a:lnTo>
                <a:lnTo>
                  <a:pt x="70777" y="358795"/>
                </a:lnTo>
                <a:lnTo>
                  <a:pt x="101525" y="328106"/>
                </a:lnTo>
                <a:lnTo>
                  <a:pt x="118601" y="345150"/>
                </a:lnTo>
                <a:close/>
                <a:moveTo>
                  <a:pt x="232301" y="236606"/>
                </a:moveTo>
                <a:lnTo>
                  <a:pt x="443362" y="236606"/>
                </a:lnTo>
                <a:lnTo>
                  <a:pt x="443362" y="280004"/>
                </a:lnTo>
                <a:lnTo>
                  <a:pt x="232301" y="280004"/>
                </a:lnTo>
                <a:close/>
                <a:moveTo>
                  <a:pt x="166906" y="188762"/>
                </a:moveTo>
                <a:lnTo>
                  <a:pt x="197654" y="219470"/>
                </a:lnTo>
                <a:lnTo>
                  <a:pt x="118601" y="298421"/>
                </a:lnTo>
                <a:lnTo>
                  <a:pt x="70777" y="250610"/>
                </a:lnTo>
                <a:lnTo>
                  <a:pt x="101525" y="219902"/>
                </a:lnTo>
                <a:lnTo>
                  <a:pt x="118601" y="236956"/>
                </a:lnTo>
                <a:close/>
                <a:moveTo>
                  <a:pt x="393684" y="74154"/>
                </a:moveTo>
                <a:lnTo>
                  <a:pt x="393684" y="129434"/>
                </a:lnTo>
                <a:lnTo>
                  <a:pt x="449096" y="129434"/>
                </a:lnTo>
                <a:close/>
                <a:moveTo>
                  <a:pt x="43513" y="43448"/>
                </a:moveTo>
                <a:lnTo>
                  <a:pt x="43513" y="563533"/>
                </a:lnTo>
                <a:lnTo>
                  <a:pt x="479848" y="563533"/>
                </a:lnTo>
                <a:lnTo>
                  <a:pt x="479848" y="172883"/>
                </a:lnTo>
                <a:lnTo>
                  <a:pt x="350219" y="172883"/>
                </a:lnTo>
                <a:lnTo>
                  <a:pt x="350219" y="43448"/>
                </a:lnTo>
                <a:close/>
                <a:moveTo>
                  <a:pt x="0" y="0"/>
                </a:moveTo>
                <a:lnTo>
                  <a:pt x="380971" y="0"/>
                </a:lnTo>
                <a:lnTo>
                  <a:pt x="523313" y="142177"/>
                </a:lnTo>
                <a:lnTo>
                  <a:pt x="523313" y="606933"/>
                </a:lnTo>
                <a:lnTo>
                  <a:pt x="0" y="606933"/>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chemeClr val="tx1">
                  <a:lumMod val="85000"/>
                  <a:lumOff val="15000"/>
                </a:schemeClr>
              </a:solidFill>
              <a:effectLst/>
              <a:uLnTx/>
              <a:uFillTx/>
              <a:latin typeface="字魂36号-正文宋楷" panose="02000000000000000000" pitchFamily="2" charset="-122"/>
              <a:ea typeface="字魂36号-正文宋楷" panose="02000000000000000000" pitchFamily="2" charset="-122"/>
              <a:sym typeface="Arial" panose="020B0604020202020204" pitchFamily="34" charset="0"/>
            </a:endParaRPr>
          </a:p>
        </p:txBody>
      </p:sp>
      <p:grpSp>
        <p:nvGrpSpPr>
          <p:cNvPr id="18" name="组合 17">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6FE84575-EE3C-47E6-B5FD-17D0619FB0E3}"/>
              </a:ext>
            </a:extLst>
          </p:cNvPr>
          <p:cNvGrpSpPr/>
          <p:nvPr/>
        </p:nvGrpSpPr>
        <p:grpSpPr>
          <a:xfrm>
            <a:off x="1457088" y="1868549"/>
            <a:ext cx="2628899" cy="677899"/>
            <a:chOff x="7439644" y="2947217"/>
            <a:chExt cx="1943971" cy="677899"/>
          </a:xfrm>
        </p:grpSpPr>
        <p:sp>
          <p:nvSpPr>
            <p:cNvPr id="19" name="矩形 18">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D518280E-9818-4AEB-83A8-A3746C90A5CE}"/>
                </a:ext>
              </a:extLst>
            </p:cNvPr>
            <p:cNvSpPr/>
            <p:nvPr/>
          </p:nvSpPr>
          <p:spPr bwMode="auto">
            <a:xfrm>
              <a:off x="7439644" y="3322726"/>
              <a:ext cx="1943971" cy="302390"/>
            </a:xfrm>
            <a:prstGeom prst="rect">
              <a:avLst/>
            </a:prstGeom>
          </p:spPr>
          <p:txBody>
            <a:bodyPr wrap="square">
              <a:spAutoFit/>
              <a:scene3d>
                <a:camera prst="orthographicFront"/>
                <a:lightRig rig="threePt" dir="t"/>
              </a:scene3d>
              <a:sp3d contourW="12700"/>
            </a:bodyPr>
            <a:lstStyle/>
            <a:p>
              <a:pPr marL="0" marR="0" lvl="0" indent="0" algn="l" defTabSz="457200" rtl="0" eaLnBrk="1" fontAlgn="auto" latinLnBrk="0" hangingPunct="1">
                <a:lnSpc>
                  <a:spcPct val="130000"/>
                </a:lnSpc>
                <a:spcBef>
                  <a:spcPts val="0"/>
                </a:spcBef>
                <a:spcAft>
                  <a:spcPts val="0"/>
                </a:spcAft>
                <a:buClrTx/>
                <a:buSzTx/>
                <a:buFontTx/>
                <a:buNone/>
                <a:tabLst/>
                <a:defRPr/>
              </a:pPr>
              <a:r>
                <a:rPr kumimoji="0" lang="zh-CN" altLang="en-US" sz="1050" b="0" i="0" u="none" strike="noStrike" kern="1200" cap="none" spc="0" normalizeH="0" baseline="0" noProof="0" dirty="0">
                  <a:ln>
                    <a:noFill/>
                  </a:ln>
                  <a:solidFill>
                    <a:schemeClr val="tx1">
                      <a:lumMod val="85000"/>
                      <a:lumOff val="15000"/>
                    </a:schemeClr>
                  </a:solidFill>
                  <a:effectLst/>
                  <a:uLnTx/>
                  <a:uFillTx/>
                  <a:latin typeface="字魂36号-正文宋楷" panose="02000000000000000000" pitchFamily="2" charset="-122"/>
                  <a:ea typeface="字魂36号-正文宋楷" panose="02000000000000000000" pitchFamily="2" charset="-122"/>
                  <a:sym typeface="Arial" panose="020B0604020202020204" pitchFamily="34" charset="0"/>
                </a:rPr>
                <a:t>双击输入替换内容输入相关文本内容</a:t>
              </a:r>
            </a:p>
          </p:txBody>
        </p:sp>
        <p:sp>
          <p:nvSpPr>
            <p:cNvPr id="20" name="PA-文本框 8">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634321DE-44A6-440D-907A-1EB414B27D22}"/>
                </a:ext>
              </a:extLst>
            </p:cNvPr>
            <p:cNvSpPr txBox="1"/>
            <p:nvPr>
              <p:custDataLst>
                <p:tags r:id="rId5"/>
              </p:custDataLst>
            </p:nvPr>
          </p:nvSpPr>
          <p:spPr>
            <a:xfrm>
              <a:off x="7439644" y="2947217"/>
              <a:ext cx="895184" cy="400110"/>
            </a:xfrm>
            <a:prstGeom prst="rect">
              <a:avLst/>
            </a:prstGeom>
            <a:noFill/>
          </p:spPr>
          <p:txBody>
            <a:bodyPr wrap="none" rtlCol="0">
              <a:spAutoFit/>
              <a:scene3d>
                <a:camera prst="orthographicFront"/>
                <a:lightRig rig="threePt" dir="t"/>
              </a:scene3d>
              <a:sp3d contourW="12700"/>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zh-CN" altLang="en-US" sz="2000" b="0" i="0" u="none" strike="noStrike" kern="1200" cap="none" spc="0" normalizeH="0" baseline="0" noProof="0" dirty="0">
                  <a:ln>
                    <a:noFill/>
                  </a:ln>
                  <a:solidFill>
                    <a:schemeClr val="tx1">
                      <a:lumMod val="85000"/>
                      <a:lumOff val="15000"/>
                    </a:schemeClr>
                  </a:solidFill>
                  <a:effectLst/>
                  <a:uLnTx/>
                  <a:uFillTx/>
                  <a:latin typeface="字魂36号-正文宋楷" panose="02000000000000000000" pitchFamily="2" charset="-122"/>
                  <a:ea typeface="字魂36号-正文宋楷" panose="02000000000000000000" pitchFamily="2" charset="-122"/>
                  <a:sym typeface="Arial" panose="020B0604020202020204" pitchFamily="34" charset="0"/>
                </a:rPr>
                <a:t>标题添加</a:t>
              </a:r>
            </a:p>
          </p:txBody>
        </p:sp>
      </p:grpSp>
      <p:grpSp>
        <p:nvGrpSpPr>
          <p:cNvPr id="21" name="组合 20">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DE58236F-2008-4919-9656-D72F11568D59}"/>
              </a:ext>
            </a:extLst>
          </p:cNvPr>
          <p:cNvGrpSpPr/>
          <p:nvPr/>
        </p:nvGrpSpPr>
        <p:grpSpPr>
          <a:xfrm>
            <a:off x="1111337" y="5032696"/>
            <a:ext cx="2628899" cy="677899"/>
            <a:chOff x="7439644" y="2947217"/>
            <a:chExt cx="1943971" cy="677899"/>
          </a:xfrm>
        </p:grpSpPr>
        <p:sp>
          <p:nvSpPr>
            <p:cNvPr id="22" name="矩形 21">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E46CBA74-BCFD-4B2F-BA03-DB05F2532556}"/>
                </a:ext>
              </a:extLst>
            </p:cNvPr>
            <p:cNvSpPr/>
            <p:nvPr/>
          </p:nvSpPr>
          <p:spPr bwMode="auto">
            <a:xfrm>
              <a:off x="7439644" y="3322726"/>
              <a:ext cx="1943971" cy="302390"/>
            </a:xfrm>
            <a:prstGeom prst="rect">
              <a:avLst/>
            </a:prstGeom>
          </p:spPr>
          <p:txBody>
            <a:bodyPr wrap="square">
              <a:spAutoFit/>
              <a:scene3d>
                <a:camera prst="orthographicFront"/>
                <a:lightRig rig="threePt" dir="t"/>
              </a:scene3d>
              <a:sp3d contourW="12700"/>
            </a:bodyPr>
            <a:lstStyle/>
            <a:p>
              <a:pPr marL="0" marR="0" lvl="0" indent="0" algn="r" defTabSz="457200" rtl="0" eaLnBrk="1" fontAlgn="auto" latinLnBrk="0" hangingPunct="1">
                <a:lnSpc>
                  <a:spcPct val="130000"/>
                </a:lnSpc>
                <a:spcBef>
                  <a:spcPts val="0"/>
                </a:spcBef>
                <a:spcAft>
                  <a:spcPts val="0"/>
                </a:spcAft>
                <a:buClrTx/>
                <a:buSzTx/>
                <a:buFontTx/>
                <a:buNone/>
                <a:tabLst/>
                <a:defRPr/>
              </a:pPr>
              <a:r>
                <a:rPr kumimoji="0" lang="zh-CN" altLang="en-US" sz="1050" b="0" i="0" u="none" strike="noStrike" kern="1200" cap="none" spc="0" normalizeH="0" baseline="0" noProof="0" dirty="0">
                  <a:ln>
                    <a:noFill/>
                  </a:ln>
                  <a:solidFill>
                    <a:schemeClr val="tx1">
                      <a:lumMod val="85000"/>
                      <a:lumOff val="15000"/>
                    </a:schemeClr>
                  </a:solidFill>
                  <a:effectLst/>
                  <a:uLnTx/>
                  <a:uFillTx/>
                  <a:latin typeface="字魂36号-正文宋楷" panose="02000000000000000000" pitchFamily="2" charset="-122"/>
                  <a:ea typeface="字魂36号-正文宋楷" panose="02000000000000000000" pitchFamily="2" charset="-122"/>
                  <a:sym typeface="Arial" panose="020B0604020202020204" pitchFamily="34" charset="0"/>
                </a:rPr>
                <a:t>双击输入替换内容输入相关文本内容</a:t>
              </a:r>
            </a:p>
          </p:txBody>
        </p:sp>
        <p:sp>
          <p:nvSpPr>
            <p:cNvPr id="23" name="PA-文本框 8">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EA3FEBFC-8AD6-4DC0-A04A-9487AE2E5FE8}"/>
                </a:ext>
              </a:extLst>
            </p:cNvPr>
            <p:cNvSpPr txBox="1"/>
            <p:nvPr>
              <p:custDataLst>
                <p:tags r:id="rId4"/>
              </p:custDataLst>
            </p:nvPr>
          </p:nvSpPr>
          <p:spPr>
            <a:xfrm>
              <a:off x="8488431" y="2947217"/>
              <a:ext cx="895184" cy="400110"/>
            </a:xfrm>
            <a:prstGeom prst="rect">
              <a:avLst/>
            </a:prstGeom>
            <a:noFill/>
          </p:spPr>
          <p:txBody>
            <a:bodyPr wrap="none" rtlCol="0">
              <a:spAutoFit/>
              <a:scene3d>
                <a:camera prst="orthographicFront"/>
                <a:lightRig rig="threePt" dir="t"/>
              </a:scene3d>
              <a:sp3d contourW="12700"/>
            </a:bodyPr>
            <a:lstStyle/>
            <a:p>
              <a:pPr marL="0" marR="0" lvl="0" indent="0" algn="r" defTabSz="457200" rtl="0" eaLnBrk="1" fontAlgn="auto" latinLnBrk="0" hangingPunct="1">
                <a:lnSpc>
                  <a:spcPct val="100000"/>
                </a:lnSpc>
                <a:spcBef>
                  <a:spcPts val="0"/>
                </a:spcBef>
                <a:spcAft>
                  <a:spcPts val="0"/>
                </a:spcAft>
                <a:buClrTx/>
                <a:buSzTx/>
                <a:buFontTx/>
                <a:buNone/>
                <a:tabLst/>
                <a:defRPr/>
              </a:pPr>
              <a:r>
                <a:rPr kumimoji="0" lang="zh-CN" altLang="en-US" sz="2000" b="0" i="0" u="none" strike="noStrike" kern="1200" cap="none" spc="0" normalizeH="0" baseline="0" noProof="0" dirty="0">
                  <a:ln>
                    <a:noFill/>
                  </a:ln>
                  <a:solidFill>
                    <a:schemeClr val="tx1">
                      <a:lumMod val="85000"/>
                      <a:lumOff val="15000"/>
                    </a:schemeClr>
                  </a:solidFill>
                  <a:effectLst/>
                  <a:uLnTx/>
                  <a:uFillTx/>
                  <a:latin typeface="字魂36号-正文宋楷" panose="02000000000000000000" pitchFamily="2" charset="-122"/>
                  <a:ea typeface="字魂36号-正文宋楷" panose="02000000000000000000" pitchFamily="2" charset="-122"/>
                  <a:sym typeface="Arial" panose="020B0604020202020204" pitchFamily="34" charset="0"/>
                </a:rPr>
                <a:t>标题添加</a:t>
              </a:r>
            </a:p>
          </p:txBody>
        </p:sp>
      </p:grpSp>
      <p:grpSp>
        <p:nvGrpSpPr>
          <p:cNvPr id="24" name="组合 23">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9F9A3C2C-0802-49CD-B1D1-AEE2C200B3F4}"/>
              </a:ext>
            </a:extLst>
          </p:cNvPr>
          <p:cNvGrpSpPr/>
          <p:nvPr/>
        </p:nvGrpSpPr>
        <p:grpSpPr>
          <a:xfrm>
            <a:off x="6791565" y="1818405"/>
            <a:ext cx="2628899" cy="677899"/>
            <a:chOff x="7439644" y="2947217"/>
            <a:chExt cx="1943971" cy="677899"/>
          </a:xfrm>
        </p:grpSpPr>
        <p:sp>
          <p:nvSpPr>
            <p:cNvPr id="25" name="矩形 24">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EFF6C266-80FF-41DA-B559-7CB45BEA1EAD}"/>
                </a:ext>
              </a:extLst>
            </p:cNvPr>
            <p:cNvSpPr/>
            <p:nvPr/>
          </p:nvSpPr>
          <p:spPr bwMode="auto">
            <a:xfrm>
              <a:off x="7439644" y="3322726"/>
              <a:ext cx="1943971" cy="302390"/>
            </a:xfrm>
            <a:prstGeom prst="rect">
              <a:avLst/>
            </a:prstGeom>
          </p:spPr>
          <p:txBody>
            <a:bodyPr wrap="square">
              <a:spAutoFit/>
              <a:scene3d>
                <a:camera prst="orthographicFront"/>
                <a:lightRig rig="threePt" dir="t"/>
              </a:scene3d>
              <a:sp3d contourW="12700"/>
            </a:bodyPr>
            <a:lstStyle/>
            <a:p>
              <a:pPr marL="0" marR="0" lvl="0" indent="0" algn="r" defTabSz="457200" rtl="0" eaLnBrk="1" fontAlgn="auto" latinLnBrk="0" hangingPunct="1">
                <a:lnSpc>
                  <a:spcPct val="130000"/>
                </a:lnSpc>
                <a:spcBef>
                  <a:spcPts val="0"/>
                </a:spcBef>
                <a:spcAft>
                  <a:spcPts val="0"/>
                </a:spcAft>
                <a:buClrTx/>
                <a:buSzTx/>
                <a:buFontTx/>
                <a:buNone/>
                <a:tabLst/>
                <a:defRPr/>
              </a:pPr>
              <a:r>
                <a:rPr kumimoji="0" lang="zh-CN" altLang="en-US" sz="1050" b="0" i="0" u="none" strike="noStrike" kern="1200" cap="none" spc="0" normalizeH="0" baseline="0" noProof="0" dirty="0">
                  <a:ln>
                    <a:noFill/>
                  </a:ln>
                  <a:solidFill>
                    <a:schemeClr val="tx1">
                      <a:lumMod val="85000"/>
                      <a:lumOff val="15000"/>
                    </a:schemeClr>
                  </a:solidFill>
                  <a:effectLst/>
                  <a:uLnTx/>
                  <a:uFillTx/>
                  <a:latin typeface="字魂36号-正文宋楷" panose="02000000000000000000" pitchFamily="2" charset="-122"/>
                  <a:ea typeface="字魂36号-正文宋楷" panose="02000000000000000000" pitchFamily="2" charset="-122"/>
                  <a:sym typeface="Arial" panose="020B0604020202020204" pitchFamily="34" charset="0"/>
                </a:rPr>
                <a:t>双击输入替换内容输入相关文本内容</a:t>
              </a:r>
            </a:p>
          </p:txBody>
        </p:sp>
        <p:sp>
          <p:nvSpPr>
            <p:cNvPr id="26" name="PA-文本框 8">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1DD70CAF-23AB-4CEE-B3FC-858DD7AA49C3}"/>
                </a:ext>
              </a:extLst>
            </p:cNvPr>
            <p:cNvSpPr txBox="1"/>
            <p:nvPr>
              <p:custDataLst>
                <p:tags r:id="rId3"/>
              </p:custDataLst>
            </p:nvPr>
          </p:nvSpPr>
          <p:spPr>
            <a:xfrm>
              <a:off x="8488431" y="2947217"/>
              <a:ext cx="895184" cy="400110"/>
            </a:xfrm>
            <a:prstGeom prst="rect">
              <a:avLst/>
            </a:prstGeom>
            <a:noFill/>
          </p:spPr>
          <p:txBody>
            <a:bodyPr wrap="none" rtlCol="0">
              <a:spAutoFit/>
              <a:scene3d>
                <a:camera prst="orthographicFront"/>
                <a:lightRig rig="threePt" dir="t"/>
              </a:scene3d>
              <a:sp3d contourW="12700"/>
            </a:bodyPr>
            <a:lstStyle/>
            <a:p>
              <a:pPr marL="0" marR="0" lvl="0" indent="0" algn="r" defTabSz="457200" rtl="0" eaLnBrk="1" fontAlgn="auto" latinLnBrk="0" hangingPunct="1">
                <a:lnSpc>
                  <a:spcPct val="100000"/>
                </a:lnSpc>
                <a:spcBef>
                  <a:spcPts val="0"/>
                </a:spcBef>
                <a:spcAft>
                  <a:spcPts val="0"/>
                </a:spcAft>
                <a:buClrTx/>
                <a:buSzTx/>
                <a:buFontTx/>
                <a:buNone/>
                <a:tabLst/>
                <a:defRPr/>
              </a:pPr>
              <a:r>
                <a:rPr kumimoji="0" lang="zh-CN" altLang="en-US" sz="2000" b="0" i="0" u="none" strike="noStrike" kern="1200" cap="none" spc="0" normalizeH="0" baseline="0" noProof="0" dirty="0">
                  <a:ln>
                    <a:noFill/>
                  </a:ln>
                  <a:solidFill>
                    <a:schemeClr val="tx1">
                      <a:lumMod val="85000"/>
                      <a:lumOff val="15000"/>
                    </a:schemeClr>
                  </a:solidFill>
                  <a:effectLst/>
                  <a:uLnTx/>
                  <a:uFillTx/>
                  <a:latin typeface="字魂36号-正文宋楷" panose="02000000000000000000" pitchFamily="2" charset="-122"/>
                  <a:ea typeface="字魂36号-正文宋楷" panose="02000000000000000000" pitchFamily="2" charset="-122"/>
                  <a:sym typeface="Arial" panose="020B0604020202020204" pitchFamily="34" charset="0"/>
                </a:rPr>
                <a:t>标题添加</a:t>
              </a:r>
            </a:p>
          </p:txBody>
        </p:sp>
      </p:grpSp>
      <p:grpSp>
        <p:nvGrpSpPr>
          <p:cNvPr id="27" name="组合 26">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F226FD23-4617-4B38-81C7-464C5DF58CBB}"/>
              </a:ext>
            </a:extLst>
          </p:cNvPr>
          <p:cNvGrpSpPr/>
          <p:nvPr/>
        </p:nvGrpSpPr>
        <p:grpSpPr>
          <a:xfrm>
            <a:off x="8543928" y="4824176"/>
            <a:ext cx="2628899" cy="677899"/>
            <a:chOff x="7439644" y="2947217"/>
            <a:chExt cx="1943971" cy="677899"/>
          </a:xfrm>
        </p:grpSpPr>
        <p:sp>
          <p:nvSpPr>
            <p:cNvPr id="28" name="矩形 27">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8CC2477C-98B0-47F0-B839-BAB7D2B0016A}"/>
                </a:ext>
              </a:extLst>
            </p:cNvPr>
            <p:cNvSpPr/>
            <p:nvPr/>
          </p:nvSpPr>
          <p:spPr bwMode="auto">
            <a:xfrm>
              <a:off x="7439644" y="3322726"/>
              <a:ext cx="1943971" cy="302390"/>
            </a:xfrm>
            <a:prstGeom prst="rect">
              <a:avLst/>
            </a:prstGeom>
          </p:spPr>
          <p:txBody>
            <a:bodyPr wrap="square">
              <a:spAutoFit/>
              <a:scene3d>
                <a:camera prst="orthographicFront"/>
                <a:lightRig rig="threePt" dir="t"/>
              </a:scene3d>
              <a:sp3d contourW="12700"/>
            </a:bodyPr>
            <a:lstStyle/>
            <a:p>
              <a:pPr marL="0" marR="0" lvl="0" indent="0" algn="l" defTabSz="457200" rtl="0" eaLnBrk="1" fontAlgn="auto" latinLnBrk="0" hangingPunct="1">
                <a:lnSpc>
                  <a:spcPct val="130000"/>
                </a:lnSpc>
                <a:spcBef>
                  <a:spcPts val="0"/>
                </a:spcBef>
                <a:spcAft>
                  <a:spcPts val="0"/>
                </a:spcAft>
                <a:buClrTx/>
                <a:buSzTx/>
                <a:buFontTx/>
                <a:buNone/>
                <a:tabLst/>
                <a:defRPr/>
              </a:pPr>
              <a:r>
                <a:rPr kumimoji="0" lang="zh-CN" altLang="en-US" sz="1050" b="0" i="0" u="none" strike="noStrike" kern="1200" cap="none" spc="0" normalizeH="0" baseline="0" noProof="0" dirty="0">
                  <a:ln>
                    <a:noFill/>
                  </a:ln>
                  <a:solidFill>
                    <a:schemeClr val="tx1">
                      <a:lumMod val="85000"/>
                      <a:lumOff val="15000"/>
                    </a:schemeClr>
                  </a:solidFill>
                  <a:effectLst/>
                  <a:uLnTx/>
                  <a:uFillTx/>
                  <a:latin typeface="字魂36号-正文宋楷" panose="02000000000000000000" pitchFamily="2" charset="-122"/>
                  <a:ea typeface="字魂36号-正文宋楷" panose="02000000000000000000" pitchFamily="2" charset="-122"/>
                  <a:sym typeface="Arial" panose="020B0604020202020204" pitchFamily="34" charset="0"/>
                </a:rPr>
                <a:t>双击输入替换内容输入相关文本内容</a:t>
              </a:r>
            </a:p>
          </p:txBody>
        </p:sp>
        <p:sp>
          <p:nvSpPr>
            <p:cNvPr id="29" name="PA-文本框 8">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DC745985-1576-4DEA-B737-7F6EBC1D4DD8}"/>
                </a:ext>
              </a:extLst>
            </p:cNvPr>
            <p:cNvSpPr txBox="1"/>
            <p:nvPr>
              <p:custDataLst>
                <p:tags r:id="rId2"/>
              </p:custDataLst>
            </p:nvPr>
          </p:nvSpPr>
          <p:spPr>
            <a:xfrm>
              <a:off x="7439644" y="2947217"/>
              <a:ext cx="895184" cy="400110"/>
            </a:xfrm>
            <a:prstGeom prst="rect">
              <a:avLst/>
            </a:prstGeom>
            <a:noFill/>
          </p:spPr>
          <p:txBody>
            <a:bodyPr wrap="none" rtlCol="0">
              <a:spAutoFit/>
              <a:scene3d>
                <a:camera prst="orthographicFront"/>
                <a:lightRig rig="threePt" dir="t"/>
              </a:scene3d>
              <a:sp3d contourW="12700"/>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zh-CN" altLang="en-US" sz="2000" b="0" i="0" u="none" strike="noStrike" kern="1200" cap="none" spc="0" normalizeH="0" baseline="0" noProof="0" dirty="0">
                  <a:ln>
                    <a:noFill/>
                  </a:ln>
                  <a:solidFill>
                    <a:schemeClr val="tx1">
                      <a:lumMod val="85000"/>
                      <a:lumOff val="15000"/>
                    </a:schemeClr>
                  </a:solidFill>
                  <a:effectLst/>
                  <a:uLnTx/>
                  <a:uFillTx/>
                  <a:latin typeface="字魂36号-正文宋楷" panose="02000000000000000000" pitchFamily="2" charset="-122"/>
                  <a:ea typeface="字魂36号-正文宋楷" panose="02000000000000000000" pitchFamily="2" charset="-122"/>
                  <a:sym typeface="Arial" panose="020B0604020202020204" pitchFamily="34" charset="0"/>
                </a:rPr>
                <a:t>标题添加</a:t>
              </a:r>
            </a:p>
          </p:txBody>
        </p:sp>
      </p:grpSp>
      <p:grpSp>
        <p:nvGrpSpPr>
          <p:cNvPr id="30" name="组合 29">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E71D2F95-AF8B-463A-91D3-6A0DBDEA1B42}"/>
              </a:ext>
            </a:extLst>
          </p:cNvPr>
          <p:cNvGrpSpPr/>
          <p:nvPr/>
        </p:nvGrpSpPr>
        <p:grpSpPr>
          <a:xfrm>
            <a:off x="4302040" y="2612145"/>
            <a:ext cx="2628899" cy="677899"/>
            <a:chOff x="7439644" y="2947217"/>
            <a:chExt cx="1943971" cy="677899"/>
          </a:xfrm>
        </p:grpSpPr>
        <p:sp>
          <p:nvSpPr>
            <p:cNvPr id="31" name="矩形 30">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3BFDA1E2-646B-4389-8352-A4F6F6A76EF6}"/>
                </a:ext>
              </a:extLst>
            </p:cNvPr>
            <p:cNvSpPr/>
            <p:nvPr/>
          </p:nvSpPr>
          <p:spPr bwMode="auto">
            <a:xfrm>
              <a:off x="7439644" y="3322726"/>
              <a:ext cx="1943971" cy="302390"/>
            </a:xfrm>
            <a:prstGeom prst="rect">
              <a:avLst/>
            </a:prstGeom>
          </p:spPr>
          <p:txBody>
            <a:bodyPr wrap="square">
              <a:spAutoFit/>
              <a:scene3d>
                <a:camera prst="orthographicFront"/>
                <a:lightRig rig="threePt" dir="t"/>
              </a:scene3d>
              <a:sp3d contourW="12700"/>
            </a:bodyPr>
            <a:lstStyle/>
            <a:p>
              <a:pPr marL="0" marR="0" lvl="0" indent="0" algn="l" defTabSz="457200" rtl="0" eaLnBrk="1" fontAlgn="auto" latinLnBrk="0" hangingPunct="1">
                <a:lnSpc>
                  <a:spcPct val="130000"/>
                </a:lnSpc>
                <a:spcBef>
                  <a:spcPts val="0"/>
                </a:spcBef>
                <a:spcAft>
                  <a:spcPts val="0"/>
                </a:spcAft>
                <a:buClrTx/>
                <a:buSzTx/>
                <a:buFontTx/>
                <a:buNone/>
                <a:tabLst/>
                <a:defRPr/>
              </a:pPr>
              <a:r>
                <a:rPr kumimoji="0" lang="zh-CN" altLang="en-US" sz="1050" b="0" i="0" u="none" strike="noStrike" kern="1200" cap="none" spc="0" normalizeH="0" baseline="0" noProof="0" dirty="0">
                  <a:ln>
                    <a:noFill/>
                  </a:ln>
                  <a:solidFill>
                    <a:schemeClr val="tx1">
                      <a:lumMod val="85000"/>
                      <a:lumOff val="15000"/>
                    </a:schemeClr>
                  </a:solidFill>
                  <a:effectLst/>
                  <a:uLnTx/>
                  <a:uFillTx/>
                  <a:latin typeface="字魂36号-正文宋楷" panose="02000000000000000000" pitchFamily="2" charset="-122"/>
                  <a:ea typeface="字魂36号-正文宋楷" panose="02000000000000000000" pitchFamily="2" charset="-122"/>
                  <a:sym typeface="Arial" panose="020B0604020202020204" pitchFamily="34" charset="0"/>
                </a:rPr>
                <a:t>双击输入替换内容输入相关文本内容</a:t>
              </a:r>
            </a:p>
          </p:txBody>
        </p:sp>
        <p:sp>
          <p:nvSpPr>
            <p:cNvPr id="32" name="PA-文本框 8">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34E60189-F2AF-4BBB-B9D7-A617572F4004}"/>
                </a:ext>
              </a:extLst>
            </p:cNvPr>
            <p:cNvSpPr txBox="1"/>
            <p:nvPr>
              <p:custDataLst>
                <p:tags r:id="rId1"/>
              </p:custDataLst>
            </p:nvPr>
          </p:nvSpPr>
          <p:spPr>
            <a:xfrm>
              <a:off x="7439644" y="2947217"/>
              <a:ext cx="895184" cy="400110"/>
            </a:xfrm>
            <a:prstGeom prst="rect">
              <a:avLst/>
            </a:prstGeom>
            <a:noFill/>
          </p:spPr>
          <p:txBody>
            <a:bodyPr wrap="none" rtlCol="0">
              <a:spAutoFit/>
              <a:scene3d>
                <a:camera prst="orthographicFront"/>
                <a:lightRig rig="threePt" dir="t"/>
              </a:scene3d>
              <a:sp3d contourW="12700"/>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zh-CN" altLang="en-US" sz="2000" b="0" i="0" u="none" strike="noStrike" kern="1200" cap="none" spc="0" normalizeH="0" baseline="0" noProof="0" dirty="0">
                  <a:ln>
                    <a:noFill/>
                  </a:ln>
                  <a:solidFill>
                    <a:schemeClr val="tx1">
                      <a:lumMod val="85000"/>
                      <a:lumOff val="15000"/>
                    </a:schemeClr>
                  </a:solidFill>
                  <a:effectLst/>
                  <a:uLnTx/>
                  <a:uFillTx/>
                  <a:latin typeface="字魂36号-正文宋楷" panose="02000000000000000000" pitchFamily="2" charset="-122"/>
                  <a:ea typeface="字魂36号-正文宋楷" panose="02000000000000000000" pitchFamily="2" charset="-122"/>
                  <a:sym typeface="Arial" panose="020B0604020202020204" pitchFamily="34" charset="0"/>
                </a:rPr>
                <a:t>标题添加</a:t>
              </a:r>
            </a:p>
          </p:txBody>
        </p:sp>
      </p:grpSp>
      <p:grpSp>
        <p:nvGrpSpPr>
          <p:cNvPr id="36" name="组合 35">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9E1CAA1D-BA17-49AD-B001-5BD0676FEC14}"/>
              </a:ext>
            </a:extLst>
          </p:cNvPr>
          <p:cNvGrpSpPr/>
          <p:nvPr/>
        </p:nvGrpSpPr>
        <p:grpSpPr>
          <a:xfrm>
            <a:off x="554078" y="568246"/>
            <a:ext cx="2481225" cy="739498"/>
            <a:chOff x="3812510" y="2566339"/>
            <a:chExt cx="5257422" cy="1371153"/>
          </a:xfrm>
        </p:grpSpPr>
        <p:sp>
          <p:nvSpPr>
            <p:cNvPr id="37" name="平行四边形 36">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0DA4474A-2C06-4192-995B-983CDFA966BF}"/>
                </a:ext>
              </a:extLst>
            </p:cNvPr>
            <p:cNvSpPr/>
            <p:nvPr/>
          </p:nvSpPr>
          <p:spPr>
            <a:xfrm>
              <a:off x="8295232" y="3086100"/>
              <a:ext cx="1778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38" name="平行四边形 37">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1D68F7AB-53CE-4E39-AC1F-574418DFA668}"/>
                </a:ext>
              </a:extLst>
            </p:cNvPr>
            <p:cNvSpPr/>
            <p:nvPr/>
          </p:nvSpPr>
          <p:spPr>
            <a:xfrm>
              <a:off x="8409532" y="2959100"/>
              <a:ext cx="1778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43" name="平行四边形 42">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88415482-7E9B-40D4-A8FF-5FE7E3E0A7BD}"/>
                </a:ext>
              </a:extLst>
            </p:cNvPr>
            <p:cNvSpPr/>
            <p:nvPr/>
          </p:nvSpPr>
          <p:spPr>
            <a:xfrm>
              <a:off x="8460332" y="3136900"/>
              <a:ext cx="1524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44" name="平行四边形 43">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EE484BB3-1BEC-426F-8CF1-383855245B88}"/>
                </a:ext>
              </a:extLst>
            </p:cNvPr>
            <p:cNvSpPr/>
            <p:nvPr/>
          </p:nvSpPr>
          <p:spPr>
            <a:xfrm>
              <a:off x="8828631" y="3238500"/>
              <a:ext cx="2413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45" name="平行四边形 44">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23CEFCD5-E827-44AD-A8A6-FB0577F01423}"/>
                </a:ext>
              </a:extLst>
            </p:cNvPr>
            <p:cNvSpPr/>
            <p:nvPr/>
          </p:nvSpPr>
          <p:spPr>
            <a:xfrm>
              <a:off x="7888832" y="3136900"/>
              <a:ext cx="2413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46" name="平行四边形 45">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0FF76388-C31F-4274-B537-70024EFAE878}"/>
                </a:ext>
              </a:extLst>
            </p:cNvPr>
            <p:cNvSpPr/>
            <p:nvPr/>
          </p:nvSpPr>
          <p:spPr>
            <a:xfrm>
              <a:off x="8028532" y="3238500"/>
              <a:ext cx="2286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51" name="平行四边形 50">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FA80AEBB-F6BB-4F3E-A693-8C0F25156F7B}"/>
                </a:ext>
              </a:extLst>
            </p:cNvPr>
            <p:cNvSpPr/>
            <p:nvPr/>
          </p:nvSpPr>
          <p:spPr>
            <a:xfrm>
              <a:off x="8282532" y="3009900"/>
              <a:ext cx="1397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52" name="平行四边形 51">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879F2442-572C-4A48-8521-E97E1D1D2D02}"/>
                </a:ext>
              </a:extLst>
            </p:cNvPr>
            <p:cNvSpPr/>
            <p:nvPr/>
          </p:nvSpPr>
          <p:spPr>
            <a:xfrm>
              <a:off x="8841332" y="3048000"/>
              <a:ext cx="2286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53" name="平行四边形 52">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4916EB0C-1C59-4118-9CD1-0CC3E5E68B98}"/>
                </a:ext>
              </a:extLst>
            </p:cNvPr>
            <p:cNvSpPr/>
            <p:nvPr/>
          </p:nvSpPr>
          <p:spPr>
            <a:xfrm>
              <a:off x="8232562" y="3492500"/>
              <a:ext cx="1778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55" name="平行四边形 54">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302E6F21-215F-41E1-83B6-2C95F706EA51}"/>
                </a:ext>
              </a:extLst>
            </p:cNvPr>
            <p:cNvSpPr/>
            <p:nvPr/>
          </p:nvSpPr>
          <p:spPr>
            <a:xfrm>
              <a:off x="8346862" y="3365500"/>
              <a:ext cx="1778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56" name="平行四边形 55">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E5B6423F-B077-4ECC-B219-B7E89BBE3F26}"/>
                </a:ext>
              </a:extLst>
            </p:cNvPr>
            <p:cNvSpPr/>
            <p:nvPr/>
          </p:nvSpPr>
          <p:spPr>
            <a:xfrm>
              <a:off x="8397662" y="3543300"/>
              <a:ext cx="1524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57" name="平行四边形 56">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303804D2-B2F1-4F14-9AD9-AD633E34B56E}"/>
                </a:ext>
              </a:extLst>
            </p:cNvPr>
            <p:cNvSpPr/>
            <p:nvPr/>
          </p:nvSpPr>
          <p:spPr>
            <a:xfrm>
              <a:off x="8765961" y="3644900"/>
              <a:ext cx="2413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58" name="平行四边形 57">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3FD3E651-C191-41E8-8D40-BC11EB9AAC2B}"/>
                </a:ext>
              </a:extLst>
            </p:cNvPr>
            <p:cNvSpPr/>
            <p:nvPr/>
          </p:nvSpPr>
          <p:spPr>
            <a:xfrm>
              <a:off x="7826162" y="3543300"/>
              <a:ext cx="2413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59" name="平行四边形 58">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B59D18ED-0245-409A-9FE4-75F912A5473B}"/>
                </a:ext>
              </a:extLst>
            </p:cNvPr>
            <p:cNvSpPr/>
            <p:nvPr/>
          </p:nvSpPr>
          <p:spPr>
            <a:xfrm>
              <a:off x="7965862" y="3644900"/>
              <a:ext cx="2286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60" name="平行四边形 59">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CBE94586-BE35-4E55-8F06-709CBC790206}"/>
                </a:ext>
              </a:extLst>
            </p:cNvPr>
            <p:cNvSpPr/>
            <p:nvPr/>
          </p:nvSpPr>
          <p:spPr>
            <a:xfrm>
              <a:off x="8219862" y="3416300"/>
              <a:ext cx="1397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61" name="平行四边形 60">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B798C0E9-B471-4287-9D76-DF03E4FB2BD5}"/>
                </a:ext>
              </a:extLst>
            </p:cNvPr>
            <p:cNvSpPr/>
            <p:nvPr/>
          </p:nvSpPr>
          <p:spPr>
            <a:xfrm>
              <a:off x="8778662" y="3454400"/>
              <a:ext cx="2286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62" name="文本框 61">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59D62EFE-337A-40F7-B950-B6FA6E0C0CA4}"/>
                </a:ext>
              </a:extLst>
            </p:cNvPr>
            <p:cNvSpPr txBox="1"/>
            <p:nvPr/>
          </p:nvSpPr>
          <p:spPr>
            <a:xfrm>
              <a:off x="3895937" y="2566339"/>
              <a:ext cx="4976265" cy="1312539"/>
            </a:xfrm>
            <a:prstGeom prst="rect">
              <a:avLst/>
            </a:prstGeom>
            <a:noFill/>
          </p:spPr>
          <p:txBody>
            <a:bodyPr vert="horz" wrap="square" rtlCol="0">
              <a:spAutoFit/>
            </a:bodyPr>
            <a:lstStyle/>
            <a:p>
              <a:pPr marL="0" marR="0" lvl="0" indent="0" algn="dist" defTabSz="914400" rtl="0" eaLnBrk="1" fontAlgn="auto" latinLnBrk="0" hangingPunct="1">
                <a:lnSpc>
                  <a:spcPct val="100000"/>
                </a:lnSpc>
                <a:spcBef>
                  <a:spcPts val="0"/>
                </a:spcBef>
                <a:spcAft>
                  <a:spcPts val="0"/>
                </a:spcAft>
                <a:buClrTx/>
                <a:buSzTx/>
                <a:buFontTx/>
                <a:buNone/>
                <a:tabLst/>
                <a:defRPr/>
              </a:pPr>
              <a:r>
                <a:rPr kumimoji="0" lang="zh-CN" altLang="en-US" sz="4000" b="0" i="1" u="none" strike="noStrike" kern="1200" cap="none" spc="0" normalizeH="0" baseline="0" noProof="0" dirty="0">
                  <a:ln>
                    <a:noFill/>
                  </a:ln>
                  <a:solidFill>
                    <a:srgbClr val="2CC8B8"/>
                  </a:solidFill>
                  <a:effectLst/>
                  <a:uLnTx/>
                  <a:uFillTx/>
                  <a:latin typeface="字魂36号-正文宋楷" panose="02000000000000000000" pitchFamily="2" charset="-122"/>
                  <a:ea typeface="字魂36号-正文宋楷" panose="02000000000000000000" pitchFamily="2" charset="-122"/>
                </a:rPr>
                <a:t>标题文本</a:t>
              </a:r>
            </a:p>
          </p:txBody>
        </p:sp>
        <p:sp>
          <p:nvSpPr>
            <p:cNvPr id="63" name="文本框 62">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32789B96-DA37-4B9D-A3F2-0E35F4D06EA3}"/>
                </a:ext>
              </a:extLst>
            </p:cNvPr>
            <p:cNvSpPr txBox="1"/>
            <p:nvPr/>
          </p:nvSpPr>
          <p:spPr>
            <a:xfrm>
              <a:off x="3812510" y="2624953"/>
              <a:ext cx="5046998" cy="1312539"/>
            </a:xfrm>
            <a:prstGeom prst="rect">
              <a:avLst/>
            </a:prstGeom>
            <a:noFill/>
          </p:spPr>
          <p:txBody>
            <a:bodyPr vert="horz" wrap="square" rtlCol="0">
              <a:spAutoFit/>
            </a:bodyPr>
            <a:lstStyle/>
            <a:p>
              <a:pPr marL="0" marR="0" lvl="0" indent="0" algn="dist" defTabSz="914400" rtl="0" eaLnBrk="1" fontAlgn="auto" latinLnBrk="0" hangingPunct="1">
                <a:lnSpc>
                  <a:spcPct val="100000"/>
                </a:lnSpc>
                <a:spcBef>
                  <a:spcPts val="0"/>
                </a:spcBef>
                <a:spcAft>
                  <a:spcPts val="0"/>
                </a:spcAft>
                <a:buClrTx/>
                <a:buSzTx/>
                <a:buFontTx/>
                <a:buNone/>
                <a:tabLst/>
                <a:defRPr/>
              </a:pPr>
              <a:r>
                <a:rPr kumimoji="0" lang="zh-CN" altLang="en-US" sz="4000" b="0" i="1" u="none" strike="noStrike" kern="1200" cap="none" spc="0" normalizeH="0" baseline="0" noProof="0" dirty="0">
                  <a:ln>
                    <a:noFill/>
                  </a:ln>
                  <a:solidFill>
                    <a:srgbClr val="A1249B"/>
                  </a:solidFill>
                  <a:effectLst/>
                  <a:uLnTx/>
                  <a:uFillTx/>
                  <a:latin typeface="字魂36号-正文宋楷" panose="02000000000000000000" pitchFamily="2" charset="-122"/>
                  <a:ea typeface="字魂36号-正文宋楷" panose="02000000000000000000" pitchFamily="2" charset="-122"/>
                </a:rPr>
                <a:t>标题文本</a:t>
              </a:r>
            </a:p>
          </p:txBody>
        </p:sp>
        <p:sp>
          <p:nvSpPr>
            <p:cNvPr id="64" name="平行四边形 63">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10BDD35D-3C2C-417E-B013-709FDCBB073D}"/>
                </a:ext>
              </a:extLst>
            </p:cNvPr>
            <p:cNvSpPr/>
            <p:nvPr/>
          </p:nvSpPr>
          <p:spPr>
            <a:xfrm>
              <a:off x="3886200" y="2654300"/>
              <a:ext cx="2286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65" name="平行四边形 64">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726C4901-52A0-4802-B9A6-DC5AC3AB7DEB}"/>
                </a:ext>
              </a:extLst>
            </p:cNvPr>
            <p:cNvSpPr/>
            <p:nvPr/>
          </p:nvSpPr>
          <p:spPr>
            <a:xfrm>
              <a:off x="4051300" y="2882900"/>
              <a:ext cx="2286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66" name="平行四边形 65">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FA3773BB-8FF4-44F4-8133-6117913C4BB6}"/>
                </a:ext>
              </a:extLst>
            </p:cNvPr>
            <p:cNvSpPr/>
            <p:nvPr/>
          </p:nvSpPr>
          <p:spPr>
            <a:xfrm>
              <a:off x="4203700" y="2870200"/>
              <a:ext cx="1524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67" name="平行四边形 66">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E146027F-C6BF-47E3-9E6C-D4C07B3DE480}"/>
                </a:ext>
              </a:extLst>
            </p:cNvPr>
            <p:cNvSpPr/>
            <p:nvPr/>
          </p:nvSpPr>
          <p:spPr>
            <a:xfrm>
              <a:off x="4254500" y="3403600"/>
              <a:ext cx="1524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68" name="平行四边形 67">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A876479C-A03D-4BD2-974E-11C9B574D149}"/>
                </a:ext>
              </a:extLst>
            </p:cNvPr>
            <p:cNvSpPr/>
            <p:nvPr/>
          </p:nvSpPr>
          <p:spPr>
            <a:xfrm>
              <a:off x="4457700" y="3416300"/>
              <a:ext cx="1651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69" name="平行四边形 68">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1F9E4FDD-0A6E-472F-AA56-C520A64C2D4A}"/>
                </a:ext>
              </a:extLst>
            </p:cNvPr>
            <p:cNvSpPr/>
            <p:nvPr/>
          </p:nvSpPr>
          <p:spPr>
            <a:xfrm>
              <a:off x="4559300" y="3416300"/>
              <a:ext cx="1778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70" name="平行四边形 69">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D23C61BD-BCED-4BB0-9611-ECC3B014D97F}"/>
                </a:ext>
              </a:extLst>
            </p:cNvPr>
            <p:cNvSpPr/>
            <p:nvPr/>
          </p:nvSpPr>
          <p:spPr>
            <a:xfrm>
              <a:off x="4610100" y="2590800"/>
              <a:ext cx="1270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71" name="平行四边形 70">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431C0C40-1109-4954-8F89-73C74E96BD96}"/>
                </a:ext>
              </a:extLst>
            </p:cNvPr>
            <p:cNvSpPr/>
            <p:nvPr/>
          </p:nvSpPr>
          <p:spPr>
            <a:xfrm>
              <a:off x="4737100" y="3365500"/>
              <a:ext cx="2032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72" name="平行四边形 71">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96C395BD-F9A7-49D6-881F-0C80E44B0D3B}"/>
                </a:ext>
              </a:extLst>
            </p:cNvPr>
            <p:cNvSpPr/>
            <p:nvPr/>
          </p:nvSpPr>
          <p:spPr>
            <a:xfrm>
              <a:off x="4889500" y="2692400"/>
              <a:ext cx="1905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73" name="平行四边形 72">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3DEA9565-4CE3-46F2-AF72-FCF52C42EC2D}"/>
                </a:ext>
              </a:extLst>
            </p:cNvPr>
            <p:cNvSpPr/>
            <p:nvPr/>
          </p:nvSpPr>
          <p:spPr>
            <a:xfrm>
              <a:off x="4991100" y="3492500"/>
              <a:ext cx="1651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74" name="平行四边形 73">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2BB39565-FFEB-413B-9CF5-3186F593146B}"/>
                </a:ext>
              </a:extLst>
            </p:cNvPr>
            <p:cNvSpPr/>
            <p:nvPr/>
          </p:nvSpPr>
          <p:spPr>
            <a:xfrm>
              <a:off x="5143500" y="2768600"/>
              <a:ext cx="1270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75" name="平行四边形 74">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E434FF19-1E2D-4D96-9184-E64C5ED17297}"/>
                </a:ext>
              </a:extLst>
            </p:cNvPr>
            <p:cNvSpPr/>
            <p:nvPr/>
          </p:nvSpPr>
          <p:spPr>
            <a:xfrm>
              <a:off x="5359400" y="3454400"/>
              <a:ext cx="2286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76" name="平行四边形 75">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54310870-258B-446A-83E3-5FC0ED8731FA}"/>
                </a:ext>
              </a:extLst>
            </p:cNvPr>
            <p:cNvSpPr/>
            <p:nvPr/>
          </p:nvSpPr>
          <p:spPr>
            <a:xfrm>
              <a:off x="5397500" y="3314700"/>
              <a:ext cx="1778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77" name="平行四边形 76">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8CA3E90E-5864-4FFB-9659-AAE5BCC3941A}"/>
                </a:ext>
              </a:extLst>
            </p:cNvPr>
            <p:cNvSpPr/>
            <p:nvPr/>
          </p:nvSpPr>
          <p:spPr>
            <a:xfrm>
              <a:off x="5524500" y="3403600"/>
              <a:ext cx="1651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78" name="平行四边形 77">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F2CF6D01-0D9A-460D-902E-64D20614C3D3}"/>
                </a:ext>
              </a:extLst>
            </p:cNvPr>
            <p:cNvSpPr/>
            <p:nvPr/>
          </p:nvSpPr>
          <p:spPr>
            <a:xfrm>
              <a:off x="5702300" y="3594100"/>
              <a:ext cx="2286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79" name="平行四边形 78">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0D2405C7-53CF-4251-922E-1A6A7FBFE5B1}"/>
                </a:ext>
              </a:extLst>
            </p:cNvPr>
            <p:cNvSpPr/>
            <p:nvPr/>
          </p:nvSpPr>
          <p:spPr>
            <a:xfrm>
              <a:off x="5765800" y="2755900"/>
              <a:ext cx="2286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80" name="平行四边形 79">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E5EE64D0-AB44-4CFD-984E-B715B7283941}"/>
                </a:ext>
              </a:extLst>
            </p:cNvPr>
            <p:cNvSpPr/>
            <p:nvPr/>
          </p:nvSpPr>
          <p:spPr>
            <a:xfrm>
              <a:off x="5981700" y="3073400"/>
              <a:ext cx="2540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81" name="平行四边形 80">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3B5DCEED-119A-44A0-902C-30C56BCDF20B}"/>
                </a:ext>
              </a:extLst>
            </p:cNvPr>
            <p:cNvSpPr/>
            <p:nvPr/>
          </p:nvSpPr>
          <p:spPr>
            <a:xfrm>
              <a:off x="6032500" y="3073400"/>
              <a:ext cx="1778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82" name="平行四边形 81">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64746C89-7C7E-455B-BDB9-57392BF16F5D}"/>
                </a:ext>
              </a:extLst>
            </p:cNvPr>
            <p:cNvSpPr/>
            <p:nvPr/>
          </p:nvSpPr>
          <p:spPr>
            <a:xfrm>
              <a:off x="6197600" y="2743200"/>
              <a:ext cx="2286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83" name="平行四边形 82">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3E7DE49C-169C-49BD-8328-27EDE885E327}"/>
                </a:ext>
              </a:extLst>
            </p:cNvPr>
            <p:cNvSpPr/>
            <p:nvPr/>
          </p:nvSpPr>
          <p:spPr>
            <a:xfrm>
              <a:off x="6299200" y="2908300"/>
              <a:ext cx="2413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84" name="平行四边形 83">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6F316029-9F97-4E18-A006-E770863BE284}"/>
                </a:ext>
              </a:extLst>
            </p:cNvPr>
            <p:cNvSpPr/>
            <p:nvPr/>
          </p:nvSpPr>
          <p:spPr>
            <a:xfrm>
              <a:off x="6413500" y="3505200"/>
              <a:ext cx="2032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85" name="平行四边形 84">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70801C91-FFA2-471D-9A17-D0F2AF77A83B}"/>
                </a:ext>
              </a:extLst>
            </p:cNvPr>
            <p:cNvSpPr/>
            <p:nvPr/>
          </p:nvSpPr>
          <p:spPr>
            <a:xfrm>
              <a:off x="6604000" y="3352800"/>
              <a:ext cx="1905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86" name="平行四边形 85">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6489523B-64BD-47CF-818D-3B3C959A334C}"/>
                </a:ext>
              </a:extLst>
            </p:cNvPr>
            <p:cNvSpPr/>
            <p:nvPr/>
          </p:nvSpPr>
          <p:spPr>
            <a:xfrm>
              <a:off x="6680200" y="3238500"/>
              <a:ext cx="1524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87" name="平行四边形 86">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0170FBD7-ED76-48BC-AD04-C6A81E25AC91}"/>
                </a:ext>
              </a:extLst>
            </p:cNvPr>
            <p:cNvSpPr/>
            <p:nvPr/>
          </p:nvSpPr>
          <p:spPr>
            <a:xfrm>
              <a:off x="6883400" y="3581400"/>
              <a:ext cx="1270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88" name="平行四边形 87">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404420EB-4EFD-4981-B261-281241535BB3}"/>
                </a:ext>
              </a:extLst>
            </p:cNvPr>
            <p:cNvSpPr/>
            <p:nvPr/>
          </p:nvSpPr>
          <p:spPr>
            <a:xfrm>
              <a:off x="6972300" y="3517900"/>
              <a:ext cx="2032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89" name="平行四边形 88">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C575474C-2ED5-4495-A6D6-EAB4DA869110}"/>
                </a:ext>
              </a:extLst>
            </p:cNvPr>
            <p:cNvSpPr/>
            <p:nvPr/>
          </p:nvSpPr>
          <p:spPr>
            <a:xfrm>
              <a:off x="7112000" y="2768600"/>
              <a:ext cx="1778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90" name="平行四边形 89">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3DE3BC55-7ECA-4A68-89DE-22E703E0A69D}"/>
                </a:ext>
              </a:extLst>
            </p:cNvPr>
            <p:cNvSpPr/>
            <p:nvPr/>
          </p:nvSpPr>
          <p:spPr>
            <a:xfrm>
              <a:off x="7226300" y="2641600"/>
              <a:ext cx="1778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91" name="平行四边形 90">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C79CD959-0E64-4A2B-8753-92A4395348F8}"/>
                </a:ext>
              </a:extLst>
            </p:cNvPr>
            <p:cNvSpPr/>
            <p:nvPr/>
          </p:nvSpPr>
          <p:spPr>
            <a:xfrm>
              <a:off x="7277100" y="2819400"/>
              <a:ext cx="1524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92" name="平行四边形 91">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EF28A62F-7064-49B9-A95A-D8D2FDCAA1E2}"/>
                </a:ext>
              </a:extLst>
            </p:cNvPr>
            <p:cNvSpPr/>
            <p:nvPr/>
          </p:nvSpPr>
          <p:spPr>
            <a:xfrm>
              <a:off x="7454900" y="3086100"/>
              <a:ext cx="1778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93" name="平行四边形 92">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32062267-3A0F-444A-93EE-6897AC0D7BAB}"/>
                </a:ext>
              </a:extLst>
            </p:cNvPr>
            <p:cNvSpPr/>
            <p:nvPr/>
          </p:nvSpPr>
          <p:spPr>
            <a:xfrm>
              <a:off x="7645400" y="2921000"/>
              <a:ext cx="2413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94" name="平行四边形 93">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3FED43F9-FD99-44EC-AD8E-11DAA4A5DB32}"/>
                </a:ext>
              </a:extLst>
            </p:cNvPr>
            <p:cNvSpPr/>
            <p:nvPr/>
          </p:nvSpPr>
          <p:spPr>
            <a:xfrm>
              <a:off x="7734300" y="2755900"/>
              <a:ext cx="1270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95" name="平行四边形 94">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6328C852-3D7F-4A1F-A0A4-E6DA8F23C688}"/>
                </a:ext>
              </a:extLst>
            </p:cNvPr>
            <p:cNvSpPr/>
            <p:nvPr/>
          </p:nvSpPr>
          <p:spPr>
            <a:xfrm>
              <a:off x="3873500" y="3365500"/>
              <a:ext cx="1397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96" name="平行四边形 95">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CDEFBA85-AFB2-4D66-B068-64F29070A2D8}"/>
                </a:ext>
              </a:extLst>
            </p:cNvPr>
            <p:cNvSpPr/>
            <p:nvPr/>
          </p:nvSpPr>
          <p:spPr>
            <a:xfrm>
              <a:off x="4013200" y="2590800"/>
              <a:ext cx="2540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97" name="平行四边形 96">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48E4A746-C344-433D-BAEC-EBF4ECC8D700}"/>
                </a:ext>
              </a:extLst>
            </p:cNvPr>
            <p:cNvSpPr/>
            <p:nvPr/>
          </p:nvSpPr>
          <p:spPr>
            <a:xfrm>
              <a:off x="4203700" y="3009900"/>
              <a:ext cx="2286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98" name="平行四边形 97">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CEA38802-5FF6-407B-AD80-A263091C44EF}"/>
                </a:ext>
              </a:extLst>
            </p:cNvPr>
            <p:cNvSpPr/>
            <p:nvPr/>
          </p:nvSpPr>
          <p:spPr>
            <a:xfrm>
              <a:off x="4343400" y="2628900"/>
              <a:ext cx="2540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99" name="平行四边形 98">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D8549635-B993-42BB-88F9-3E014B7DCB20}"/>
                </a:ext>
              </a:extLst>
            </p:cNvPr>
            <p:cNvSpPr/>
            <p:nvPr/>
          </p:nvSpPr>
          <p:spPr>
            <a:xfrm>
              <a:off x="4368800" y="3149600"/>
              <a:ext cx="1524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100" name="平行四边形 99">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58E321E5-2FEE-4085-86C1-E9536AF21790}"/>
                </a:ext>
              </a:extLst>
            </p:cNvPr>
            <p:cNvSpPr/>
            <p:nvPr/>
          </p:nvSpPr>
          <p:spPr>
            <a:xfrm>
              <a:off x="4533900" y="3149600"/>
              <a:ext cx="1651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101" name="平行四边形 100">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D9A316E7-620A-481F-82F0-87D934E42C54}"/>
                </a:ext>
              </a:extLst>
            </p:cNvPr>
            <p:cNvSpPr/>
            <p:nvPr/>
          </p:nvSpPr>
          <p:spPr>
            <a:xfrm>
              <a:off x="4622800" y="2717800"/>
              <a:ext cx="2159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102" name="平行四边形 101">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42406E8E-4DA1-439C-9906-064317C31B00}"/>
                </a:ext>
              </a:extLst>
            </p:cNvPr>
            <p:cNvSpPr/>
            <p:nvPr/>
          </p:nvSpPr>
          <p:spPr>
            <a:xfrm>
              <a:off x="4762500" y="2933700"/>
              <a:ext cx="1778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103" name="平行四边形 102">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F7BE8BEA-530B-418F-8D99-D375524E43E3}"/>
                </a:ext>
              </a:extLst>
            </p:cNvPr>
            <p:cNvSpPr/>
            <p:nvPr/>
          </p:nvSpPr>
          <p:spPr>
            <a:xfrm>
              <a:off x="4876800" y="3251200"/>
              <a:ext cx="2540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104" name="平行四边形 103">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1BBEA6A4-592A-4C75-9534-0C9B29192231}"/>
                </a:ext>
              </a:extLst>
            </p:cNvPr>
            <p:cNvSpPr/>
            <p:nvPr/>
          </p:nvSpPr>
          <p:spPr>
            <a:xfrm>
              <a:off x="5016500" y="3568700"/>
              <a:ext cx="1778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105" name="平行四边形 104">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34BE3D7D-1721-45E8-A306-F7250011FEBD}"/>
                </a:ext>
              </a:extLst>
            </p:cNvPr>
            <p:cNvSpPr/>
            <p:nvPr/>
          </p:nvSpPr>
          <p:spPr>
            <a:xfrm>
              <a:off x="5232400" y="3594100"/>
              <a:ext cx="1778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106" name="平行四边形 105">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A683D394-4B79-4EF8-B483-BFC1F2072B67}"/>
                </a:ext>
              </a:extLst>
            </p:cNvPr>
            <p:cNvSpPr/>
            <p:nvPr/>
          </p:nvSpPr>
          <p:spPr>
            <a:xfrm>
              <a:off x="5270500" y="2908300"/>
              <a:ext cx="1397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107" name="平行四边形 106">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E76EA0E2-A7AF-466E-B385-F87A167D037B}"/>
                </a:ext>
              </a:extLst>
            </p:cNvPr>
            <p:cNvSpPr/>
            <p:nvPr/>
          </p:nvSpPr>
          <p:spPr>
            <a:xfrm>
              <a:off x="5410200" y="3606800"/>
              <a:ext cx="2413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108" name="平行四边形 107">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0B60CA39-251C-4572-99FC-CA5CFE4D14D3}"/>
                </a:ext>
              </a:extLst>
            </p:cNvPr>
            <p:cNvSpPr/>
            <p:nvPr/>
          </p:nvSpPr>
          <p:spPr>
            <a:xfrm>
              <a:off x="5588000" y="2844800"/>
              <a:ext cx="1524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109" name="平行四边形 108">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3D477906-4C94-48E9-AFAD-F9009B820677}"/>
                </a:ext>
              </a:extLst>
            </p:cNvPr>
            <p:cNvSpPr/>
            <p:nvPr/>
          </p:nvSpPr>
          <p:spPr>
            <a:xfrm>
              <a:off x="5651500" y="3048000"/>
              <a:ext cx="1524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110" name="平行四边形 109">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962A315D-8204-4779-9B37-EB050826B2EF}"/>
                </a:ext>
              </a:extLst>
            </p:cNvPr>
            <p:cNvSpPr/>
            <p:nvPr/>
          </p:nvSpPr>
          <p:spPr>
            <a:xfrm>
              <a:off x="5842000" y="2755900"/>
              <a:ext cx="2540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111" name="平行四边形 110">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B03364FD-2799-4CEE-B8B3-325BB6257BCD}"/>
                </a:ext>
              </a:extLst>
            </p:cNvPr>
            <p:cNvSpPr/>
            <p:nvPr/>
          </p:nvSpPr>
          <p:spPr>
            <a:xfrm>
              <a:off x="5892800" y="3492500"/>
              <a:ext cx="2286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112" name="平行四边形 111">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DC5A0FDC-5595-416E-B124-15FF3D1D51A1}"/>
                </a:ext>
              </a:extLst>
            </p:cNvPr>
            <p:cNvSpPr/>
            <p:nvPr/>
          </p:nvSpPr>
          <p:spPr>
            <a:xfrm>
              <a:off x="6083300" y="3035300"/>
              <a:ext cx="1905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113" name="平行四边形 112">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F47D09EE-3F21-454A-8B74-FEE3FFE67F15}"/>
                </a:ext>
              </a:extLst>
            </p:cNvPr>
            <p:cNvSpPr/>
            <p:nvPr/>
          </p:nvSpPr>
          <p:spPr>
            <a:xfrm>
              <a:off x="6235700" y="3009900"/>
              <a:ext cx="1905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114" name="平行四边形 113">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E1B8E4D7-DD08-4F7F-8C59-082ADABE9F80}"/>
                </a:ext>
              </a:extLst>
            </p:cNvPr>
            <p:cNvSpPr/>
            <p:nvPr/>
          </p:nvSpPr>
          <p:spPr>
            <a:xfrm>
              <a:off x="6311900" y="2984500"/>
              <a:ext cx="1524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115" name="平行四边形 114">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DB7CB53C-6449-4C3E-9301-2CCE69DC62B5}"/>
                </a:ext>
              </a:extLst>
            </p:cNvPr>
            <p:cNvSpPr/>
            <p:nvPr/>
          </p:nvSpPr>
          <p:spPr>
            <a:xfrm>
              <a:off x="6502400" y="2984500"/>
              <a:ext cx="2159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116" name="平行四边形 115">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9713DE83-6DA0-4BEF-AA90-C34730CE3440}"/>
                </a:ext>
              </a:extLst>
            </p:cNvPr>
            <p:cNvSpPr/>
            <p:nvPr/>
          </p:nvSpPr>
          <p:spPr>
            <a:xfrm>
              <a:off x="6604000" y="2997200"/>
              <a:ext cx="1651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117" name="平行四边形 116">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418DF9AB-1F19-44B5-97A1-E47625DD11F8}"/>
                </a:ext>
              </a:extLst>
            </p:cNvPr>
            <p:cNvSpPr/>
            <p:nvPr/>
          </p:nvSpPr>
          <p:spPr>
            <a:xfrm>
              <a:off x="6705600" y="2819400"/>
              <a:ext cx="2413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118" name="平行四边形 117">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030375C2-3008-4C8F-BC38-C21A975079C4}"/>
                </a:ext>
              </a:extLst>
            </p:cNvPr>
            <p:cNvSpPr/>
            <p:nvPr/>
          </p:nvSpPr>
          <p:spPr>
            <a:xfrm>
              <a:off x="6845300" y="2921000"/>
              <a:ext cx="2286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119" name="平行四边形 118">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E1BAA878-764C-4E8C-80EE-92DCC0AC92CF}"/>
                </a:ext>
              </a:extLst>
            </p:cNvPr>
            <p:cNvSpPr/>
            <p:nvPr/>
          </p:nvSpPr>
          <p:spPr>
            <a:xfrm>
              <a:off x="6985000" y="3035300"/>
              <a:ext cx="2159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120" name="平行四边形 119">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4DF34047-EDA8-4401-9049-14743FB7F89F}"/>
                </a:ext>
              </a:extLst>
            </p:cNvPr>
            <p:cNvSpPr/>
            <p:nvPr/>
          </p:nvSpPr>
          <p:spPr>
            <a:xfrm>
              <a:off x="7099300" y="2692400"/>
              <a:ext cx="1397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121" name="平行四边形 120">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C6BAEF89-6E98-49AC-BB92-9E354F472816}"/>
                </a:ext>
              </a:extLst>
            </p:cNvPr>
            <p:cNvSpPr/>
            <p:nvPr/>
          </p:nvSpPr>
          <p:spPr>
            <a:xfrm>
              <a:off x="7188200" y="3200400"/>
              <a:ext cx="1270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122" name="平行四边形 121">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56A398A4-EC3A-436F-9490-1C074E3C30BB}"/>
                </a:ext>
              </a:extLst>
            </p:cNvPr>
            <p:cNvSpPr/>
            <p:nvPr/>
          </p:nvSpPr>
          <p:spPr>
            <a:xfrm>
              <a:off x="7391400" y="3454400"/>
              <a:ext cx="1524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123" name="平行四边形 122">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99B45F31-0BC6-4F56-8B74-529AA6F30846}"/>
                </a:ext>
              </a:extLst>
            </p:cNvPr>
            <p:cNvSpPr/>
            <p:nvPr/>
          </p:nvSpPr>
          <p:spPr>
            <a:xfrm>
              <a:off x="7429500" y="3136900"/>
              <a:ext cx="1524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124" name="平行四边形 123">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185C79B0-8824-439E-8C86-3044C328CCA3}"/>
                </a:ext>
              </a:extLst>
            </p:cNvPr>
            <p:cNvSpPr/>
            <p:nvPr/>
          </p:nvSpPr>
          <p:spPr>
            <a:xfrm>
              <a:off x="7645400" y="3390900"/>
              <a:ext cx="1651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125" name="平行四边形 124">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01F4B87D-26BD-46FA-A38E-C95841AE4D02}"/>
                </a:ext>
              </a:extLst>
            </p:cNvPr>
            <p:cNvSpPr/>
            <p:nvPr/>
          </p:nvSpPr>
          <p:spPr>
            <a:xfrm>
              <a:off x="7658100" y="2730500"/>
              <a:ext cx="2286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126" name="文本框 125">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2CC6ACDE-57A3-4D11-B463-B7950B8486F7}"/>
                </a:ext>
              </a:extLst>
            </p:cNvPr>
            <p:cNvSpPr txBox="1"/>
            <p:nvPr/>
          </p:nvSpPr>
          <p:spPr>
            <a:xfrm>
              <a:off x="3854220" y="2607629"/>
              <a:ext cx="5005277" cy="1312539"/>
            </a:xfrm>
            <a:prstGeom prst="rect">
              <a:avLst/>
            </a:prstGeom>
            <a:noFill/>
          </p:spPr>
          <p:txBody>
            <a:bodyPr vert="horz" wrap="square" rtlCol="0">
              <a:spAutoFit/>
            </a:bodyPr>
            <a:lstStyle/>
            <a:p>
              <a:pPr marL="0" marR="0" lvl="0" indent="0" algn="dist" defTabSz="914400" rtl="0" eaLnBrk="1" fontAlgn="auto" latinLnBrk="0" hangingPunct="1">
                <a:lnSpc>
                  <a:spcPct val="100000"/>
                </a:lnSpc>
                <a:spcBef>
                  <a:spcPts val="0"/>
                </a:spcBef>
                <a:spcAft>
                  <a:spcPts val="0"/>
                </a:spcAft>
                <a:buClrTx/>
                <a:buSzTx/>
                <a:buFontTx/>
                <a:buNone/>
                <a:tabLst/>
                <a:defRPr/>
              </a:pPr>
              <a:r>
                <a:rPr kumimoji="0" lang="zh-CN" altLang="en-US" sz="4000" b="0" i="1" u="none" strike="noStrike" kern="1200" cap="none" spc="0" normalizeH="0" baseline="0" noProof="0" dirty="0">
                  <a:ln>
                    <a:noFill/>
                  </a:ln>
                  <a:solidFill>
                    <a:prstClr val="black">
                      <a:lumMod val="75000"/>
                      <a:lumOff val="25000"/>
                    </a:prstClr>
                  </a:solidFill>
                  <a:effectLst/>
                  <a:uLnTx/>
                  <a:uFillTx/>
                  <a:latin typeface="字魂36号-正文宋楷" panose="02000000000000000000" pitchFamily="2" charset="-122"/>
                  <a:ea typeface="字魂36号-正文宋楷" panose="02000000000000000000" pitchFamily="2" charset="-122"/>
                </a:rPr>
                <a:t>标题文本</a:t>
              </a:r>
            </a:p>
          </p:txBody>
        </p:sp>
      </p:grpSp>
    </p:spTree>
    <p:extLst>
      <p:ext uri="{BB962C8B-B14F-4D97-AF65-F5344CB8AC3E}">
        <p14:creationId xmlns:p14="http://schemas.microsoft.com/office/powerpoint/2010/main" val="3972893248"/>
      </p:ext>
    </p:extLst>
  </p:cSld>
  <p:clrMapOvr>
    <a:masterClrMapping/>
  </p:clrMapOvr>
  <mc:AlternateContent xmlns:mc="http://schemas.openxmlformats.org/markup-compatibility/2006" xmlns:p14="http://schemas.microsoft.com/office/powerpoint/2010/main">
    <mc:Choice Requires="p14">
      <p:transition p14:dur="250" advClick="0" advTm="5000">
        <p:random/>
      </p:transition>
    </mc:Choice>
    <mc:Fallback xmlns="" xmlns:a16="http://schemas.microsoft.com/office/drawing/2014/main" xmlns:a14="http://schemas.microsoft.com/office/drawing/2010/main">
      <p:transition advClick="0" advTm="5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par>
                                <p:cTn id="8" presetID="2" presetClass="entr" presetSubtype="4" fill="hold" grpId="0" nodeType="withEffect">
                                  <p:stCondLst>
                                    <p:cond delay="0"/>
                                  </p:stCondLst>
                                  <p:childTnLst>
                                    <p:set>
                                      <p:cBhvr>
                                        <p:cTn id="9" dur="1" fill="hold">
                                          <p:stCondLst>
                                            <p:cond delay="0"/>
                                          </p:stCondLst>
                                        </p:cTn>
                                        <p:tgtEl>
                                          <p:spTgt spid="47"/>
                                        </p:tgtEl>
                                        <p:attrNameLst>
                                          <p:attrName>style.visibility</p:attrName>
                                        </p:attrNameLst>
                                      </p:cBhvr>
                                      <p:to>
                                        <p:strVal val="visible"/>
                                      </p:to>
                                    </p:set>
                                    <p:anim calcmode="lin" valueType="num">
                                      <p:cBhvr additive="base">
                                        <p:cTn id="10" dur="500" fill="hold"/>
                                        <p:tgtEl>
                                          <p:spTgt spid="47"/>
                                        </p:tgtEl>
                                        <p:attrNameLst>
                                          <p:attrName>ppt_x</p:attrName>
                                        </p:attrNameLst>
                                      </p:cBhvr>
                                      <p:tavLst>
                                        <p:tav tm="0">
                                          <p:val>
                                            <p:strVal val="#ppt_x"/>
                                          </p:val>
                                        </p:tav>
                                        <p:tav tm="100000">
                                          <p:val>
                                            <p:strVal val="#ppt_x"/>
                                          </p:val>
                                        </p:tav>
                                      </p:tavLst>
                                    </p:anim>
                                    <p:anim calcmode="lin" valueType="num">
                                      <p:cBhvr additive="base">
                                        <p:cTn id="11" dur="500" fill="hold"/>
                                        <p:tgtEl>
                                          <p:spTgt spid="47"/>
                                        </p:tgtEl>
                                        <p:attrNameLst>
                                          <p:attrName>ppt_y</p:attrName>
                                        </p:attrNameLst>
                                      </p:cBhvr>
                                      <p:tavLst>
                                        <p:tav tm="0">
                                          <p:val>
                                            <p:strVal val="1+#ppt_h/2"/>
                                          </p:val>
                                        </p:tav>
                                        <p:tav tm="100000">
                                          <p:val>
                                            <p:strVal val="#ppt_y"/>
                                          </p:val>
                                        </p:tav>
                                      </p:tavLst>
                                    </p:anim>
                                  </p:childTnLst>
                                </p:cTn>
                              </p:par>
                              <p:par>
                                <p:cTn id="12" presetID="2" presetClass="entr" presetSubtype="4" fill="hold" grpId="0" nodeType="withEffect">
                                  <p:stCondLst>
                                    <p:cond delay="0"/>
                                  </p:stCondLst>
                                  <p:childTnLst>
                                    <p:set>
                                      <p:cBhvr>
                                        <p:cTn id="13" dur="1" fill="hold">
                                          <p:stCondLst>
                                            <p:cond delay="0"/>
                                          </p:stCondLst>
                                        </p:cTn>
                                        <p:tgtEl>
                                          <p:spTgt spid="48"/>
                                        </p:tgtEl>
                                        <p:attrNameLst>
                                          <p:attrName>style.visibility</p:attrName>
                                        </p:attrNameLst>
                                      </p:cBhvr>
                                      <p:to>
                                        <p:strVal val="visible"/>
                                      </p:to>
                                    </p:set>
                                    <p:anim calcmode="lin" valueType="num">
                                      <p:cBhvr additive="base">
                                        <p:cTn id="14" dur="500" fill="hold"/>
                                        <p:tgtEl>
                                          <p:spTgt spid="48"/>
                                        </p:tgtEl>
                                        <p:attrNameLst>
                                          <p:attrName>ppt_x</p:attrName>
                                        </p:attrNameLst>
                                      </p:cBhvr>
                                      <p:tavLst>
                                        <p:tav tm="0">
                                          <p:val>
                                            <p:strVal val="#ppt_x"/>
                                          </p:val>
                                        </p:tav>
                                        <p:tav tm="100000">
                                          <p:val>
                                            <p:strVal val="#ppt_x"/>
                                          </p:val>
                                        </p:tav>
                                      </p:tavLst>
                                    </p:anim>
                                    <p:anim calcmode="lin" valueType="num">
                                      <p:cBhvr additive="base">
                                        <p:cTn id="15" dur="500" fill="hold"/>
                                        <p:tgtEl>
                                          <p:spTgt spid="48"/>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49"/>
                                        </p:tgtEl>
                                        <p:attrNameLst>
                                          <p:attrName>style.visibility</p:attrName>
                                        </p:attrNameLst>
                                      </p:cBhvr>
                                      <p:to>
                                        <p:strVal val="visible"/>
                                      </p:to>
                                    </p:set>
                                    <p:anim calcmode="lin" valueType="num">
                                      <p:cBhvr additive="base">
                                        <p:cTn id="18" dur="500" fill="hold"/>
                                        <p:tgtEl>
                                          <p:spTgt spid="49"/>
                                        </p:tgtEl>
                                        <p:attrNameLst>
                                          <p:attrName>ppt_x</p:attrName>
                                        </p:attrNameLst>
                                      </p:cBhvr>
                                      <p:tavLst>
                                        <p:tav tm="0">
                                          <p:val>
                                            <p:strVal val="#ppt_x"/>
                                          </p:val>
                                        </p:tav>
                                        <p:tav tm="100000">
                                          <p:val>
                                            <p:strVal val="#ppt_x"/>
                                          </p:val>
                                        </p:tav>
                                      </p:tavLst>
                                    </p:anim>
                                    <p:anim calcmode="lin" valueType="num">
                                      <p:cBhvr additive="base">
                                        <p:cTn id="19" dur="500" fill="hold"/>
                                        <p:tgtEl>
                                          <p:spTgt spid="49"/>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50"/>
                                        </p:tgtEl>
                                        <p:attrNameLst>
                                          <p:attrName>style.visibility</p:attrName>
                                        </p:attrNameLst>
                                      </p:cBhvr>
                                      <p:to>
                                        <p:strVal val="visible"/>
                                      </p:to>
                                    </p:set>
                                    <p:anim calcmode="lin" valueType="num">
                                      <p:cBhvr additive="base">
                                        <p:cTn id="22" dur="500" fill="hold"/>
                                        <p:tgtEl>
                                          <p:spTgt spid="50"/>
                                        </p:tgtEl>
                                        <p:attrNameLst>
                                          <p:attrName>ppt_x</p:attrName>
                                        </p:attrNameLst>
                                      </p:cBhvr>
                                      <p:tavLst>
                                        <p:tav tm="0">
                                          <p:val>
                                            <p:strVal val="#ppt_x"/>
                                          </p:val>
                                        </p:tav>
                                        <p:tav tm="100000">
                                          <p:val>
                                            <p:strVal val="#ppt_x"/>
                                          </p:val>
                                        </p:tav>
                                      </p:tavLst>
                                    </p:anim>
                                    <p:anim calcmode="lin" valueType="num">
                                      <p:cBhvr additive="base">
                                        <p:cTn id="23" dur="500" fill="hold"/>
                                        <p:tgtEl>
                                          <p:spTgt spid="50"/>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16"/>
                                        </p:tgtEl>
                                        <p:attrNameLst>
                                          <p:attrName>style.visibility</p:attrName>
                                        </p:attrNameLst>
                                      </p:cBhvr>
                                      <p:to>
                                        <p:strVal val="visible"/>
                                      </p:to>
                                    </p:set>
                                    <p:anim calcmode="lin" valueType="num">
                                      <p:cBhvr additive="base">
                                        <p:cTn id="26" dur="500" fill="hold"/>
                                        <p:tgtEl>
                                          <p:spTgt spid="16"/>
                                        </p:tgtEl>
                                        <p:attrNameLst>
                                          <p:attrName>ppt_x</p:attrName>
                                        </p:attrNameLst>
                                      </p:cBhvr>
                                      <p:tavLst>
                                        <p:tav tm="0">
                                          <p:val>
                                            <p:strVal val="#ppt_x"/>
                                          </p:val>
                                        </p:tav>
                                        <p:tav tm="100000">
                                          <p:val>
                                            <p:strVal val="#ppt_x"/>
                                          </p:val>
                                        </p:tav>
                                      </p:tavLst>
                                    </p:anim>
                                    <p:anim calcmode="lin" valueType="num">
                                      <p:cBhvr additive="base">
                                        <p:cTn id="27" dur="500" fill="hold"/>
                                        <p:tgtEl>
                                          <p:spTgt spid="16"/>
                                        </p:tgtEl>
                                        <p:attrNameLst>
                                          <p:attrName>ppt_y</p:attrName>
                                        </p:attrNameLst>
                                      </p:cBhvr>
                                      <p:tavLst>
                                        <p:tav tm="0">
                                          <p:val>
                                            <p:strVal val="1+#ppt_h/2"/>
                                          </p:val>
                                        </p:tav>
                                        <p:tav tm="100000">
                                          <p:val>
                                            <p:strVal val="#ppt_y"/>
                                          </p:val>
                                        </p:tav>
                                      </p:tavLst>
                                    </p:anim>
                                  </p:childTnLst>
                                </p:cTn>
                              </p:par>
                              <p:par>
                                <p:cTn id="28" presetID="2" presetClass="entr" presetSubtype="4" fill="hold" grpId="0" nodeType="withEffect">
                                  <p:stCondLst>
                                    <p:cond delay="0"/>
                                  </p:stCondLst>
                                  <p:childTnLst>
                                    <p:set>
                                      <p:cBhvr>
                                        <p:cTn id="29" dur="1" fill="hold">
                                          <p:stCondLst>
                                            <p:cond delay="0"/>
                                          </p:stCondLst>
                                        </p:cTn>
                                        <p:tgtEl>
                                          <p:spTgt spid="54"/>
                                        </p:tgtEl>
                                        <p:attrNameLst>
                                          <p:attrName>style.visibility</p:attrName>
                                        </p:attrNameLst>
                                      </p:cBhvr>
                                      <p:to>
                                        <p:strVal val="visible"/>
                                      </p:to>
                                    </p:set>
                                    <p:anim calcmode="lin" valueType="num">
                                      <p:cBhvr additive="base">
                                        <p:cTn id="30" dur="500" fill="hold"/>
                                        <p:tgtEl>
                                          <p:spTgt spid="54"/>
                                        </p:tgtEl>
                                        <p:attrNameLst>
                                          <p:attrName>ppt_x</p:attrName>
                                        </p:attrNameLst>
                                      </p:cBhvr>
                                      <p:tavLst>
                                        <p:tav tm="0">
                                          <p:val>
                                            <p:strVal val="#ppt_x"/>
                                          </p:val>
                                        </p:tav>
                                        <p:tav tm="100000">
                                          <p:val>
                                            <p:strVal val="#ppt_x"/>
                                          </p:val>
                                        </p:tav>
                                      </p:tavLst>
                                    </p:anim>
                                    <p:anim calcmode="lin" valueType="num">
                                      <p:cBhvr additive="base">
                                        <p:cTn id="31" dur="500" fill="hold"/>
                                        <p:tgtEl>
                                          <p:spTgt spid="54"/>
                                        </p:tgtEl>
                                        <p:attrNameLst>
                                          <p:attrName>ppt_y</p:attrName>
                                        </p:attrNameLst>
                                      </p:cBhvr>
                                      <p:tavLst>
                                        <p:tav tm="0">
                                          <p:val>
                                            <p:strVal val="1+#ppt_h/2"/>
                                          </p:val>
                                        </p:tav>
                                        <p:tav tm="100000">
                                          <p:val>
                                            <p:strVal val="#ppt_y"/>
                                          </p:val>
                                        </p:tav>
                                      </p:tavLst>
                                    </p:anim>
                                  </p:childTnLst>
                                </p:cTn>
                              </p:par>
                            </p:childTnLst>
                          </p:cTn>
                        </p:par>
                        <p:par>
                          <p:cTn id="32" fill="hold">
                            <p:stCondLst>
                              <p:cond delay="500"/>
                            </p:stCondLst>
                            <p:childTnLst>
                              <p:par>
                                <p:cTn id="33" presetID="22" presetClass="entr" presetSubtype="8" fill="hold" nodeType="afterEffect">
                                  <p:stCondLst>
                                    <p:cond delay="0"/>
                                  </p:stCondLst>
                                  <p:childTnLst>
                                    <p:set>
                                      <p:cBhvr>
                                        <p:cTn id="34" dur="1" fill="hold">
                                          <p:stCondLst>
                                            <p:cond delay="0"/>
                                          </p:stCondLst>
                                        </p:cTn>
                                        <p:tgtEl>
                                          <p:spTgt spid="18"/>
                                        </p:tgtEl>
                                        <p:attrNameLst>
                                          <p:attrName>style.visibility</p:attrName>
                                        </p:attrNameLst>
                                      </p:cBhvr>
                                      <p:to>
                                        <p:strVal val="visible"/>
                                      </p:to>
                                    </p:set>
                                    <p:animEffect transition="in" filter="wipe(left)">
                                      <p:cBhvr>
                                        <p:cTn id="35" dur="500"/>
                                        <p:tgtEl>
                                          <p:spTgt spid="18"/>
                                        </p:tgtEl>
                                      </p:cBhvr>
                                    </p:animEffect>
                                  </p:childTnLst>
                                </p:cTn>
                              </p:par>
                            </p:childTnLst>
                          </p:cTn>
                        </p:par>
                        <p:par>
                          <p:cTn id="36" fill="hold">
                            <p:stCondLst>
                              <p:cond delay="1000"/>
                            </p:stCondLst>
                            <p:childTnLst>
                              <p:par>
                                <p:cTn id="37" presetID="22" presetClass="entr" presetSubtype="2" fill="hold" nodeType="afterEffect">
                                  <p:stCondLst>
                                    <p:cond delay="0"/>
                                  </p:stCondLst>
                                  <p:childTnLst>
                                    <p:set>
                                      <p:cBhvr>
                                        <p:cTn id="38" dur="1" fill="hold">
                                          <p:stCondLst>
                                            <p:cond delay="0"/>
                                          </p:stCondLst>
                                        </p:cTn>
                                        <p:tgtEl>
                                          <p:spTgt spid="21"/>
                                        </p:tgtEl>
                                        <p:attrNameLst>
                                          <p:attrName>style.visibility</p:attrName>
                                        </p:attrNameLst>
                                      </p:cBhvr>
                                      <p:to>
                                        <p:strVal val="visible"/>
                                      </p:to>
                                    </p:set>
                                    <p:animEffect transition="in" filter="wipe(right)">
                                      <p:cBhvr>
                                        <p:cTn id="39" dur="500"/>
                                        <p:tgtEl>
                                          <p:spTgt spid="21"/>
                                        </p:tgtEl>
                                      </p:cBhvr>
                                    </p:animEffect>
                                  </p:childTnLst>
                                </p:cTn>
                              </p:par>
                            </p:childTnLst>
                          </p:cTn>
                        </p:par>
                        <p:par>
                          <p:cTn id="40" fill="hold">
                            <p:stCondLst>
                              <p:cond delay="1500"/>
                            </p:stCondLst>
                            <p:childTnLst>
                              <p:par>
                                <p:cTn id="41" presetID="22" presetClass="entr" presetSubtype="8" fill="hold" nodeType="afterEffect">
                                  <p:stCondLst>
                                    <p:cond delay="0"/>
                                  </p:stCondLst>
                                  <p:childTnLst>
                                    <p:set>
                                      <p:cBhvr>
                                        <p:cTn id="42" dur="1" fill="hold">
                                          <p:stCondLst>
                                            <p:cond delay="0"/>
                                          </p:stCondLst>
                                        </p:cTn>
                                        <p:tgtEl>
                                          <p:spTgt spid="30"/>
                                        </p:tgtEl>
                                        <p:attrNameLst>
                                          <p:attrName>style.visibility</p:attrName>
                                        </p:attrNameLst>
                                      </p:cBhvr>
                                      <p:to>
                                        <p:strVal val="visible"/>
                                      </p:to>
                                    </p:set>
                                    <p:animEffect transition="in" filter="wipe(left)">
                                      <p:cBhvr>
                                        <p:cTn id="43" dur="500"/>
                                        <p:tgtEl>
                                          <p:spTgt spid="30"/>
                                        </p:tgtEl>
                                      </p:cBhvr>
                                    </p:animEffect>
                                  </p:childTnLst>
                                </p:cTn>
                              </p:par>
                            </p:childTnLst>
                          </p:cTn>
                        </p:par>
                        <p:par>
                          <p:cTn id="44" fill="hold">
                            <p:stCondLst>
                              <p:cond delay="2000"/>
                            </p:stCondLst>
                            <p:childTnLst>
                              <p:par>
                                <p:cTn id="45" presetID="22" presetClass="entr" presetSubtype="8" fill="hold" nodeType="afterEffect">
                                  <p:stCondLst>
                                    <p:cond delay="0"/>
                                  </p:stCondLst>
                                  <p:childTnLst>
                                    <p:set>
                                      <p:cBhvr>
                                        <p:cTn id="46" dur="1" fill="hold">
                                          <p:stCondLst>
                                            <p:cond delay="0"/>
                                          </p:stCondLst>
                                        </p:cTn>
                                        <p:tgtEl>
                                          <p:spTgt spid="27"/>
                                        </p:tgtEl>
                                        <p:attrNameLst>
                                          <p:attrName>style.visibility</p:attrName>
                                        </p:attrNameLst>
                                      </p:cBhvr>
                                      <p:to>
                                        <p:strVal val="visible"/>
                                      </p:to>
                                    </p:set>
                                    <p:animEffect transition="in" filter="wipe(left)">
                                      <p:cBhvr>
                                        <p:cTn id="47" dur="500"/>
                                        <p:tgtEl>
                                          <p:spTgt spid="27"/>
                                        </p:tgtEl>
                                      </p:cBhvr>
                                    </p:animEffect>
                                  </p:childTnLst>
                                </p:cTn>
                              </p:par>
                            </p:childTnLst>
                          </p:cTn>
                        </p:par>
                        <p:par>
                          <p:cTn id="48" fill="hold">
                            <p:stCondLst>
                              <p:cond delay="2500"/>
                            </p:stCondLst>
                            <p:childTnLst>
                              <p:par>
                                <p:cTn id="49" presetID="22" presetClass="entr" presetSubtype="2" fill="hold" nodeType="afterEffect">
                                  <p:stCondLst>
                                    <p:cond delay="0"/>
                                  </p:stCondLst>
                                  <p:childTnLst>
                                    <p:set>
                                      <p:cBhvr>
                                        <p:cTn id="50" dur="1" fill="hold">
                                          <p:stCondLst>
                                            <p:cond delay="0"/>
                                          </p:stCondLst>
                                        </p:cTn>
                                        <p:tgtEl>
                                          <p:spTgt spid="24"/>
                                        </p:tgtEl>
                                        <p:attrNameLst>
                                          <p:attrName>style.visibility</p:attrName>
                                        </p:attrNameLst>
                                      </p:cBhvr>
                                      <p:to>
                                        <p:strVal val="visible"/>
                                      </p:to>
                                    </p:set>
                                    <p:animEffect transition="in" filter="wipe(right)">
                                      <p:cBhvr>
                                        <p:cTn id="51" dur="500"/>
                                        <p:tgtEl>
                                          <p:spTgt spid="24"/>
                                        </p:tgtEl>
                                      </p:cBhvr>
                                    </p:animEffect>
                                  </p:childTnLst>
                                </p:cTn>
                              </p:par>
                              <p:par>
                                <p:cTn id="52" presetID="2" presetClass="entr" presetSubtype="4" fill="hold" grpId="0" nodeType="withEffect">
                                  <p:stCondLst>
                                    <p:cond delay="0"/>
                                  </p:stCondLst>
                                  <p:childTnLst>
                                    <p:set>
                                      <p:cBhvr>
                                        <p:cTn id="53" dur="1" fill="hold">
                                          <p:stCondLst>
                                            <p:cond delay="0"/>
                                          </p:stCondLst>
                                        </p:cTn>
                                        <p:tgtEl>
                                          <p:spTgt spid="127"/>
                                        </p:tgtEl>
                                        <p:attrNameLst>
                                          <p:attrName>style.visibility</p:attrName>
                                        </p:attrNameLst>
                                      </p:cBhvr>
                                      <p:to>
                                        <p:strVal val="visible"/>
                                      </p:to>
                                    </p:set>
                                    <p:anim calcmode="lin" valueType="num">
                                      <p:cBhvr additive="base">
                                        <p:cTn id="54" dur="500" fill="hold"/>
                                        <p:tgtEl>
                                          <p:spTgt spid="127"/>
                                        </p:tgtEl>
                                        <p:attrNameLst>
                                          <p:attrName>ppt_x</p:attrName>
                                        </p:attrNameLst>
                                      </p:cBhvr>
                                      <p:tavLst>
                                        <p:tav tm="0">
                                          <p:val>
                                            <p:strVal val="#ppt_x"/>
                                          </p:val>
                                        </p:tav>
                                        <p:tav tm="100000">
                                          <p:val>
                                            <p:strVal val="#ppt_x"/>
                                          </p:val>
                                        </p:tav>
                                      </p:tavLst>
                                    </p:anim>
                                    <p:anim calcmode="lin" valueType="num">
                                      <p:cBhvr additive="base">
                                        <p:cTn id="55" dur="500" fill="hold"/>
                                        <p:tgtEl>
                                          <p:spTgt spid="127"/>
                                        </p:tgtEl>
                                        <p:attrNameLst>
                                          <p:attrName>ppt_y</p:attrName>
                                        </p:attrNameLst>
                                      </p:cBhvr>
                                      <p:tavLst>
                                        <p:tav tm="0">
                                          <p:val>
                                            <p:strVal val="1+#ppt_h/2"/>
                                          </p:val>
                                        </p:tav>
                                        <p:tav tm="100000">
                                          <p:val>
                                            <p:strVal val="#ppt_y"/>
                                          </p:val>
                                        </p:tav>
                                      </p:tavLst>
                                    </p:anim>
                                  </p:childTnLst>
                                </p:cTn>
                              </p:par>
                              <p:par>
                                <p:cTn id="56" presetID="2" presetClass="entr" presetSubtype="4" fill="hold" grpId="0" nodeType="withEffect">
                                  <p:stCondLst>
                                    <p:cond delay="0"/>
                                  </p:stCondLst>
                                  <p:childTnLst>
                                    <p:set>
                                      <p:cBhvr>
                                        <p:cTn id="57" dur="1" fill="hold">
                                          <p:stCondLst>
                                            <p:cond delay="0"/>
                                          </p:stCondLst>
                                        </p:cTn>
                                        <p:tgtEl>
                                          <p:spTgt spid="128"/>
                                        </p:tgtEl>
                                        <p:attrNameLst>
                                          <p:attrName>style.visibility</p:attrName>
                                        </p:attrNameLst>
                                      </p:cBhvr>
                                      <p:to>
                                        <p:strVal val="visible"/>
                                      </p:to>
                                    </p:set>
                                    <p:anim calcmode="lin" valueType="num">
                                      <p:cBhvr additive="base">
                                        <p:cTn id="58" dur="500" fill="hold"/>
                                        <p:tgtEl>
                                          <p:spTgt spid="128"/>
                                        </p:tgtEl>
                                        <p:attrNameLst>
                                          <p:attrName>ppt_x</p:attrName>
                                        </p:attrNameLst>
                                      </p:cBhvr>
                                      <p:tavLst>
                                        <p:tav tm="0">
                                          <p:val>
                                            <p:strVal val="#ppt_x"/>
                                          </p:val>
                                        </p:tav>
                                        <p:tav tm="100000">
                                          <p:val>
                                            <p:strVal val="#ppt_x"/>
                                          </p:val>
                                        </p:tav>
                                      </p:tavLst>
                                    </p:anim>
                                    <p:anim calcmode="lin" valueType="num">
                                      <p:cBhvr additive="base">
                                        <p:cTn id="59" dur="500" fill="hold"/>
                                        <p:tgtEl>
                                          <p:spTgt spid="128"/>
                                        </p:tgtEl>
                                        <p:attrNameLst>
                                          <p:attrName>ppt_y</p:attrName>
                                        </p:attrNameLst>
                                      </p:cBhvr>
                                      <p:tavLst>
                                        <p:tav tm="0">
                                          <p:val>
                                            <p:strVal val="1+#ppt_h/2"/>
                                          </p:val>
                                        </p:tav>
                                        <p:tav tm="100000">
                                          <p:val>
                                            <p:strVal val="#ppt_y"/>
                                          </p:val>
                                        </p:tav>
                                      </p:tavLst>
                                    </p:anim>
                                  </p:childTnLst>
                                </p:cTn>
                              </p:par>
                              <p:par>
                                <p:cTn id="60" presetID="2" presetClass="entr" presetSubtype="4" fill="hold" grpId="0" nodeType="withEffect">
                                  <p:stCondLst>
                                    <p:cond delay="0"/>
                                  </p:stCondLst>
                                  <p:childTnLst>
                                    <p:set>
                                      <p:cBhvr>
                                        <p:cTn id="61" dur="1" fill="hold">
                                          <p:stCondLst>
                                            <p:cond delay="0"/>
                                          </p:stCondLst>
                                        </p:cTn>
                                        <p:tgtEl>
                                          <p:spTgt spid="129"/>
                                        </p:tgtEl>
                                        <p:attrNameLst>
                                          <p:attrName>style.visibility</p:attrName>
                                        </p:attrNameLst>
                                      </p:cBhvr>
                                      <p:to>
                                        <p:strVal val="visible"/>
                                      </p:to>
                                    </p:set>
                                    <p:anim calcmode="lin" valueType="num">
                                      <p:cBhvr additive="base">
                                        <p:cTn id="62" dur="500" fill="hold"/>
                                        <p:tgtEl>
                                          <p:spTgt spid="129"/>
                                        </p:tgtEl>
                                        <p:attrNameLst>
                                          <p:attrName>ppt_x</p:attrName>
                                        </p:attrNameLst>
                                      </p:cBhvr>
                                      <p:tavLst>
                                        <p:tav tm="0">
                                          <p:val>
                                            <p:strVal val="#ppt_x"/>
                                          </p:val>
                                        </p:tav>
                                        <p:tav tm="100000">
                                          <p:val>
                                            <p:strVal val="#ppt_x"/>
                                          </p:val>
                                        </p:tav>
                                      </p:tavLst>
                                    </p:anim>
                                    <p:anim calcmode="lin" valueType="num">
                                      <p:cBhvr additive="base">
                                        <p:cTn id="63" dur="500" fill="hold"/>
                                        <p:tgtEl>
                                          <p:spTgt spid="129"/>
                                        </p:tgtEl>
                                        <p:attrNameLst>
                                          <p:attrName>ppt_y</p:attrName>
                                        </p:attrNameLst>
                                      </p:cBhvr>
                                      <p:tavLst>
                                        <p:tav tm="0">
                                          <p:val>
                                            <p:strVal val="1+#ppt_h/2"/>
                                          </p:val>
                                        </p:tav>
                                        <p:tav tm="100000">
                                          <p:val>
                                            <p:strVal val="#ppt_y"/>
                                          </p:val>
                                        </p:tav>
                                      </p:tavLst>
                                    </p:anim>
                                  </p:childTnLst>
                                </p:cTn>
                              </p:par>
                              <p:par>
                                <p:cTn id="64" presetID="2" presetClass="entr" presetSubtype="4" fill="hold" grpId="0" nodeType="withEffect">
                                  <p:stCondLst>
                                    <p:cond delay="0"/>
                                  </p:stCondLst>
                                  <p:childTnLst>
                                    <p:set>
                                      <p:cBhvr>
                                        <p:cTn id="65" dur="1" fill="hold">
                                          <p:stCondLst>
                                            <p:cond delay="0"/>
                                          </p:stCondLst>
                                        </p:cTn>
                                        <p:tgtEl>
                                          <p:spTgt spid="130"/>
                                        </p:tgtEl>
                                        <p:attrNameLst>
                                          <p:attrName>style.visibility</p:attrName>
                                        </p:attrNameLst>
                                      </p:cBhvr>
                                      <p:to>
                                        <p:strVal val="visible"/>
                                      </p:to>
                                    </p:set>
                                    <p:anim calcmode="lin" valueType="num">
                                      <p:cBhvr additive="base">
                                        <p:cTn id="66" dur="500" fill="hold"/>
                                        <p:tgtEl>
                                          <p:spTgt spid="130"/>
                                        </p:tgtEl>
                                        <p:attrNameLst>
                                          <p:attrName>ppt_x</p:attrName>
                                        </p:attrNameLst>
                                      </p:cBhvr>
                                      <p:tavLst>
                                        <p:tav tm="0">
                                          <p:val>
                                            <p:strVal val="#ppt_x"/>
                                          </p:val>
                                        </p:tav>
                                        <p:tav tm="100000">
                                          <p:val>
                                            <p:strVal val="#ppt_x"/>
                                          </p:val>
                                        </p:tav>
                                      </p:tavLst>
                                    </p:anim>
                                    <p:anim calcmode="lin" valueType="num">
                                      <p:cBhvr additive="base">
                                        <p:cTn id="67" dur="500" fill="hold"/>
                                        <p:tgtEl>
                                          <p:spTgt spid="13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0" grpId="0" animBg="1"/>
      <p:bldP spid="129" grpId="0" animBg="1"/>
      <p:bldP spid="128" grpId="0" animBg="1"/>
      <p:bldP spid="127" grpId="0" animBg="1"/>
      <p:bldP spid="2" grpId="0" animBg="1"/>
      <p:bldP spid="16" grpId="0" animBg="1"/>
      <p:bldP spid="54" grpId="0" animBg="1"/>
      <p:bldP spid="47" grpId="0" animBg="1"/>
      <p:bldP spid="48" grpId="0" animBg="1"/>
      <p:bldP spid="49" grpId="0" animBg="1"/>
      <p:bldP spid="50"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2" name="图片 141">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AEE86FFC-0170-4DF5-A9AA-124BC8E4DB75}"/>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101600" y="1"/>
            <a:ext cx="12293599" cy="6858000"/>
          </a:xfrm>
          <a:prstGeom prst="rect">
            <a:avLst/>
          </a:prstGeom>
        </p:spPr>
      </p:pic>
      <p:sp>
        <p:nvSpPr>
          <p:cNvPr id="143" name="矩形 142">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90CABAD4-4C2A-40AD-AE2E-5546C8F62CEE}"/>
              </a:ext>
            </a:extLst>
          </p:cNvPr>
          <p:cNvSpPr/>
          <p:nvPr/>
        </p:nvSpPr>
        <p:spPr>
          <a:xfrm>
            <a:off x="567180" y="508728"/>
            <a:ext cx="11022101" cy="5692492"/>
          </a:xfrm>
          <a:prstGeom prst="rect">
            <a:avLst/>
          </a:prstGeom>
          <a:solidFill>
            <a:schemeClr val="bg1"/>
          </a:solidFill>
          <a:ln>
            <a:noFill/>
          </a:ln>
          <a:effectLst>
            <a:outerShdw blurRad="508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95000"/>
                  <a:lumOff val="5000"/>
                </a:schemeClr>
              </a:solidFill>
              <a:latin typeface="字魂36号-正文宋楷" panose="02000000000000000000" pitchFamily="2" charset="-122"/>
              <a:ea typeface="字魂36号-正文宋楷" panose="02000000000000000000" pitchFamily="2" charset="-122"/>
            </a:endParaRPr>
          </a:p>
        </p:txBody>
      </p:sp>
      <p:grpSp>
        <p:nvGrpSpPr>
          <p:cNvPr id="2" name="组合 1">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176FAF85-A321-4A64-87E9-073510B737F2}"/>
              </a:ext>
            </a:extLst>
          </p:cNvPr>
          <p:cNvGrpSpPr/>
          <p:nvPr/>
        </p:nvGrpSpPr>
        <p:grpSpPr>
          <a:xfrm>
            <a:off x="554078" y="568246"/>
            <a:ext cx="2481225" cy="739498"/>
            <a:chOff x="3812510" y="2566339"/>
            <a:chExt cx="5257422" cy="1371153"/>
          </a:xfrm>
        </p:grpSpPr>
        <p:sp>
          <p:nvSpPr>
            <p:cNvPr id="3" name="平行四边形 2">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BFAD5069-03C9-422D-A713-91F88BA25FA6}"/>
                </a:ext>
              </a:extLst>
            </p:cNvPr>
            <p:cNvSpPr/>
            <p:nvPr/>
          </p:nvSpPr>
          <p:spPr>
            <a:xfrm>
              <a:off x="8295232" y="3086100"/>
              <a:ext cx="1778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4" name="平行四边形 3">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33905DD9-983D-410F-9DF9-2C2FDD31F20C}"/>
                </a:ext>
              </a:extLst>
            </p:cNvPr>
            <p:cNvSpPr/>
            <p:nvPr/>
          </p:nvSpPr>
          <p:spPr>
            <a:xfrm>
              <a:off x="8409532" y="2959100"/>
              <a:ext cx="1778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5" name="平行四边形 4">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EE0CC291-4CFB-4220-86B2-DA40B509AFF2}"/>
                </a:ext>
              </a:extLst>
            </p:cNvPr>
            <p:cNvSpPr/>
            <p:nvPr/>
          </p:nvSpPr>
          <p:spPr>
            <a:xfrm>
              <a:off x="8460332" y="3136900"/>
              <a:ext cx="1524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6" name="平行四边形 5">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5F610F00-EC99-434D-9688-98585E7DECD6}"/>
                </a:ext>
              </a:extLst>
            </p:cNvPr>
            <p:cNvSpPr/>
            <p:nvPr/>
          </p:nvSpPr>
          <p:spPr>
            <a:xfrm>
              <a:off x="8828631" y="3238500"/>
              <a:ext cx="2413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7" name="平行四边形 6">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C8D45B28-6047-48FF-B5D7-5435B5665C85}"/>
                </a:ext>
              </a:extLst>
            </p:cNvPr>
            <p:cNvSpPr/>
            <p:nvPr/>
          </p:nvSpPr>
          <p:spPr>
            <a:xfrm>
              <a:off x="7888832" y="3136900"/>
              <a:ext cx="2413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8" name="平行四边形 7">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1AD40788-A132-439D-8442-B359D406512B}"/>
                </a:ext>
              </a:extLst>
            </p:cNvPr>
            <p:cNvSpPr/>
            <p:nvPr/>
          </p:nvSpPr>
          <p:spPr>
            <a:xfrm>
              <a:off x="8028532" y="3238500"/>
              <a:ext cx="2286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9" name="平行四边形 8">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BA2ADC00-6528-4A1C-914D-8344F5310568}"/>
                </a:ext>
              </a:extLst>
            </p:cNvPr>
            <p:cNvSpPr/>
            <p:nvPr/>
          </p:nvSpPr>
          <p:spPr>
            <a:xfrm>
              <a:off x="8282532" y="3009900"/>
              <a:ext cx="1397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10" name="平行四边形 9">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4FBBB9FC-818D-41A8-AF20-E47360CC3686}"/>
                </a:ext>
              </a:extLst>
            </p:cNvPr>
            <p:cNvSpPr/>
            <p:nvPr/>
          </p:nvSpPr>
          <p:spPr>
            <a:xfrm>
              <a:off x="8841332" y="3048000"/>
              <a:ext cx="2286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11" name="平行四边形 10">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CF73B721-532A-4C69-9A53-1B419AB0AC52}"/>
                </a:ext>
              </a:extLst>
            </p:cNvPr>
            <p:cNvSpPr/>
            <p:nvPr/>
          </p:nvSpPr>
          <p:spPr>
            <a:xfrm>
              <a:off x="8232562" y="3492500"/>
              <a:ext cx="1778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12" name="平行四边形 11">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C7F7701E-3438-4F88-B361-EA77A84C29F6}"/>
                </a:ext>
              </a:extLst>
            </p:cNvPr>
            <p:cNvSpPr/>
            <p:nvPr/>
          </p:nvSpPr>
          <p:spPr>
            <a:xfrm>
              <a:off x="8346862" y="3365500"/>
              <a:ext cx="1778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13" name="平行四边形 12">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D80C679E-55F1-4AE3-A629-BCFF37C4319C}"/>
                </a:ext>
              </a:extLst>
            </p:cNvPr>
            <p:cNvSpPr/>
            <p:nvPr/>
          </p:nvSpPr>
          <p:spPr>
            <a:xfrm>
              <a:off x="8397662" y="3543300"/>
              <a:ext cx="1524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14" name="平行四边形 13">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80EC352B-A3CF-46C7-9D86-2CFD5D5F5154}"/>
                </a:ext>
              </a:extLst>
            </p:cNvPr>
            <p:cNvSpPr/>
            <p:nvPr/>
          </p:nvSpPr>
          <p:spPr>
            <a:xfrm>
              <a:off x="8765961" y="3644900"/>
              <a:ext cx="2413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15" name="平行四边形 14">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69D5CBBE-4940-4F51-8836-51F99363745C}"/>
                </a:ext>
              </a:extLst>
            </p:cNvPr>
            <p:cNvSpPr/>
            <p:nvPr/>
          </p:nvSpPr>
          <p:spPr>
            <a:xfrm>
              <a:off x="7826162" y="3543300"/>
              <a:ext cx="2413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16" name="平行四边形 15">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8DD29705-F2FF-4F4E-BD28-867093F435A9}"/>
                </a:ext>
              </a:extLst>
            </p:cNvPr>
            <p:cNvSpPr/>
            <p:nvPr/>
          </p:nvSpPr>
          <p:spPr>
            <a:xfrm>
              <a:off x="7965862" y="3644900"/>
              <a:ext cx="2286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17" name="平行四边形 16">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CABF0D65-8A20-4F73-933B-0A69BD1BA0A2}"/>
                </a:ext>
              </a:extLst>
            </p:cNvPr>
            <p:cNvSpPr/>
            <p:nvPr/>
          </p:nvSpPr>
          <p:spPr>
            <a:xfrm>
              <a:off x="8219862" y="3416300"/>
              <a:ext cx="1397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18" name="平行四边形 17">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A38575C4-4E76-4685-B374-547641E37D70}"/>
                </a:ext>
              </a:extLst>
            </p:cNvPr>
            <p:cNvSpPr/>
            <p:nvPr/>
          </p:nvSpPr>
          <p:spPr>
            <a:xfrm>
              <a:off x="8778662" y="3454400"/>
              <a:ext cx="2286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19" name="文本框 18">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C2FBF852-7374-4BAB-9161-1613736F9B49}"/>
                </a:ext>
              </a:extLst>
            </p:cNvPr>
            <p:cNvSpPr txBox="1"/>
            <p:nvPr/>
          </p:nvSpPr>
          <p:spPr>
            <a:xfrm>
              <a:off x="3895937" y="2566339"/>
              <a:ext cx="4976265" cy="1312539"/>
            </a:xfrm>
            <a:prstGeom prst="rect">
              <a:avLst/>
            </a:prstGeom>
            <a:noFill/>
          </p:spPr>
          <p:txBody>
            <a:bodyPr vert="horz" wrap="square" rtlCol="0">
              <a:spAutoFit/>
            </a:bodyPr>
            <a:lstStyle/>
            <a:p>
              <a:pPr marL="0" marR="0" lvl="0" indent="0" algn="dist" defTabSz="914400" rtl="0" eaLnBrk="1" fontAlgn="auto" latinLnBrk="0" hangingPunct="1">
                <a:lnSpc>
                  <a:spcPct val="100000"/>
                </a:lnSpc>
                <a:spcBef>
                  <a:spcPts val="0"/>
                </a:spcBef>
                <a:spcAft>
                  <a:spcPts val="0"/>
                </a:spcAft>
                <a:buClrTx/>
                <a:buSzTx/>
                <a:buFontTx/>
                <a:buNone/>
                <a:tabLst/>
                <a:defRPr/>
              </a:pPr>
              <a:r>
                <a:rPr kumimoji="0" lang="zh-CN" altLang="en-US" sz="4000" b="0" i="1" u="none" strike="noStrike" kern="1200" cap="none" spc="0" normalizeH="0" baseline="0" noProof="0" dirty="0">
                  <a:ln>
                    <a:noFill/>
                  </a:ln>
                  <a:solidFill>
                    <a:srgbClr val="2CC8B8"/>
                  </a:solidFill>
                  <a:effectLst/>
                  <a:uLnTx/>
                  <a:uFillTx/>
                  <a:latin typeface="字魂36号-正文宋楷" panose="02000000000000000000" pitchFamily="2" charset="-122"/>
                  <a:ea typeface="字魂36号-正文宋楷" panose="02000000000000000000" pitchFamily="2" charset="-122"/>
                </a:rPr>
                <a:t>标题文本</a:t>
              </a:r>
            </a:p>
          </p:txBody>
        </p:sp>
        <p:sp>
          <p:nvSpPr>
            <p:cNvPr id="20" name="文本框 19">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0C237178-C16E-415F-AB0A-E12A8BAFFD6D}"/>
                </a:ext>
              </a:extLst>
            </p:cNvPr>
            <p:cNvSpPr txBox="1"/>
            <p:nvPr/>
          </p:nvSpPr>
          <p:spPr>
            <a:xfrm>
              <a:off x="3812510" y="2624953"/>
              <a:ext cx="5046998" cy="1312539"/>
            </a:xfrm>
            <a:prstGeom prst="rect">
              <a:avLst/>
            </a:prstGeom>
            <a:noFill/>
          </p:spPr>
          <p:txBody>
            <a:bodyPr vert="horz" wrap="square" rtlCol="0">
              <a:spAutoFit/>
            </a:bodyPr>
            <a:lstStyle/>
            <a:p>
              <a:pPr marL="0" marR="0" lvl="0" indent="0" algn="dist" defTabSz="914400" rtl="0" eaLnBrk="1" fontAlgn="auto" latinLnBrk="0" hangingPunct="1">
                <a:lnSpc>
                  <a:spcPct val="100000"/>
                </a:lnSpc>
                <a:spcBef>
                  <a:spcPts val="0"/>
                </a:spcBef>
                <a:spcAft>
                  <a:spcPts val="0"/>
                </a:spcAft>
                <a:buClrTx/>
                <a:buSzTx/>
                <a:buFontTx/>
                <a:buNone/>
                <a:tabLst/>
                <a:defRPr/>
              </a:pPr>
              <a:r>
                <a:rPr kumimoji="0" lang="zh-CN" altLang="en-US" sz="4000" b="0" i="1" u="none" strike="noStrike" kern="1200" cap="none" spc="0" normalizeH="0" baseline="0" noProof="0" dirty="0">
                  <a:ln>
                    <a:noFill/>
                  </a:ln>
                  <a:solidFill>
                    <a:srgbClr val="A1249B"/>
                  </a:solidFill>
                  <a:effectLst/>
                  <a:uLnTx/>
                  <a:uFillTx/>
                  <a:latin typeface="字魂36号-正文宋楷" panose="02000000000000000000" pitchFamily="2" charset="-122"/>
                  <a:ea typeface="字魂36号-正文宋楷" panose="02000000000000000000" pitchFamily="2" charset="-122"/>
                </a:rPr>
                <a:t>标题文本</a:t>
              </a:r>
            </a:p>
          </p:txBody>
        </p:sp>
        <p:sp>
          <p:nvSpPr>
            <p:cNvPr id="21" name="平行四边形 20">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54638012-8475-488D-9E30-A264E446F6E7}"/>
                </a:ext>
              </a:extLst>
            </p:cNvPr>
            <p:cNvSpPr/>
            <p:nvPr/>
          </p:nvSpPr>
          <p:spPr>
            <a:xfrm>
              <a:off x="3886200" y="2654300"/>
              <a:ext cx="2286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22" name="平行四边形 21">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D5CF5319-ADD7-4A60-85F7-67CA83480A54}"/>
                </a:ext>
              </a:extLst>
            </p:cNvPr>
            <p:cNvSpPr/>
            <p:nvPr/>
          </p:nvSpPr>
          <p:spPr>
            <a:xfrm>
              <a:off x="4051300" y="2882900"/>
              <a:ext cx="2286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23" name="平行四边形 22">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01DE5BCF-0E6E-4DB0-8363-F5661A59E5F9}"/>
                </a:ext>
              </a:extLst>
            </p:cNvPr>
            <p:cNvSpPr/>
            <p:nvPr/>
          </p:nvSpPr>
          <p:spPr>
            <a:xfrm>
              <a:off x="4203700" y="2870200"/>
              <a:ext cx="1524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24" name="平行四边形 23">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1BE2BE79-384E-4851-ACB0-637B361CC0C6}"/>
                </a:ext>
              </a:extLst>
            </p:cNvPr>
            <p:cNvSpPr/>
            <p:nvPr/>
          </p:nvSpPr>
          <p:spPr>
            <a:xfrm>
              <a:off x="4254500" y="3403600"/>
              <a:ext cx="1524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25" name="平行四边形 24">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E2754D59-8885-42B7-AE2A-1E1E32BD6AF6}"/>
                </a:ext>
              </a:extLst>
            </p:cNvPr>
            <p:cNvSpPr/>
            <p:nvPr/>
          </p:nvSpPr>
          <p:spPr>
            <a:xfrm>
              <a:off x="4457700" y="3416300"/>
              <a:ext cx="1651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26" name="平行四边形 25">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2CF60274-8BB7-4D9C-A4C7-3AC234079087}"/>
                </a:ext>
              </a:extLst>
            </p:cNvPr>
            <p:cNvSpPr/>
            <p:nvPr/>
          </p:nvSpPr>
          <p:spPr>
            <a:xfrm>
              <a:off x="4559300" y="3416300"/>
              <a:ext cx="1778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27" name="平行四边形 26">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BF589824-A809-4D7F-8FCD-40006BCE3815}"/>
                </a:ext>
              </a:extLst>
            </p:cNvPr>
            <p:cNvSpPr/>
            <p:nvPr/>
          </p:nvSpPr>
          <p:spPr>
            <a:xfrm>
              <a:off x="4610100" y="2590800"/>
              <a:ext cx="1270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28" name="平行四边形 27">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33661921-826C-4B98-8129-6251A26B0BC1}"/>
                </a:ext>
              </a:extLst>
            </p:cNvPr>
            <p:cNvSpPr/>
            <p:nvPr/>
          </p:nvSpPr>
          <p:spPr>
            <a:xfrm>
              <a:off x="4737100" y="3365500"/>
              <a:ext cx="2032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29" name="平行四边形 28">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E06BDE70-F85D-4926-8709-D26CA427C4DA}"/>
                </a:ext>
              </a:extLst>
            </p:cNvPr>
            <p:cNvSpPr/>
            <p:nvPr/>
          </p:nvSpPr>
          <p:spPr>
            <a:xfrm>
              <a:off x="4889500" y="2692400"/>
              <a:ext cx="1905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30" name="平行四边形 29">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32DCF5E0-77B3-44F0-B5DF-3403C6A8DCA9}"/>
                </a:ext>
              </a:extLst>
            </p:cNvPr>
            <p:cNvSpPr/>
            <p:nvPr/>
          </p:nvSpPr>
          <p:spPr>
            <a:xfrm>
              <a:off x="4991100" y="3492500"/>
              <a:ext cx="1651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31" name="平行四边形 30">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98A03E04-1DA5-4A0F-93FC-CBE2A5AF8750}"/>
                </a:ext>
              </a:extLst>
            </p:cNvPr>
            <p:cNvSpPr/>
            <p:nvPr/>
          </p:nvSpPr>
          <p:spPr>
            <a:xfrm>
              <a:off x="5143500" y="2768600"/>
              <a:ext cx="1270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32" name="平行四边形 31">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657C194F-AA78-4AE3-99A2-9510017D54CF}"/>
                </a:ext>
              </a:extLst>
            </p:cNvPr>
            <p:cNvSpPr/>
            <p:nvPr/>
          </p:nvSpPr>
          <p:spPr>
            <a:xfrm>
              <a:off x="5359400" y="3454400"/>
              <a:ext cx="2286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33" name="平行四边形 32">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67CF8DFD-BB82-4B53-AD66-A1FFECE98CE2}"/>
                </a:ext>
              </a:extLst>
            </p:cNvPr>
            <p:cNvSpPr/>
            <p:nvPr/>
          </p:nvSpPr>
          <p:spPr>
            <a:xfrm>
              <a:off x="5397500" y="3314700"/>
              <a:ext cx="1778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34" name="平行四边形 33">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74FD5087-010F-40E4-8C9E-163064936BEC}"/>
                </a:ext>
              </a:extLst>
            </p:cNvPr>
            <p:cNvSpPr/>
            <p:nvPr/>
          </p:nvSpPr>
          <p:spPr>
            <a:xfrm>
              <a:off x="5524500" y="3403600"/>
              <a:ext cx="1651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35" name="平行四边形 34">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BD1E7F7D-9A44-41A0-BE43-49D246985738}"/>
                </a:ext>
              </a:extLst>
            </p:cNvPr>
            <p:cNvSpPr/>
            <p:nvPr/>
          </p:nvSpPr>
          <p:spPr>
            <a:xfrm>
              <a:off x="5702300" y="3594100"/>
              <a:ext cx="2286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36" name="平行四边形 35">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929E57F0-11A2-4B62-9C24-5A8ED5DBEC51}"/>
                </a:ext>
              </a:extLst>
            </p:cNvPr>
            <p:cNvSpPr/>
            <p:nvPr/>
          </p:nvSpPr>
          <p:spPr>
            <a:xfrm>
              <a:off x="5765800" y="2755900"/>
              <a:ext cx="2286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37" name="平行四边形 36">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7BC2955E-AAF6-446B-B39B-07A977C438D2}"/>
                </a:ext>
              </a:extLst>
            </p:cNvPr>
            <p:cNvSpPr/>
            <p:nvPr/>
          </p:nvSpPr>
          <p:spPr>
            <a:xfrm>
              <a:off x="5981700" y="3073400"/>
              <a:ext cx="2540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38" name="平行四边形 37">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696C0FCA-8CD9-4FB0-91AA-B6CA8D489CC9}"/>
                </a:ext>
              </a:extLst>
            </p:cNvPr>
            <p:cNvSpPr/>
            <p:nvPr/>
          </p:nvSpPr>
          <p:spPr>
            <a:xfrm>
              <a:off x="6032500" y="3073400"/>
              <a:ext cx="1778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39" name="平行四边形 38">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42EC3BD1-85F4-4F71-BA00-8784F6608E37}"/>
                </a:ext>
              </a:extLst>
            </p:cNvPr>
            <p:cNvSpPr/>
            <p:nvPr/>
          </p:nvSpPr>
          <p:spPr>
            <a:xfrm>
              <a:off x="6197600" y="2743200"/>
              <a:ext cx="2286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40" name="平行四边形 39">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80B4C309-4C38-46FE-B957-21BD4F1B9DD7}"/>
                </a:ext>
              </a:extLst>
            </p:cNvPr>
            <p:cNvSpPr/>
            <p:nvPr/>
          </p:nvSpPr>
          <p:spPr>
            <a:xfrm>
              <a:off x="6299200" y="2908300"/>
              <a:ext cx="2413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41" name="平行四边形 40">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9ECE878D-2D63-46F2-94A1-FC08D681CFBB}"/>
                </a:ext>
              </a:extLst>
            </p:cNvPr>
            <p:cNvSpPr/>
            <p:nvPr/>
          </p:nvSpPr>
          <p:spPr>
            <a:xfrm>
              <a:off x="6413500" y="3505200"/>
              <a:ext cx="2032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42" name="平行四边形 41">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5EE31E25-12B4-473E-B8E4-93B1424C2E04}"/>
                </a:ext>
              </a:extLst>
            </p:cNvPr>
            <p:cNvSpPr/>
            <p:nvPr/>
          </p:nvSpPr>
          <p:spPr>
            <a:xfrm>
              <a:off x="6604000" y="3352800"/>
              <a:ext cx="1905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43" name="平行四边形 42">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E9E094AC-F843-467F-8B8F-CFEDE6B7455B}"/>
                </a:ext>
              </a:extLst>
            </p:cNvPr>
            <p:cNvSpPr/>
            <p:nvPr/>
          </p:nvSpPr>
          <p:spPr>
            <a:xfrm>
              <a:off x="6680200" y="3238500"/>
              <a:ext cx="1524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44" name="平行四边形 43">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F73D0658-3B25-4D4D-B377-C147421ACB5F}"/>
                </a:ext>
              </a:extLst>
            </p:cNvPr>
            <p:cNvSpPr/>
            <p:nvPr/>
          </p:nvSpPr>
          <p:spPr>
            <a:xfrm>
              <a:off x="6883400" y="3581400"/>
              <a:ext cx="1270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45" name="平行四边形 44">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0B93C463-25BB-47D2-A51A-44B1893C569F}"/>
                </a:ext>
              </a:extLst>
            </p:cNvPr>
            <p:cNvSpPr/>
            <p:nvPr/>
          </p:nvSpPr>
          <p:spPr>
            <a:xfrm>
              <a:off x="6972300" y="3517900"/>
              <a:ext cx="2032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46" name="平行四边形 45">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9D602D31-2C17-4341-BD06-C71AF886D177}"/>
                </a:ext>
              </a:extLst>
            </p:cNvPr>
            <p:cNvSpPr/>
            <p:nvPr/>
          </p:nvSpPr>
          <p:spPr>
            <a:xfrm>
              <a:off x="7112000" y="2768600"/>
              <a:ext cx="1778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47" name="平行四边形 46">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13C2659A-03C6-46B1-8E41-A3D5EC75B599}"/>
                </a:ext>
              </a:extLst>
            </p:cNvPr>
            <p:cNvSpPr/>
            <p:nvPr/>
          </p:nvSpPr>
          <p:spPr>
            <a:xfrm>
              <a:off x="7226300" y="2641600"/>
              <a:ext cx="1778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48" name="平行四边形 47">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679225CA-859D-414C-9B37-00A4735E204D}"/>
                </a:ext>
              </a:extLst>
            </p:cNvPr>
            <p:cNvSpPr/>
            <p:nvPr/>
          </p:nvSpPr>
          <p:spPr>
            <a:xfrm>
              <a:off x="7277100" y="2819400"/>
              <a:ext cx="1524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49" name="平行四边形 48">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F388A576-D617-43B2-A6C3-DC22B5358E42}"/>
                </a:ext>
              </a:extLst>
            </p:cNvPr>
            <p:cNvSpPr/>
            <p:nvPr/>
          </p:nvSpPr>
          <p:spPr>
            <a:xfrm>
              <a:off x="7454900" y="3086100"/>
              <a:ext cx="1778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50" name="平行四边形 49">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9A38D2D9-19C6-483C-8F50-B09F473C25C7}"/>
                </a:ext>
              </a:extLst>
            </p:cNvPr>
            <p:cNvSpPr/>
            <p:nvPr/>
          </p:nvSpPr>
          <p:spPr>
            <a:xfrm>
              <a:off x="7645400" y="2921000"/>
              <a:ext cx="2413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51" name="平行四边形 50">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2E291D3E-D684-48CA-97AF-6866CEF0098C}"/>
                </a:ext>
              </a:extLst>
            </p:cNvPr>
            <p:cNvSpPr/>
            <p:nvPr/>
          </p:nvSpPr>
          <p:spPr>
            <a:xfrm>
              <a:off x="7734300" y="2755900"/>
              <a:ext cx="1270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52" name="平行四边形 51">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42371666-0923-4B97-802F-9ECB5707D04D}"/>
                </a:ext>
              </a:extLst>
            </p:cNvPr>
            <p:cNvSpPr/>
            <p:nvPr/>
          </p:nvSpPr>
          <p:spPr>
            <a:xfrm>
              <a:off x="3873500" y="3365500"/>
              <a:ext cx="1397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53" name="平行四边形 52">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30FD85A1-6847-4852-AD8B-AE2A09D6F672}"/>
                </a:ext>
              </a:extLst>
            </p:cNvPr>
            <p:cNvSpPr/>
            <p:nvPr/>
          </p:nvSpPr>
          <p:spPr>
            <a:xfrm>
              <a:off x="4013200" y="2590800"/>
              <a:ext cx="2540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54" name="平行四边形 53">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6CE1EC50-4737-4F0F-AD4B-F49898298677}"/>
                </a:ext>
              </a:extLst>
            </p:cNvPr>
            <p:cNvSpPr/>
            <p:nvPr/>
          </p:nvSpPr>
          <p:spPr>
            <a:xfrm>
              <a:off x="4203700" y="3009900"/>
              <a:ext cx="2286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55" name="平行四边形 54">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FACC242A-6455-4931-9EB4-A74553EE59DD}"/>
                </a:ext>
              </a:extLst>
            </p:cNvPr>
            <p:cNvSpPr/>
            <p:nvPr/>
          </p:nvSpPr>
          <p:spPr>
            <a:xfrm>
              <a:off x="4343400" y="2628900"/>
              <a:ext cx="2540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56" name="平行四边形 55">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822F0ED5-53D0-4C68-8837-DA8B0ABD83CF}"/>
                </a:ext>
              </a:extLst>
            </p:cNvPr>
            <p:cNvSpPr/>
            <p:nvPr/>
          </p:nvSpPr>
          <p:spPr>
            <a:xfrm>
              <a:off x="4368800" y="3149600"/>
              <a:ext cx="1524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57" name="平行四边形 56">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69780BE0-CC84-4E91-956E-0134BAED8CF3}"/>
                </a:ext>
              </a:extLst>
            </p:cNvPr>
            <p:cNvSpPr/>
            <p:nvPr/>
          </p:nvSpPr>
          <p:spPr>
            <a:xfrm>
              <a:off x="4533900" y="3149600"/>
              <a:ext cx="1651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58" name="平行四边形 57">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4E2909F5-4CC5-4DD3-B1C6-BDF641CF3380}"/>
                </a:ext>
              </a:extLst>
            </p:cNvPr>
            <p:cNvSpPr/>
            <p:nvPr/>
          </p:nvSpPr>
          <p:spPr>
            <a:xfrm>
              <a:off x="4622800" y="2717800"/>
              <a:ext cx="2159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59" name="平行四边形 58">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73CDE213-2234-4C09-B8EF-804BA5539672}"/>
                </a:ext>
              </a:extLst>
            </p:cNvPr>
            <p:cNvSpPr/>
            <p:nvPr/>
          </p:nvSpPr>
          <p:spPr>
            <a:xfrm>
              <a:off x="4762500" y="2933700"/>
              <a:ext cx="1778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60" name="平行四边形 59">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BF36060B-F7CF-4462-888B-B4749ACEA292}"/>
                </a:ext>
              </a:extLst>
            </p:cNvPr>
            <p:cNvSpPr/>
            <p:nvPr/>
          </p:nvSpPr>
          <p:spPr>
            <a:xfrm>
              <a:off x="4876800" y="3251200"/>
              <a:ext cx="2540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61" name="平行四边形 60">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3F55722D-DAA8-4801-8FB1-E80385D076AE}"/>
                </a:ext>
              </a:extLst>
            </p:cNvPr>
            <p:cNvSpPr/>
            <p:nvPr/>
          </p:nvSpPr>
          <p:spPr>
            <a:xfrm>
              <a:off x="5016500" y="3568700"/>
              <a:ext cx="1778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62" name="平行四边形 61">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6F590DA0-DC80-434E-8F8A-1B274015A4A6}"/>
                </a:ext>
              </a:extLst>
            </p:cNvPr>
            <p:cNvSpPr/>
            <p:nvPr/>
          </p:nvSpPr>
          <p:spPr>
            <a:xfrm>
              <a:off x="5232400" y="3594100"/>
              <a:ext cx="1778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63" name="平行四边形 62">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157D2E5F-B76A-44D1-9199-87779C6ADDB9}"/>
                </a:ext>
              </a:extLst>
            </p:cNvPr>
            <p:cNvSpPr/>
            <p:nvPr/>
          </p:nvSpPr>
          <p:spPr>
            <a:xfrm>
              <a:off x="5270500" y="2908300"/>
              <a:ext cx="1397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64" name="平行四边形 63">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2B9175A3-A750-49EF-BB51-6C4151F5F7FB}"/>
                </a:ext>
              </a:extLst>
            </p:cNvPr>
            <p:cNvSpPr/>
            <p:nvPr/>
          </p:nvSpPr>
          <p:spPr>
            <a:xfrm>
              <a:off x="5410200" y="3606800"/>
              <a:ext cx="2413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65" name="平行四边形 64">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3E58EDD5-4A22-4497-9753-0DD548737A66}"/>
                </a:ext>
              </a:extLst>
            </p:cNvPr>
            <p:cNvSpPr/>
            <p:nvPr/>
          </p:nvSpPr>
          <p:spPr>
            <a:xfrm>
              <a:off x="5588000" y="2844800"/>
              <a:ext cx="1524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66" name="平行四边形 65">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CE7881FA-DE61-4EC8-9F9F-9DDB1A2BB74A}"/>
                </a:ext>
              </a:extLst>
            </p:cNvPr>
            <p:cNvSpPr/>
            <p:nvPr/>
          </p:nvSpPr>
          <p:spPr>
            <a:xfrm>
              <a:off x="5651500" y="3048000"/>
              <a:ext cx="1524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67" name="平行四边形 66">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71D303C5-6871-4514-B9DE-FC497F12B56A}"/>
                </a:ext>
              </a:extLst>
            </p:cNvPr>
            <p:cNvSpPr/>
            <p:nvPr/>
          </p:nvSpPr>
          <p:spPr>
            <a:xfrm>
              <a:off x="5842000" y="2755900"/>
              <a:ext cx="2540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68" name="平行四边形 67">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8BA22B52-9F36-493D-8B6E-D9BD2FA54C65}"/>
                </a:ext>
              </a:extLst>
            </p:cNvPr>
            <p:cNvSpPr/>
            <p:nvPr/>
          </p:nvSpPr>
          <p:spPr>
            <a:xfrm>
              <a:off x="5892800" y="3492500"/>
              <a:ext cx="2286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69" name="平行四边形 68">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AE619F36-D12B-41B0-872E-0790755479AC}"/>
                </a:ext>
              </a:extLst>
            </p:cNvPr>
            <p:cNvSpPr/>
            <p:nvPr/>
          </p:nvSpPr>
          <p:spPr>
            <a:xfrm>
              <a:off x="6083300" y="3035300"/>
              <a:ext cx="1905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70" name="平行四边形 69">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C5C18102-1EEC-44E2-A4CA-3DC9E8A13242}"/>
                </a:ext>
              </a:extLst>
            </p:cNvPr>
            <p:cNvSpPr/>
            <p:nvPr/>
          </p:nvSpPr>
          <p:spPr>
            <a:xfrm>
              <a:off x="6235700" y="3009900"/>
              <a:ext cx="1905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71" name="平行四边形 70">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A508588F-4858-4FDB-A266-ABCFDA589F88}"/>
                </a:ext>
              </a:extLst>
            </p:cNvPr>
            <p:cNvSpPr/>
            <p:nvPr/>
          </p:nvSpPr>
          <p:spPr>
            <a:xfrm>
              <a:off x="6311900" y="2984500"/>
              <a:ext cx="1524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72" name="平行四边形 71">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C112BEAB-3BD0-4538-B178-81764EE2B60D}"/>
                </a:ext>
              </a:extLst>
            </p:cNvPr>
            <p:cNvSpPr/>
            <p:nvPr/>
          </p:nvSpPr>
          <p:spPr>
            <a:xfrm>
              <a:off x="6502400" y="2984500"/>
              <a:ext cx="2159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73" name="平行四边形 72">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CBB80B00-CADA-4BB5-ADDC-AEAB8D8C2310}"/>
                </a:ext>
              </a:extLst>
            </p:cNvPr>
            <p:cNvSpPr/>
            <p:nvPr/>
          </p:nvSpPr>
          <p:spPr>
            <a:xfrm>
              <a:off x="6604000" y="2997200"/>
              <a:ext cx="1651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74" name="平行四边形 73">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04DCAD00-FEF9-458E-A6C5-36AF0CC1780A}"/>
                </a:ext>
              </a:extLst>
            </p:cNvPr>
            <p:cNvSpPr/>
            <p:nvPr/>
          </p:nvSpPr>
          <p:spPr>
            <a:xfrm>
              <a:off x="6705600" y="2819400"/>
              <a:ext cx="2413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75" name="平行四边形 74">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64C6505D-D74F-47BB-816D-2458E4F0CA9A}"/>
                </a:ext>
              </a:extLst>
            </p:cNvPr>
            <p:cNvSpPr/>
            <p:nvPr/>
          </p:nvSpPr>
          <p:spPr>
            <a:xfrm>
              <a:off x="6845300" y="2921000"/>
              <a:ext cx="2286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76" name="平行四边形 75">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F0783F0D-7FE9-4587-A247-65530861CCB8}"/>
                </a:ext>
              </a:extLst>
            </p:cNvPr>
            <p:cNvSpPr/>
            <p:nvPr/>
          </p:nvSpPr>
          <p:spPr>
            <a:xfrm>
              <a:off x="6985000" y="3035300"/>
              <a:ext cx="2159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77" name="平行四边形 76">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21E7FB0D-D803-47B5-96EC-B285F200E5A5}"/>
                </a:ext>
              </a:extLst>
            </p:cNvPr>
            <p:cNvSpPr/>
            <p:nvPr/>
          </p:nvSpPr>
          <p:spPr>
            <a:xfrm>
              <a:off x="7099300" y="2692400"/>
              <a:ext cx="1397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78" name="平行四边形 77">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4E583FEC-60AA-4C96-9560-AA2D93478846}"/>
                </a:ext>
              </a:extLst>
            </p:cNvPr>
            <p:cNvSpPr/>
            <p:nvPr/>
          </p:nvSpPr>
          <p:spPr>
            <a:xfrm>
              <a:off x="7188200" y="3200400"/>
              <a:ext cx="1270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79" name="平行四边形 78">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9D98381A-C187-4A28-8668-AA7756E83A29}"/>
                </a:ext>
              </a:extLst>
            </p:cNvPr>
            <p:cNvSpPr/>
            <p:nvPr/>
          </p:nvSpPr>
          <p:spPr>
            <a:xfrm>
              <a:off x="7391400" y="3454400"/>
              <a:ext cx="1524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80" name="平行四边形 79">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88E03A2B-BB33-4AF1-A163-7A257C71E042}"/>
                </a:ext>
              </a:extLst>
            </p:cNvPr>
            <p:cNvSpPr/>
            <p:nvPr/>
          </p:nvSpPr>
          <p:spPr>
            <a:xfrm>
              <a:off x="7429500" y="3136900"/>
              <a:ext cx="1524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81" name="平行四边形 80">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9741D184-A459-4A0A-83FD-1619DFA7CC39}"/>
                </a:ext>
              </a:extLst>
            </p:cNvPr>
            <p:cNvSpPr/>
            <p:nvPr/>
          </p:nvSpPr>
          <p:spPr>
            <a:xfrm>
              <a:off x="7645400" y="3390900"/>
              <a:ext cx="1651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82" name="平行四边形 81">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E1AD9608-05E7-4134-BE77-4D0630AC4206}"/>
                </a:ext>
              </a:extLst>
            </p:cNvPr>
            <p:cNvSpPr/>
            <p:nvPr/>
          </p:nvSpPr>
          <p:spPr>
            <a:xfrm>
              <a:off x="7658100" y="2730500"/>
              <a:ext cx="2286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83" name="文本框 82">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CEDD3BAF-CA7B-4B5A-9C7D-3515EB12B3BD}"/>
                </a:ext>
              </a:extLst>
            </p:cNvPr>
            <p:cNvSpPr txBox="1"/>
            <p:nvPr/>
          </p:nvSpPr>
          <p:spPr>
            <a:xfrm>
              <a:off x="3854220" y="2607629"/>
              <a:ext cx="5005277" cy="1312539"/>
            </a:xfrm>
            <a:prstGeom prst="rect">
              <a:avLst/>
            </a:prstGeom>
            <a:noFill/>
          </p:spPr>
          <p:txBody>
            <a:bodyPr vert="horz" wrap="square" rtlCol="0">
              <a:spAutoFit/>
            </a:bodyPr>
            <a:lstStyle/>
            <a:p>
              <a:pPr marL="0" marR="0" lvl="0" indent="0" algn="dist" defTabSz="914400" rtl="0" eaLnBrk="1" fontAlgn="auto" latinLnBrk="0" hangingPunct="1">
                <a:lnSpc>
                  <a:spcPct val="100000"/>
                </a:lnSpc>
                <a:spcBef>
                  <a:spcPts val="0"/>
                </a:spcBef>
                <a:spcAft>
                  <a:spcPts val="0"/>
                </a:spcAft>
                <a:buClrTx/>
                <a:buSzTx/>
                <a:buFontTx/>
                <a:buNone/>
                <a:tabLst/>
                <a:defRPr/>
              </a:pPr>
              <a:r>
                <a:rPr kumimoji="0" lang="zh-CN" altLang="en-US" sz="4000" b="0" i="1" u="none" strike="noStrike" kern="1200" cap="none" spc="0" normalizeH="0" baseline="0" noProof="0" dirty="0">
                  <a:ln>
                    <a:noFill/>
                  </a:ln>
                  <a:solidFill>
                    <a:prstClr val="black">
                      <a:lumMod val="75000"/>
                      <a:lumOff val="25000"/>
                    </a:prstClr>
                  </a:solidFill>
                  <a:effectLst/>
                  <a:uLnTx/>
                  <a:uFillTx/>
                  <a:latin typeface="字魂36号-正文宋楷" panose="02000000000000000000" pitchFamily="2" charset="-122"/>
                  <a:ea typeface="字魂36号-正文宋楷" panose="02000000000000000000" pitchFamily="2" charset="-122"/>
                </a:rPr>
                <a:t>标题文本</a:t>
              </a:r>
            </a:p>
          </p:txBody>
        </p:sp>
      </p:grpSp>
      <p:sp>
        <p:nvSpPr>
          <p:cNvPr id="84" name="i$1iḓè">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207DB4A4-ED01-4161-B804-B7D09DB68F9E}"/>
              </a:ext>
            </a:extLst>
          </p:cNvPr>
          <p:cNvSpPr/>
          <p:nvPr/>
        </p:nvSpPr>
        <p:spPr bwMode="auto">
          <a:xfrm>
            <a:off x="8766783" y="5500850"/>
            <a:ext cx="374824" cy="374399"/>
          </a:xfrm>
          <a:custGeom>
            <a:avLst/>
            <a:gdLst>
              <a:gd name="T0" fmla="*/ 183 w 371"/>
              <a:gd name="T1" fmla="*/ 1 h 370"/>
              <a:gd name="T2" fmla="*/ 2 w 371"/>
              <a:gd name="T3" fmla="*/ 187 h 370"/>
              <a:gd name="T4" fmla="*/ 188 w 371"/>
              <a:gd name="T5" fmla="*/ 369 h 370"/>
              <a:gd name="T6" fmla="*/ 370 w 371"/>
              <a:gd name="T7" fmla="*/ 182 h 370"/>
              <a:gd name="T8" fmla="*/ 183 w 371"/>
              <a:gd name="T9" fmla="*/ 1 h 370"/>
              <a:gd name="T10" fmla="*/ 184 w 371"/>
              <a:gd name="T11" fmla="*/ 25 h 370"/>
              <a:gd name="T12" fmla="*/ 260 w 371"/>
              <a:gd name="T13" fmla="*/ 43 h 370"/>
              <a:gd name="T14" fmla="*/ 235 w 371"/>
              <a:gd name="T15" fmla="*/ 84 h 370"/>
              <a:gd name="T16" fmla="*/ 186 w 371"/>
              <a:gd name="T17" fmla="*/ 73 h 370"/>
              <a:gd name="T18" fmla="*/ 137 w 371"/>
              <a:gd name="T19" fmla="*/ 84 h 370"/>
              <a:gd name="T20" fmla="*/ 112 w 371"/>
              <a:gd name="T21" fmla="*/ 43 h 370"/>
              <a:gd name="T22" fmla="*/ 184 w 371"/>
              <a:gd name="T23" fmla="*/ 25 h 370"/>
              <a:gd name="T24" fmla="*/ 85 w 371"/>
              <a:gd name="T25" fmla="*/ 234 h 370"/>
              <a:gd name="T26" fmla="*/ 44 w 371"/>
              <a:gd name="T27" fmla="*/ 259 h 370"/>
              <a:gd name="T28" fmla="*/ 26 w 371"/>
              <a:gd name="T29" fmla="*/ 187 h 370"/>
              <a:gd name="T30" fmla="*/ 44 w 371"/>
              <a:gd name="T31" fmla="*/ 111 h 370"/>
              <a:gd name="T32" fmla="*/ 85 w 371"/>
              <a:gd name="T33" fmla="*/ 136 h 370"/>
              <a:gd name="T34" fmla="*/ 74 w 371"/>
              <a:gd name="T35" fmla="*/ 185 h 370"/>
              <a:gd name="T36" fmla="*/ 85 w 371"/>
              <a:gd name="T37" fmla="*/ 234 h 370"/>
              <a:gd name="T38" fmla="*/ 188 w 371"/>
              <a:gd name="T39" fmla="*/ 345 h 370"/>
              <a:gd name="T40" fmla="*/ 112 w 371"/>
              <a:gd name="T41" fmla="*/ 327 h 370"/>
              <a:gd name="T42" fmla="*/ 137 w 371"/>
              <a:gd name="T43" fmla="*/ 286 h 370"/>
              <a:gd name="T44" fmla="*/ 186 w 371"/>
              <a:gd name="T45" fmla="*/ 297 h 370"/>
              <a:gd name="T46" fmla="*/ 235 w 371"/>
              <a:gd name="T47" fmla="*/ 286 h 370"/>
              <a:gd name="T48" fmla="*/ 260 w 371"/>
              <a:gd name="T49" fmla="*/ 327 h 370"/>
              <a:gd name="T50" fmla="*/ 188 w 371"/>
              <a:gd name="T51" fmla="*/ 345 h 370"/>
              <a:gd name="T52" fmla="*/ 186 w 371"/>
              <a:gd name="T53" fmla="*/ 273 h 370"/>
              <a:gd name="T54" fmla="*/ 98 w 371"/>
              <a:gd name="T55" fmla="*/ 185 h 370"/>
              <a:gd name="T56" fmla="*/ 186 w 371"/>
              <a:gd name="T57" fmla="*/ 97 h 370"/>
              <a:gd name="T58" fmla="*/ 274 w 371"/>
              <a:gd name="T59" fmla="*/ 185 h 370"/>
              <a:gd name="T60" fmla="*/ 186 w 371"/>
              <a:gd name="T61" fmla="*/ 273 h 370"/>
              <a:gd name="T62" fmla="*/ 286 w 371"/>
              <a:gd name="T63" fmla="*/ 234 h 370"/>
              <a:gd name="T64" fmla="*/ 298 w 371"/>
              <a:gd name="T65" fmla="*/ 185 h 370"/>
              <a:gd name="T66" fmla="*/ 286 w 371"/>
              <a:gd name="T67" fmla="*/ 136 h 370"/>
              <a:gd name="T68" fmla="*/ 328 w 371"/>
              <a:gd name="T69" fmla="*/ 111 h 370"/>
              <a:gd name="T70" fmla="*/ 346 w 371"/>
              <a:gd name="T71" fmla="*/ 183 h 370"/>
              <a:gd name="T72" fmla="*/ 328 w 371"/>
              <a:gd name="T73" fmla="*/ 259 h 370"/>
              <a:gd name="T74" fmla="*/ 286 w 371"/>
              <a:gd name="T75" fmla="*/ 234 h 3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371" h="370">
                <a:moveTo>
                  <a:pt x="183" y="1"/>
                </a:moveTo>
                <a:cubicBezTo>
                  <a:pt x="82" y="2"/>
                  <a:pt x="0" y="86"/>
                  <a:pt x="2" y="187"/>
                </a:cubicBezTo>
                <a:cubicBezTo>
                  <a:pt x="3" y="289"/>
                  <a:pt x="87" y="370"/>
                  <a:pt x="188" y="369"/>
                </a:cubicBezTo>
                <a:cubicBezTo>
                  <a:pt x="290" y="368"/>
                  <a:pt x="371" y="284"/>
                  <a:pt x="370" y="182"/>
                </a:cubicBezTo>
                <a:cubicBezTo>
                  <a:pt x="368" y="81"/>
                  <a:pt x="285" y="0"/>
                  <a:pt x="183" y="1"/>
                </a:cubicBezTo>
                <a:close/>
                <a:moveTo>
                  <a:pt x="184" y="25"/>
                </a:moveTo>
                <a:cubicBezTo>
                  <a:pt x="211" y="25"/>
                  <a:pt x="237" y="31"/>
                  <a:pt x="260" y="43"/>
                </a:cubicBezTo>
                <a:cubicBezTo>
                  <a:pt x="235" y="84"/>
                  <a:pt x="235" y="84"/>
                  <a:pt x="235" y="84"/>
                </a:cubicBezTo>
                <a:cubicBezTo>
                  <a:pt x="220" y="77"/>
                  <a:pt x="203" y="73"/>
                  <a:pt x="186" y="73"/>
                </a:cubicBezTo>
                <a:cubicBezTo>
                  <a:pt x="168" y="73"/>
                  <a:pt x="151" y="77"/>
                  <a:pt x="137" y="84"/>
                </a:cubicBezTo>
                <a:cubicBezTo>
                  <a:pt x="112" y="43"/>
                  <a:pt x="112" y="43"/>
                  <a:pt x="112" y="43"/>
                </a:cubicBezTo>
                <a:cubicBezTo>
                  <a:pt x="133" y="32"/>
                  <a:pt x="158" y="25"/>
                  <a:pt x="184" y="25"/>
                </a:cubicBezTo>
                <a:close/>
                <a:moveTo>
                  <a:pt x="85" y="234"/>
                </a:moveTo>
                <a:cubicBezTo>
                  <a:pt x="44" y="259"/>
                  <a:pt x="44" y="259"/>
                  <a:pt x="44" y="259"/>
                </a:cubicBezTo>
                <a:cubicBezTo>
                  <a:pt x="33" y="237"/>
                  <a:pt x="26" y="213"/>
                  <a:pt x="26" y="187"/>
                </a:cubicBezTo>
                <a:cubicBezTo>
                  <a:pt x="25" y="160"/>
                  <a:pt x="32" y="134"/>
                  <a:pt x="44" y="111"/>
                </a:cubicBezTo>
                <a:cubicBezTo>
                  <a:pt x="85" y="136"/>
                  <a:pt x="85" y="136"/>
                  <a:pt x="85" y="136"/>
                </a:cubicBezTo>
                <a:cubicBezTo>
                  <a:pt x="78" y="151"/>
                  <a:pt x="74" y="167"/>
                  <a:pt x="74" y="185"/>
                </a:cubicBezTo>
                <a:cubicBezTo>
                  <a:pt x="74" y="203"/>
                  <a:pt x="78" y="219"/>
                  <a:pt x="85" y="234"/>
                </a:cubicBezTo>
                <a:close/>
                <a:moveTo>
                  <a:pt x="188" y="345"/>
                </a:moveTo>
                <a:cubicBezTo>
                  <a:pt x="161" y="345"/>
                  <a:pt x="135" y="339"/>
                  <a:pt x="112" y="327"/>
                </a:cubicBezTo>
                <a:cubicBezTo>
                  <a:pt x="137" y="286"/>
                  <a:pt x="137" y="286"/>
                  <a:pt x="137" y="286"/>
                </a:cubicBezTo>
                <a:cubicBezTo>
                  <a:pt x="151" y="293"/>
                  <a:pt x="168" y="297"/>
                  <a:pt x="186" y="297"/>
                </a:cubicBezTo>
                <a:cubicBezTo>
                  <a:pt x="203" y="297"/>
                  <a:pt x="220" y="293"/>
                  <a:pt x="235" y="286"/>
                </a:cubicBezTo>
                <a:cubicBezTo>
                  <a:pt x="260" y="327"/>
                  <a:pt x="260" y="327"/>
                  <a:pt x="260" y="327"/>
                </a:cubicBezTo>
                <a:cubicBezTo>
                  <a:pt x="238" y="338"/>
                  <a:pt x="214" y="345"/>
                  <a:pt x="188" y="345"/>
                </a:cubicBezTo>
                <a:close/>
                <a:moveTo>
                  <a:pt x="186" y="273"/>
                </a:moveTo>
                <a:cubicBezTo>
                  <a:pt x="137" y="273"/>
                  <a:pt x="98" y="233"/>
                  <a:pt x="98" y="185"/>
                </a:cubicBezTo>
                <a:cubicBezTo>
                  <a:pt x="98" y="136"/>
                  <a:pt x="137" y="97"/>
                  <a:pt x="186" y="97"/>
                </a:cubicBezTo>
                <a:cubicBezTo>
                  <a:pt x="234" y="97"/>
                  <a:pt x="274" y="136"/>
                  <a:pt x="274" y="185"/>
                </a:cubicBezTo>
                <a:cubicBezTo>
                  <a:pt x="274" y="233"/>
                  <a:pt x="234" y="273"/>
                  <a:pt x="186" y="273"/>
                </a:cubicBezTo>
                <a:close/>
                <a:moveTo>
                  <a:pt x="286" y="234"/>
                </a:moveTo>
                <a:cubicBezTo>
                  <a:pt x="294" y="219"/>
                  <a:pt x="298" y="203"/>
                  <a:pt x="298" y="185"/>
                </a:cubicBezTo>
                <a:cubicBezTo>
                  <a:pt x="298" y="167"/>
                  <a:pt x="294" y="151"/>
                  <a:pt x="286" y="136"/>
                </a:cubicBezTo>
                <a:cubicBezTo>
                  <a:pt x="328" y="111"/>
                  <a:pt x="328" y="111"/>
                  <a:pt x="328" y="111"/>
                </a:cubicBezTo>
                <a:cubicBezTo>
                  <a:pt x="339" y="133"/>
                  <a:pt x="345" y="157"/>
                  <a:pt x="346" y="183"/>
                </a:cubicBezTo>
                <a:cubicBezTo>
                  <a:pt x="346" y="210"/>
                  <a:pt x="340" y="236"/>
                  <a:pt x="328" y="259"/>
                </a:cubicBezTo>
                <a:lnTo>
                  <a:pt x="286" y="234"/>
                </a:lnTo>
                <a:close/>
              </a:path>
            </a:pathLst>
          </a:custGeom>
          <a:solidFill>
            <a:schemeClr val="bg1"/>
          </a:solidFill>
          <a:ln>
            <a:noFill/>
          </a:ln>
        </p:spPr>
        <p:txBody>
          <a:bodyPr wrap="square" lIns="91440" tIns="45720" rIns="91440" bIns="45720" anchor="ctr">
            <a:norm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字魂36号-正文宋楷" panose="02000000000000000000" pitchFamily="2" charset="-122"/>
              <a:ea typeface="字魂36号-正文宋楷" panose="02000000000000000000" pitchFamily="2" charset="-122"/>
            </a:endParaRPr>
          </a:p>
        </p:txBody>
      </p:sp>
      <p:sp>
        <p:nvSpPr>
          <p:cNvPr id="85" name="ïśḷíďé">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EDC8FBC6-207B-4D14-B5F3-4ABEC189BB57}"/>
              </a:ext>
            </a:extLst>
          </p:cNvPr>
          <p:cNvSpPr txBox="1"/>
          <p:nvPr/>
        </p:nvSpPr>
        <p:spPr>
          <a:xfrm>
            <a:off x="5859540" y="4662896"/>
            <a:ext cx="1299845" cy="466593"/>
          </a:xfrm>
          <a:prstGeom prst="rect">
            <a:avLst/>
          </a:prstGeom>
        </p:spPr>
        <p:txBody>
          <a:bodyPr vert="horz" wrap="square" lIns="91440" tIns="45720" rIns="91440" bIns="45720" anchor="ctr">
            <a:norm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altLang="zh-CN" sz="1100" b="1" i="0" u="none" strike="noStrike" kern="1200" cap="none" spc="0" normalizeH="0" baseline="0" noProof="0" dirty="0">
                <a:ln>
                  <a:noFill/>
                </a:ln>
                <a:solidFill>
                  <a:prstClr val="white"/>
                </a:solidFill>
                <a:effectLst/>
                <a:uLnTx/>
                <a:uFillTx/>
                <a:latin typeface="字魂36号-正文宋楷" panose="02000000000000000000" pitchFamily="2" charset="-122"/>
                <a:ea typeface="字魂36号-正文宋楷" panose="02000000000000000000" pitchFamily="2" charset="-122"/>
              </a:rPr>
              <a:t>Text here</a:t>
            </a:r>
            <a:endParaRPr kumimoji="0" lang="zh-CN" altLang="en-US" sz="1100" b="1" i="0" u="none" strike="noStrike" kern="1200" cap="none" spc="0" normalizeH="0" baseline="0" noProof="0" dirty="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86" name="îṥļíḋé">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4CBCF15C-BBAD-45AE-9619-F3CD9A108A72}"/>
              </a:ext>
            </a:extLst>
          </p:cNvPr>
          <p:cNvSpPr txBox="1"/>
          <p:nvPr/>
        </p:nvSpPr>
        <p:spPr>
          <a:xfrm>
            <a:off x="8304272" y="5733923"/>
            <a:ext cx="1299845" cy="466593"/>
          </a:xfrm>
          <a:prstGeom prst="rect">
            <a:avLst/>
          </a:prstGeom>
        </p:spPr>
        <p:txBody>
          <a:bodyPr vert="horz" wrap="square" lIns="91440" tIns="45720" rIns="91440" bIns="45720" anchor="ctr">
            <a:normAutofit/>
          </a:bodyPr>
          <a:lstStyle/>
          <a:p>
            <a:pPr marL="0" marR="0" lvl="0" indent="0" algn="r" defTabSz="914377" rtl="0" eaLnBrk="1" fontAlgn="auto" latinLnBrk="0" hangingPunct="1">
              <a:lnSpc>
                <a:spcPct val="100000"/>
              </a:lnSpc>
              <a:spcBef>
                <a:spcPts val="0"/>
              </a:spcBef>
              <a:spcAft>
                <a:spcPts val="0"/>
              </a:spcAft>
              <a:buClrTx/>
              <a:buSzTx/>
              <a:buFontTx/>
              <a:buNone/>
              <a:tabLst/>
              <a:defRPr/>
            </a:pPr>
            <a:r>
              <a:rPr kumimoji="0" lang="en-US" altLang="zh-CN" sz="1100" b="1" i="0" u="none" strike="noStrike" kern="1200" cap="none" spc="0" normalizeH="0" baseline="0" noProof="0" dirty="0">
                <a:ln>
                  <a:noFill/>
                </a:ln>
                <a:solidFill>
                  <a:srgbClr val="FFFFFF"/>
                </a:solidFill>
                <a:effectLst/>
                <a:uLnTx/>
                <a:uFillTx/>
                <a:latin typeface="字魂36号-正文宋楷" panose="02000000000000000000" pitchFamily="2" charset="-122"/>
                <a:ea typeface="字魂36号-正文宋楷" panose="02000000000000000000" pitchFamily="2" charset="-122"/>
              </a:rPr>
              <a:t>Text here</a:t>
            </a:r>
            <a:endParaRPr kumimoji="0" lang="zh-CN" altLang="en-US" sz="1100" b="1" i="0" u="none" strike="noStrike" kern="1200" cap="none" spc="0" normalizeH="0" baseline="0" noProof="0" dirty="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87" name="ï$1iḋé">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D16CB3DD-DD7B-4EC8-AF4F-D6EEBB752D07}"/>
              </a:ext>
            </a:extLst>
          </p:cNvPr>
          <p:cNvSpPr/>
          <p:nvPr/>
        </p:nvSpPr>
        <p:spPr bwMode="auto">
          <a:xfrm>
            <a:off x="8469384" y="3198517"/>
            <a:ext cx="188467" cy="111197"/>
          </a:xfrm>
          <a:custGeom>
            <a:avLst/>
            <a:gdLst>
              <a:gd name="T0" fmla="*/ 100 w 100"/>
              <a:gd name="T1" fmla="*/ 59 h 59"/>
              <a:gd name="T2" fmla="*/ 100 w 100"/>
              <a:gd name="T3" fmla="*/ 33 h 59"/>
              <a:gd name="T4" fmla="*/ 0 w 100"/>
              <a:gd name="T5" fmla="*/ 0 h 59"/>
              <a:gd name="T6" fmla="*/ 0 w 100"/>
              <a:gd name="T7" fmla="*/ 28 h 59"/>
              <a:gd name="T8" fmla="*/ 100 w 100"/>
              <a:gd name="T9" fmla="*/ 59 h 59"/>
            </a:gdLst>
            <a:ahLst/>
            <a:cxnLst>
              <a:cxn ang="0">
                <a:pos x="T0" y="T1"/>
              </a:cxn>
              <a:cxn ang="0">
                <a:pos x="T2" y="T3"/>
              </a:cxn>
              <a:cxn ang="0">
                <a:pos x="T4" y="T5"/>
              </a:cxn>
              <a:cxn ang="0">
                <a:pos x="T6" y="T7"/>
              </a:cxn>
              <a:cxn ang="0">
                <a:pos x="T8" y="T9"/>
              </a:cxn>
            </a:cxnLst>
            <a:rect l="0" t="0" r="r" b="b"/>
            <a:pathLst>
              <a:path w="100" h="59">
                <a:moveTo>
                  <a:pt x="100" y="59"/>
                </a:moveTo>
                <a:lnTo>
                  <a:pt x="100" y="33"/>
                </a:lnTo>
                <a:lnTo>
                  <a:pt x="0" y="0"/>
                </a:lnTo>
                <a:lnTo>
                  <a:pt x="0" y="28"/>
                </a:lnTo>
                <a:lnTo>
                  <a:pt x="100" y="59"/>
                </a:lnTo>
                <a:close/>
              </a:path>
            </a:pathLst>
          </a:custGeom>
          <a:solidFill>
            <a:srgbClr val="DE044A"/>
          </a:solidFill>
          <a:ln>
            <a:noFill/>
          </a:ln>
        </p:spPr>
        <p:txBody>
          <a:bodyPr wrap="square" lIns="91440" tIns="45720" rIns="91440" bIns="45720" anchor="ctr">
            <a:normAutofit fontScale="25000" lnSpcReduction="20000"/>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字魂36号-正文宋楷" panose="02000000000000000000" pitchFamily="2" charset="-122"/>
              <a:ea typeface="字魂36号-正文宋楷" panose="02000000000000000000" pitchFamily="2" charset="-122"/>
            </a:endParaRPr>
          </a:p>
        </p:txBody>
      </p:sp>
      <p:sp>
        <p:nvSpPr>
          <p:cNvPr id="88" name="ïṩľîḓê">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51071699-46EF-409D-856C-BC40A1D6BC52}"/>
              </a:ext>
            </a:extLst>
          </p:cNvPr>
          <p:cNvSpPr/>
          <p:nvPr/>
        </p:nvSpPr>
        <p:spPr bwMode="auto">
          <a:xfrm>
            <a:off x="8522156" y="3247515"/>
            <a:ext cx="229931" cy="942340"/>
          </a:xfrm>
          <a:custGeom>
            <a:avLst/>
            <a:gdLst>
              <a:gd name="T0" fmla="*/ 122 w 122"/>
              <a:gd name="T1" fmla="*/ 35 h 500"/>
              <a:gd name="T2" fmla="*/ 122 w 122"/>
              <a:gd name="T3" fmla="*/ 500 h 500"/>
              <a:gd name="T4" fmla="*/ 0 w 122"/>
              <a:gd name="T5" fmla="*/ 500 h 500"/>
              <a:gd name="T6" fmla="*/ 0 w 122"/>
              <a:gd name="T7" fmla="*/ 0 h 500"/>
              <a:gd name="T8" fmla="*/ 122 w 122"/>
              <a:gd name="T9" fmla="*/ 35 h 500"/>
              <a:gd name="T10" fmla="*/ 16 w 122"/>
              <a:gd name="T11" fmla="*/ 72 h 500"/>
              <a:gd name="T12" fmla="*/ 106 w 122"/>
              <a:gd name="T13" fmla="*/ 95 h 500"/>
              <a:gd name="T14" fmla="*/ 106 w 122"/>
              <a:gd name="T15" fmla="*/ 54 h 500"/>
              <a:gd name="T16" fmla="*/ 16 w 122"/>
              <a:gd name="T17" fmla="*/ 28 h 500"/>
              <a:gd name="T18" fmla="*/ 16 w 122"/>
              <a:gd name="T19" fmla="*/ 72 h 500"/>
              <a:gd name="T20" fmla="*/ 13 w 122"/>
              <a:gd name="T21" fmla="*/ 466 h 500"/>
              <a:gd name="T22" fmla="*/ 106 w 122"/>
              <a:gd name="T23" fmla="*/ 468 h 500"/>
              <a:gd name="T24" fmla="*/ 106 w 122"/>
              <a:gd name="T25" fmla="*/ 379 h 500"/>
              <a:gd name="T26" fmla="*/ 13 w 122"/>
              <a:gd name="T27" fmla="*/ 370 h 500"/>
              <a:gd name="T28" fmla="*/ 13 w 122"/>
              <a:gd name="T29" fmla="*/ 466 h 500"/>
              <a:gd name="T30" fmla="*/ 13 w 122"/>
              <a:gd name="T31" fmla="*/ 333 h 500"/>
              <a:gd name="T32" fmla="*/ 106 w 122"/>
              <a:gd name="T33" fmla="*/ 344 h 500"/>
              <a:gd name="T34" fmla="*/ 106 w 122"/>
              <a:gd name="T35" fmla="*/ 253 h 500"/>
              <a:gd name="T36" fmla="*/ 13 w 122"/>
              <a:gd name="T37" fmla="*/ 240 h 500"/>
              <a:gd name="T38" fmla="*/ 13 w 122"/>
              <a:gd name="T39" fmla="*/ 333 h 500"/>
              <a:gd name="T40" fmla="*/ 13 w 122"/>
              <a:gd name="T41" fmla="*/ 201 h 500"/>
              <a:gd name="T42" fmla="*/ 106 w 122"/>
              <a:gd name="T43" fmla="*/ 219 h 500"/>
              <a:gd name="T44" fmla="*/ 106 w 122"/>
              <a:gd name="T45" fmla="*/ 130 h 500"/>
              <a:gd name="T46" fmla="*/ 13 w 122"/>
              <a:gd name="T47" fmla="*/ 108 h 500"/>
              <a:gd name="T48" fmla="*/ 13 w 122"/>
              <a:gd name="T49" fmla="*/ 201 h 5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22" h="500">
                <a:moveTo>
                  <a:pt x="122" y="35"/>
                </a:moveTo>
                <a:lnTo>
                  <a:pt x="122" y="500"/>
                </a:lnTo>
                <a:lnTo>
                  <a:pt x="0" y="500"/>
                </a:lnTo>
                <a:lnTo>
                  <a:pt x="0" y="0"/>
                </a:lnTo>
                <a:lnTo>
                  <a:pt x="122" y="35"/>
                </a:lnTo>
                <a:close/>
                <a:moveTo>
                  <a:pt x="16" y="72"/>
                </a:moveTo>
                <a:lnTo>
                  <a:pt x="106" y="95"/>
                </a:lnTo>
                <a:lnTo>
                  <a:pt x="106" y="54"/>
                </a:lnTo>
                <a:lnTo>
                  <a:pt x="16" y="28"/>
                </a:lnTo>
                <a:lnTo>
                  <a:pt x="16" y="72"/>
                </a:lnTo>
                <a:close/>
                <a:moveTo>
                  <a:pt x="13" y="466"/>
                </a:moveTo>
                <a:lnTo>
                  <a:pt x="106" y="468"/>
                </a:lnTo>
                <a:lnTo>
                  <a:pt x="106" y="379"/>
                </a:lnTo>
                <a:lnTo>
                  <a:pt x="13" y="370"/>
                </a:lnTo>
                <a:lnTo>
                  <a:pt x="13" y="466"/>
                </a:lnTo>
                <a:close/>
                <a:moveTo>
                  <a:pt x="13" y="333"/>
                </a:moveTo>
                <a:lnTo>
                  <a:pt x="106" y="344"/>
                </a:lnTo>
                <a:lnTo>
                  <a:pt x="106" y="253"/>
                </a:lnTo>
                <a:lnTo>
                  <a:pt x="13" y="240"/>
                </a:lnTo>
                <a:lnTo>
                  <a:pt x="13" y="333"/>
                </a:lnTo>
                <a:close/>
                <a:moveTo>
                  <a:pt x="13" y="201"/>
                </a:moveTo>
                <a:lnTo>
                  <a:pt x="106" y="219"/>
                </a:lnTo>
                <a:lnTo>
                  <a:pt x="106" y="130"/>
                </a:lnTo>
                <a:lnTo>
                  <a:pt x="13" y="108"/>
                </a:lnTo>
                <a:lnTo>
                  <a:pt x="13" y="201"/>
                </a:lnTo>
                <a:close/>
              </a:path>
            </a:pathLst>
          </a:custGeom>
          <a:solidFill>
            <a:srgbClr val="DE044A"/>
          </a:solidFill>
          <a:ln>
            <a:noFill/>
          </a:ln>
        </p:spPr>
        <p:txBody>
          <a:bodyPr wrap="square" lIns="91440" tIns="45720" rIns="91440" bIns="45720" anchor="ctr">
            <a:norm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字魂36号-正文宋楷" panose="02000000000000000000" pitchFamily="2" charset="-122"/>
              <a:ea typeface="字魂36号-正文宋楷" panose="02000000000000000000" pitchFamily="2" charset="-122"/>
            </a:endParaRPr>
          </a:p>
        </p:txBody>
      </p:sp>
      <p:sp>
        <p:nvSpPr>
          <p:cNvPr id="89" name="íṩḻiďe">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B8115260-85EF-4C2A-AC56-11FC6DB45A44}"/>
              </a:ext>
            </a:extLst>
          </p:cNvPr>
          <p:cNvSpPr/>
          <p:nvPr/>
        </p:nvSpPr>
        <p:spPr bwMode="auto">
          <a:xfrm>
            <a:off x="8024603" y="3247515"/>
            <a:ext cx="482476" cy="942340"/>
          </a:xfrm>
          <a:custGeom>
            <a:avLst/>
            <a:gdLst>
              <a:gd name="T0" fmla="*/ 256 w 256"/>
              <a:gd name="T1" fmla="*/ 0 h 500"/>
              <a:gd name="T2" fmla="*/ 256 w 256"/>
              <a:gd name="T3" fmla="*/ 500 h 500"/>
              <a:gd name="T4" fmla="*/ 0 w 256"/>
              <a:gd name="T5" fmla="*/ 500 h 500"/>
              <a:gd name="T6" fmla="*/ 0 w 256"/>
              <a:gd name="T7" fmla="*/ 35 h 500"/>
              <a:gd name="T8" fmla="*/ 256 w 256"/>
              <a:gd name="T9" fmla="*/ 0 h 500"/>
              <a:gd name="T10" fmla="*/ 243 w 256"/>
              <a:gd name="T11" fmla="*/ 26 h 500"/>
              <a:gd name="T12" fmla="*/ 16 w 256"/>
              <a:gd name="T13" fmla="*/ 56 h 500"/>
              <a:gd name="T14" fmla="*/ 16 w 256"/>
              <a:gd name="T15" fmla="*/ 98 h 500"/>
              <a:gd name="T16" fmla="*/ 243 w 256"/>
              <a:gd name="T17" fmla="*/ 69 h 500"/>
              <a:gd name="T18" fmla="*/ 243 w 256"/>
              <a:gd name="T19" fmla="*/ 26 h 500"/>
              <a:gd name="T20" fmla="*/ 109 w 256"/>
              <a:gd name="T21" fmla="*/ 375 h 500"/>
              <a:gd name="T22" fmla="*/ 16 w 256"/>
              <a:gd name="T23" fmla="*/ 379 h 500"/>
              <a:gd name="T24" fmla="*/ 16 w 256"/>
              <a:gd name="T25" fmla="*/ 468 h 500"/>
              <a:gd name="T26" fmla="*/ 109 w 256"/>
              <a:gd name="T27" fmla="*/ 468 h 500"/>
              <a:gd name="T28" fmla="*/ 109 w 256"/>
              <a:gd name="T29" fmla="*/ 375 h 500"/>
              <a:gd name="T30" fmla="*/ 243 w 256"/>
              <a:gd name="T31" fmla="*/ 370 h 500"/>
              <a:gd name="T32" fmla="*/ 150 w 256"/>
              <a:gd name="T33" fmla="*/ 375 h 500"/>
              <a:gd name="T34" fmla="*/ 150 w 256"/>
              <a:gd name="T35" fmla="*/ 468 h 500"/>
              <a:gd name="T36" fmla="*/ 243 w 256"/>
              <a:gd name="T37" fmla="*/ 466 h 500"/>
              <a:gd name="T38" fmla="*/ 243 w 256"/>
              <a:gd name="T39" fmla="*/ 370 h 500"/>
              <a:gd name="T40" fmla="*/ 109 w 256"/>
              <a:gd name="T41" fmla="*/ 249 h 500"/>
              <a:gd name="T42" fmla="*/ 16 w 256"/>
              <a:gd name="T43" fmla="*/ 256 h 500"/>
              <a:gd name="T44" fmla="*/ 16 w 256"/>
              <a:gd name="T45" fmla="*/ 344 h 500"/>
              <a:gd name="T46" fmla="*/ 109 w 256"/>
              <a:gd name="T47" fmla="*/ 340 h 500"/>
              <a:gd name="T48" fmla="*/ 109 w 256"/>
              <a:gd name="T49" fmla="*/ 249 h 500"/>
              <a:gd name="T50" fmla="*/ 243 w 256"/>
              <a:gd name="T51" fmla="*/ 238 h 500"/>
              <a:gd name="T52" fmla="*/ 150 w 256"/>
              <a:gd name="T53" fmla="*/ 245 h 500"/>
              <a:gd name="T54" fmla="*/ 150 w 256"/>
              <a:gd name="T55" fmla="*/ 338 h 500"/>
              <a:gd name="T56" fmla="*/ 243 w 256"/>
              <a:gd name="T57" fmla="*/ 333 h 500"/>
              <a:gd name="T58" fmla="*/ 243 w 256"/>
              <a:gd name="T59" fmla="*/ 238 h 500"/>
              <a:gd name="T60" fmla="*/ 109 w 256"/>
              <a:gd name="T61" fmla="*/ 121 h 500"/>
              <a:gd name="T62" fmla="*/ 16 w 256"/>
              <a:gd name="T63" fmla="*/ 132 h 500"/>
              <a:gd name="T64" fmla="*/ 16 w 256"/>
              <a:gd name="T65" fmla="*/ 221 h 500"/>
              <a:gd name="T66" fmla="*/ 109 w 256"/>
              <a:gd name="T67" fmla="*/ 212 h 500"/>
              <a:gd name="T68" fmla="*/ 109 w 256"/>
              <a:gd name="T69" fmla="*/ 121 h 500"/>
              <a:gd name="T70" fmla="*/ 243 w 256"/>
              <a:gd name="T71" fmla="*/ 106 h 500"/>
              <a:gd name="T72" fmla="*/ 150 w 256"/>
              <a:gd name="T73" fmla="*/ 117 h 500"/>
              <a:gd name="T74" fmla="*/ 150 w 256"/>
              <a:gd name="T75" fmla="*/ 210 h 500"/>
              <a:gd name="T76" fmla="*/ 243 w 256"/>
              <a:gd name="T77" fmla="*/ 201 h 500"/>
              <a:gd name="T78" fmla="*/ 243 w 256"/>
              <a:gd name="T79" fmla="*/ 106 h 5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256" h="500">
                <a:moveTo>
                  <a:pt x="256" y="0"/>
                </a:moveTo>
                <a:lnTo>
                  <a:pt x="256" y="500"/>
                </a:lnTo>
                <a:lnTo>
                  <a:pt x="0" y="500"/>
                </a:lnTo>
                <a:lnTo>
                  <a:pt x="0" y="35"/>
                </a:lnTo>
                <a:lnTo>
                  <a:pt x="256" y="0"/>
                </a:lnTo>
                <a:close/>
                <a:moveTo>
                  <a:pt x="243" y="26"/>
                </a:moveTo>
                <a:lnTo>
                  <a:pt x="16" y="56"/>
                </a:lnTo>
                <a:lnTo>
                  <a:pt x="16" y="98"/>
                </a:lnTo>
                <a:lnTo>
                  <a:pt x="243" y="69"/>
                </a:lnTo>
                <a:lnTo>
                  <a:pt x="243" y="26"/>
                </a:lnTo>
                <a:close/>
                <a:moveTo>
                  <a:pt x="109" y="375"/>
                </a:moveTo>
                <a:lnTo>
                  <a:pt x="16" y="379"/>
                </a:lnTo>
                <a:lnTo>
                  <a:pt x="16" y="468"/>
                </a:lnTo>
                <a:lnTo>
                  <a:pt x="109" y="468"/>
                </a:lnTo>
                <a:lnTo>
                  <a:pt x="109" y="375"/>
                </a:lnTo>
                <a:close/>
                <a:moveTo>
                  <a:pt x="243" y="370"/>
                </a:moveTo>
                <a:lnTo>
                  <a:pt x="150" y="375"/>
                </a:lnTo>
                <a:lnTo>
                  <a:pt x="150" y="468"/>
                </a:lnTo>
                <a:lnTo>
                  <a:pt x="243" y="466"/>
                </a:lnTo>
                <a:lnTo>
                  <a:pt x="243" y="370"/>
                </a:lnTo>
                <a:close/>
                <a:moveTo>
                  <a:pt x="109" y="249"/>
                </a:moveTo>
                <a:lnTo>
                  <a:pt x="16" y="256"/>
                </a:lnTo>
                <a:lnTo>
                  <a:pt x="16" y="344"/>
                </a:lnTo>
                <a:lnTo>
                  <a:pt x="109" y="340"/>
                </a:lnTo>
                <a:lnTo>
                  <a:pt x="109" y="249"/>
                </a:lnTo>
                <a:close/>
                <a:moveTo>
                  <a:pt x="243" y="238"/>
                </a:moveTo>
                <a:lnTo>
                  <a:pt x="150" y="245"/>
                </a:lnTo>
                <a:lnTo>
                  <a:pt x="150" y="338"/>
                </a:lnTo>
                <a:lnTo>
                  <a:pt x="243" y="333"/>
                </a:lnTo>
                <a:lnTo>
                  <a:pt x="243" y="238"/>
                </a:lnTo>
                <a:close/>
                <a:moveTo>
                  <a:pt x="109" y="121"/>
                </a:moveTo>
                <a:lnTo>
                  <a:pt x="16" y="132"/>
                </a:lnTo>
                <a:lnTo>
                  <a:pt x="16" y="221"/>
                </a:lnTo>
                <a:lnTo>
                  <a:pt x="109" y="212"/>
                </a:lnTo>
                <a:lnTo>
                  <a:pt x="109" y="121"/>
                </a:lnTo>
                <a:close/>
                <a:moveTo>
                  <a:pt x="243" y="106"/>
                </a:moveTo>
                <a:lnTo>
                  <a:pt x="150" y="117"/>
                </a:lnTo>
                <a:lnTo>
                  <a:pt x="150" y="210"/>
                </a:lnTo>
                <a:lnTo>
                  <a:pt x="243" y="201"/>
                </a:lnTo>
                <a:lnTo>
                  <a:pt x="243" y="106"/>
                </a:lnTo>
                <a:close/>
              </a:path>
            </a:pathLst>
          </a:custGeom>
          <a:solidFill>
            <a:srgbClr val="DE044A"/>
          </a:solidFill>
          <a:ln>
            <a:noFill/>
          </a:ln>
        </p:spPr>
        <p:txBody>
          <a:bodyPr wrap="square" lIns="91440" tIns="45720" rIns="91440" bIns="45720" anchor="ctr">
            <a:norm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dirty="0">
              <a:ln>
                <a:noFill/>
              </a:ln>
              <a:solidFill>
                <a:prstClr val="black"/>
              </a:solidFill>
              <a:effectLst/>
              <a:uLnTx/>
              <a:uFillTx/>
              <a:latin typeface="字魂36号-正文宋楷" panose="02000000000000000000" pitchFamily="2" charset="-122"/>
              <a:ea typeface="字魂36号-正文宋楷" panose="02000000000000000000" pitchFamily="2" charset="-122"/>
            </a:endParaRPr>
          </a:p>
        </p:txBody>
      </p:sp>
      <p:sp>
        <p:nvSpPr>
          <p:cNvPr id="90" name="íṧ1iḑe">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2D3113B5-FCEA-4ABF-A185-B027604DEDED}"/>
              </a:ext>
            </a:extLst>
          </p:cNvPr>
          <p:cNvSpPr/>
          <p:nvPr/>
        </p:nvSpPr>
        <p:spPr bwMode="auto">
          <a:xfrm>
            <a:off x="8079259" y="3198517"/>
            <a:ext cx="378820" cy="111197"/>
          </a:xfrm>
          <a:custGeom>
            <a:avLst/>
            <a:gdLst>
              <a:gd name="T0" fmla="*/ 0 w 201"/>
              <a:gd name="T1" fmla="*/ 59 h 59"/>
              <a:gd name="T2" fmla="*/ 0 w 201"/>
              <a:gd name="T3" fmla="*/ 30 h 59"/>
              <a:gd name="T4" fmla="*/ 201 w 201"/>
              <a:gd name="T5" fmla="*/ 0 h 59"/>
              <a:gd name="T6" fmla="*/ 201 w 201"/>
              <a:gd name="T7" fmla="*/ 28 h 59"/>
              <a:gd name="T8" fmla="*/ 0 w 201"/>
              <a:gd name="T9" fmla="*/ 59 h 59"/>
            </a:gdLst>
            <a:ahLst/>
            <a:cxnLst>
              <a:cxn ang="0">
                <a:pos x="T0" y="T1"/>
              </a:cxn>
              <a:cxn ang="0">
                <a:pos x="T2" y="T3"/>
              </a:cxn>
              <a:cxn ang="0">
                <a:pos x="T4" y="T5"/>
              </a:cxn>
              <a:cxn ang="0">
                <a:pos x="T6" y="T7"/>
              </a:cxn>
              <a:cxn ang="0">
                <a:pos x="T8" y="T9"/>
              </a:cxn>
            </a:cxnLst>
            <a:rect l="0" t="0" r="r" b="b"/>
            <a:pathLst>
              <a:path w="201" h="59">
                <a:moveTo>
                  <a:pt x="0" y="59"/>
                </a:moveTo>
                <a:lnTo>
                  <a:pt x="0" y="30"/>
                </a:lnTo>
                <a:lnTo>
                  <a:pt x="201" y="0"/>
                </a:lnTo>
                <a:lnTo>
                  <a:pt x="201" y="28"/>
                </a:lnTo>
                <a:lnTo>
                  <a:pt x="0" y="59"/>
                </a:lnTo>
                <a:close/>
              </a:path>
            </a:pathLst>
          </a:custGeom>
          <a:solidFill>
            <a:srgbClr val="DE044A"/>
          </a:solidFill>
          <a:ln>
            <a:noFill/>
          </a:ln>
        </p:spPr>
        <p:txBody>
          <a:bodyPr wrap="square" lIns="91440" tIns="45720" rIns="91440" bIns="45720" anchor="ctr">
            <a:normAutofit fontScale="25000" lnSpcReduction="20000"/>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字魂36号-正文宋楷" panose="02000000000000000000" pitchFamily="2" charset="-122"/>
              <a:ea typeface="字魂36号-正文宋楷" panose="02000000000000000000" pitchFamily="2" charset="-122"/>
            </a:endParaRPr>
          </a:p>
        </p:txBody>
      </p:sp>
      <p:sp>
        <p:nvSpPr>
          <p:cNvPr id="91" name="îślîḑè">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360DF7CF-DD5F-4742-A114-7FF2B4EC9371}"/>
              </a:ext>
            </a:extLst>
          </p:cNvPr>
          <p:cNvSpPr/>
          <p:nvPr/>
        </p:nvSpPr>
        <p:spPr bwMode="auto">
          <a:xfrm>
            <a:off x="8054756" y="3398289"/>
            <a:ext cx="427821" cy="77272"/>
          </a:xfrm>
          <a:custGeom>
            <a:avLst/>
            <a:gdLst>
              <a:gd name="T0" fmla="*/ 227 w 227"/>
              <a:gd name="T1" fmla="*/ 0 h 41"/>
              <a:gd name="T2" fmla="*/ 0 w 227"/>
              <a:gd name="T3" fmla="*/ 26 h 41"/>
              <a:gd name="T4" fmla="*/ 0 w 227"/>
              <a:gd name="T5" fmla="*/ 41 h 41"/>
              <a:gd name="T6" fmla="*/ 227 w 227"/>
              <a:gd name="T7" fmla="*/ 15 h 41"/>
              <a:gd name="T8" fmla="*/ 227 w 227"/>
              <a:gd name="T9" fmla="*/ 0 h 41"/>
            </a:gdLst>
            <a:ahLst/>
            <a:cxnLst>
              <a:cxn ang="0">
                <a:pos x="T0" y="T1"/>
              </a:cxn>
              <a:cxn ang="0">
                <a:pos x="T2" y="T3"/>
              </a:cxn>
              <a:cxn ang="0">
                <a:pos x="T4" y="T5"/>
              </a:cxn>
              <a:cxn ang="0">
                <a:pos x="T6" y="T7"/>
              </a:cxn>
              <a:cxn ang="0">
                <a:pos x="T8" y="T9"/>
              </a:cxn>
            </a:cxnLst>
            <a:rect l="0" t="0" r="r" b="b"/>
            <a:pathLst>
              <a:path w="227" h="41">
                <a:moveTo>
                  <a:pt x="227" y="0"/>
                </a:moveTo>
                <a:lnTo>
                  <a:pt x="0" y="26"/>
                </a:lnTo>
                <a:lnTo>
                  <a:pt x="0" y="41"/>
                </a:lnTo>
                <a:lnTo>
                  <a:pt x="227" y="15"/>
                </a:lnTo>
                <a:lnTo>
                  <a:pt x="227" y="0"/>
                </a:lnTo>
                <a:close/>
              </a:path>
            </a:pathLst>
          </a:custGeom>
          <a:solidFill>
            <a:srgbClr val="DE044A"/>
          </a:solidFill>
          <a:ln>
            <a:noFill/>
          </a:ln>
        </p:spPr>
        <p:txBody>
          <a:bodyPr wrap="square" lIns="91440" tIns="45720" rIns="91440" bIns="45720" anchor="ctr">
            <a:normAutofit fontScale="25000" lnSpcReduction="20000"/>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dirty="0">
              <a:ln>
                <a:noFill/>
              </a:ln>
              <a:solidFill>
                <a:prstClr val="black"/>
              </a:solidFill>
              <a:effectLst/>
              <a:uLnTx/>
              <a:uFillTx/>
              <a:latin typeface="字魂36号-正文宋楷" panose="02000000000000000000" pitchFamily="2" charset="-122"/>
              <a:ea typeface="字魂36号-正文宋楷" panose="02000000000000000000" pitchFamily="2" charset="-122"/>
            </a:endParaRPr>
          </a:p>
        </p:txBody>
      </p:sp>
      <p:sp>
        <p:nvSpPr>
          <p:cNvPr id="92" name="íşḻíḓé">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5C953F95-EC07-4650-A382-0345F02DAFED}"/>
              </a:ext>
            </a:extLst>
          </p:cNvPr>
          <p:cNvSpPr/>
          <p:nvPr/>
        </p:nvSpPr>
        <p:spPr bwMode="auto">
          <a:xfrm>
            <a:off x="8245108" y="3468023"/>
            <a:ext cx="45232" cy="179045"/>
          </a:xfrm>
          <a:custGeom>
            <a:avLst/>
            <a:gdLst>
              <a:gd name="T0" fmla="*/ 24 w 24"/>
              <a:gd name="T1" fmla="*/ 0 h 95"/>
              <a:gd name="T2" fmla="*/ 0 w 24"/>
              <a:gd name="T3" fmla="*/ 4 h 95"/>
              <a:gd name="T4" fmla="*/ 0 w 24"/>
              <a:gd name="T5" fmla="*/ 95 h 95"/>
              <a:gd name="T6" fmla="*/ 24 w 24"/>
              <a:gd name="T7" fmla="*/ 93 h 95"/>
              <a:gd name="T8" fmla="*/ 24 w 24"/>
              <a:gd name="T9" fmla="*/ 0 h 95"/>
            </a:gdLst>
            <a:ahLst/>
            <a:cxnLst>
              <a:cxn ang="0">
                <a:pos x="T0" y="T1"/>
              </a:cxn>
              <a:cxn ang="0">
                <a:pos x="T2" y="T3"/>
              </a:cxn>
              <a:cxn ang="0">
                <a:pos x="T4" y="T5"/>
              </a:cxn>
              <a:cxn ang="0">
                <a:pos x="T6" y="T7"/>
              </a:cxn>
              <a:cxn ang="0">
                <a:pos x="T8" y="T9"/>
              </a:cxn>
            </a:cxnLst>
            <a:rect l="0" t="0" r="r" b="b"/>
            <a:pathLst>
              <a:path w="24" h="95">
                <a:moveTo>
                  <a:pt x="24" y="0"/>
                </a:moveTo>
                <a:lnTo>
                  <a:pt x="0" y="4"/>
                </a:lnTo>
                <a:lnTo>
                  <a:pt x="0" y="95"/>
                </a:lnTo>
                <a:lnTo>
                  <a:pt x="24" y="93"/>
                </a:lnTo>
                <a:lnTo>
                  <a:pt x="24" y="0"/>
                </a:lnTo>
                <a:close/>
              </a:path>
            </a:pathLst>
          </a:custGeom>
          <a:solidFill>
            <a:srgbClr val="DE044A"/>
          </a:solidFill>
          <a:ln>
            <a:noFill/>
          </a:ln>
        </p:spPr>
        <p:txBody>
          <a:bodyPr wrap="square" lIns="91440" tIns="45720" rIns="91440" bIns="45720" anchor="ctr">
            <a:normAutofit fontScale="40000" lnSpcReduction="20000"/>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字魂36号-正文宋楷" panose="02000000000000000000" pitchFamily="2" charset="-122"/>
              <a:ea typeface="字魂36号-正文宋楷" panose="02000000000000000000" pitchFamily="2" charset="-122"/>
            </a:endParaRPr>
          </a:p>
        </p:txBody>
      </p:sp>
      <p:sp>
        <p:nvSpPr>
          <p:cNvPr id="93" name="î$líḑê">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03AD26C8-4FC0-4083-9EDD-3F54D7318BE4}"/>
              </a:ext>
            </a:extLst>
          </p:cNvPr>
          <p:cNvSpPr/>
          <p:nvPr/>
        </p:nvSpPr>
        <p:spPr bwMode="auto">
          <a:xfrm>
            <a:off x="8054756" y="3647069"/>
            <a:ext cx="427821" cy="62195"/>
          </a:xfrm>
          <a:custGeom>
            <a:avLst/>
            <a:gdLst>
              <a:gd name="T0" fmla="*/ 227 w 227"/>
              <a:gd name="T1" fmla="*/ 0 h 33"/>
              <a:gd name="T2" fmla="*/ 0 w 227"/>
              <a:gd name="T3" fmla="*/ 18 h 33"/>
              <a:gd name="T4" fmla="*/ 0 w 227"/>
              <a:gd name="T5" fmla="*/ 33 h 33"/>
              <a:gd name="T6" fmla="*/ 227 w 227"/>
              <a:gd name="T7" fmla="*/ 15 h 33"/>
              <a:gd name="T8" fmla="*/ 227 w 227"/>
              <a:gd name="T9" fmla="*/ 0 h 33"/>
            </a:gdLst>
            <a:ahLst/>
            <a:cxnLst>
              <a:cxn ang="0">
                <a:pos x="T0" y="T1"/>
              </a:cxn>
              <a:cxn ang="0">
                <a:pos x="T2" y="T3"/>
              </a:cxn>
              <a:cxn ang="0">
                <a:pos x="T4" y="T5"/>
              </a:cxn>
              <a:cxn ang="0">
                <a:pos x="T6" y="T7"/>
              </a:cxn>
              <a:cxn ang="0">
                <a:pos x="T8" y="T9"/>
              </a:cxn>
            </a:cxnLst>
            <a:rect l="0" t="0" r="r" b="b"/>
            <a:pathLst>
              <a:path w="227" h="33">
                <a:moveTo>
                  <a:pt x="227" y="0"/>
                </a:moveTo>
                <a:lnTo>
                  <a:pt x="0" y="18"/>
                </a:lnTo>
                <a:lnTo>
                  <a:pt x="0" y="33"/>
                </a:lnTo>
                <a:lnTo>
                  <a:pt x="227" y="15"/>
                </a:lnTo>
                <a:lnTo>
                  <a:pt x="227" y="0"/>
                </a:lnTo>
                <a:close/>
              </a:path>
            </a:pathLst>
          </a:custGeom>
          <a:solidFill>
            <a:srgbClr val="DE044A"/>
          </a:solidFill>
          <a:ln>
            <a:noFill/>
          </a:ln>
        </p:spPr>
        <p:txBody>
          <a:bodyPr wrap="square" lIns="91440" tIns="45720" rIns="91440" bIns="45720" anchor="ctr">
            <a:normAutofit fontScale="25000" lnSpcReduction="20000"/>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字魂36号-正文宋楷" panose="02000000000000000000" pitchFamily="2" charset="-122"/>
              <a:ea typeface="字魂36号-正文宋楷" panose="02000000000000000000" pitchFamily="2" charset="-122"/>
            </a:endParaRPr>
          </a:p>
        </p:txBody>
      </p:sp>
      <p:sp>
        <p:nvSpPr>
          <p:cNvPr id="94" name="íṧḷíďê">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3767FC28-786B-495D-8D65-AD16680B447B}"/>
              </a:ext>
            </a:extLst>
          </p:cNvPr>
          <p:cNvSpPr/>
          <p:nvPr/>
        </p:nvSpPr>
        <p:spPr bwMode="auto">
          <a:xfrm>
            <a:off x="8245108" y="3713031"/>
            <a:ext cx="45232" cy="175276"/>
          </a:xfrm>
          <a:custGeom>
            <a:avLst/>
            <a:gdLst>
              <a:gd name="T0" fmla="*/ 24 w 24"/>
              <a:gd name="T1" fmla="*/ 0 h 93"/>
              <a:gd name="T2" fmla="*/ 0 w 24"/>
              <a:gd name="T3" fmla="*/ 0 h 93"/>
              <a:gd name="T4" fmla="*/ 0 w 24"/>
              <a:gd name="T5" fmla="*/ 93 h 93"/>
              <a:gd name="T6" fmla="*/ 24 w 24"/>
              <a:gd name="T7" fmla="*/ 91 h 93"/>
              <a:gd name="T8" fmla="*/ 24 w 24"/>
              <a:gd name="T9" fmla="*/ 0 h 93"/>
            </a:gdLst>
            <a:ahLst/>
            <a:cxnLst>
              <a:cxn ang="0">
                <a:pos x="T0" y="T1"/>
              </a:cxn>
              <a:cxn ang="0">
                <a:pos x="T2" y="T3"/>
              </a:cxn>
              <a:cxn ang="0">
                <a:pos x="T4" y="T5"/>
              </a:cxn>
              <a:cxn ang="0">
                <a:pos x="T6" y="T7"/>
              </a:cxn>
              <a:cxn ang="0">
                <a:pos x="T8" y="T9"/>
              </a:cxn>
            </a:cxnLst>
            <a:rect l="0" t="0" r="r" b="b"/>
            <a:pathLst>
              <a:path w="24" h="93">
                <a:moveTo>
                  <a:pt x="24" y="0"/>
                </a:moveTo>
                <a:lnTo>
                  <a:pt x="0" y="0"/>
                </a:lnTo>
                <a:lnTo>
                  <a:pt x="0" y="93"/>
                </a:lnTo>
                <a:lnTo>
                  <a:pt x="24" y="91"/>
                </a:lnTo>
                <a:lnTo>
                  <a:pt x="24" y="0"/>
                </a:lnTo>
                <a:close/>
              </a:path>
            </a:pathLst>
          </a:custGeom>
          <a:solidFill>
            <a:srgbClr val="DE044A"/>
          </a:solidFill>
          <a:ln>
            <a:noFill/>
          </a:ln>
        </p:spPr>
        <p:txBody>
          <a:bodyPr wrap="square" lIns="91440" tIns="45720" rIns="91440" bIns="45720" anchor="ctr">
            <a:normAutofit fontScale="32500" lnSpcReduction="20000"/>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字魂36号-正文宋楷" panose="02000000000000000000" pitchFamily="2" charset="-122"/>
              <a:ea typeface="字魂36号-正文宋楷" panose="02000000000000000000" pitchFamily="2" charset="-122"/>
            </a:endParaRPr>
          </a:p>
        </p:txBody>
      </p:sp>
      <p:sp>
        <p:nvSpPr>
          <p:cNvPr id="95" name="iŝlïdè">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4B0802BB-7858-4823-A6F6-D9FE8EE860DE}"/>
              </a:ext>
            </a:extLst>
          </p:cNvPr>
          <p:cNvSpPr/>
          <p:nvPr/>
        </p:nvSpPr>
        <p:spPr bwMode="auto">
          <a:xfrm>
            <a:off x="8054756" y="3895844"/>
            <a:ext cx="427821" cy="45232"/>
          </a:xfrm>
          <a:custGeom>
            <a:avLst/>
            <a:gdLst>
              <a:gd name="T0" fmla="*/ 227 w 227"/>
              <a:gd name="T1" fmla="*/ 0 h 24"/>
              <a:gd name="T2" fmla="*/ 0 w 227"/>
              <a:gd name="T3" fmla="*/ 11 h 24"/>
              <a:gd name="T4" fmla="*/ 0 w 227"/>
              <a:gd name="T5" fmla="*/ 24 h 24"/>
              <a:gd name="T6" fmla="*/ 227 w 227"/>
              <a:gd name="T7" fmla="*/ 15 h 24"/>
              <a:gd name="T8" fmla="*/ 227 w 227"/>
              <a:gd name="T9" fmla="*/ 0 h 24"/>
            </a:gdLst>
            <a:ahLst/>
            <a:cxnLst>
              <a:cxn ang="0">
                <a:pos x="T0" y="T1"/>
              </a:cxn>
              <a:cxn ang="0">
                <a:pos x="T2" y="T3"/>
              </a:cxn>
              <a:cxn ang="0">
                <a:pos x="T4" y="T5"/>
              </a:cxn>
              <a:cxn ang="0">
                <a:pos x="T6" y="T7"/>
              </a:cxn>
              <a:cxn ang="0">
                <a:pos x="T8" y="T9"/>
              </a:cxn>
            </a:cxnLst>
            <a:rect l="0" t="0" r="r" b="b"/>
            <a:pathLst>
              <a:path w="227" h="24">
                <a:moveTo>
                  <a:pt x="227" y="0"/>
                </a:moveTo>
                <a:lnTo>
                  <a:pt x="0" y="11"/>
                </a:lnTo>
                <a:lnTo>
                  <a:pt x="0" y="24"/>
                </a:lnTo>
                <a:lnTo>
                  <a:pt x="227" y="15"/>
                </a:lnTo>
                <a:lnTo>
                  <a:pt x="227" y="0"/>
                </a:lnTo>
                <a:close/>
              </a:path>
            </a:pathLst>
          </a:custGeom>
          <a:solidFill>
            <a:srgbClr val="DE044A"/>
          </a:solidFill>
          <a:ln>
            <a:noFill/>
          </a:ln>
        </p:spPr>
        <p:txBody>
          <a:bodyPr wrap="square" lIns="91440" tIns="45720" rIns="91440" bIns="45720" anchor="ctr">
            <a:normAutofit fontScale="25000" lnSpcReduction="20000"/>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字魂36号-正文宋楷" panose="02000000000000000000" pitchFamily="2" charset="-122"/>
              <a:ea typeface="字魂36号-正文宋楷" panose="02000000000000000000" pitchFamily="2" charset="-122"/>
            </a:endParaRPr>
          </a:p>
        </p:txBody>
      </p:sp>
      <p:sp>
        <p:nvSpPr>
          <p:cNvPr id="96" name="işļïḑê">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88448282-D805-41DB-8116-FFA98D3B3A1F}"/>
              </a:ext>
            </a:extLst>
          </p:cNvPr>
          <p:cNvSpPr/>
          <p:nvPr/>
        </p:nvSpPr>
        <p:spPr bwMode="auto">
          <a:xfrm>
            <a:off x="8245108" y="3954270"/>
            <a:ext cx="45232" cy="175276"/>
          </a:xfrm>
          <a:prstGeom prst="rect">
            <a:avLst/>
          </a:prstGeom>
          <a:solidFill>
            <a:srgbClr val="DE044A"/>
          </a:solidFill>
          <a:ln>
            <a:noFill/>
          </a:ln>
        </p:spPr>
        <p:txBody>
          <a:bodyPr wrap="square" lIns="91440" tIns="45720" rIns="91440" bIns="45720" anchor="ctr">
            <a:normAutofit fontScale="32500" lnSpcReduction="20000"/>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字魂36号-正文宋楷" panose="02000000000000000000" pitchFamily="2" charset="-122"/>
              <a:ea typeface="字魂36号-正文宋楷" panose="02000000000000000000" pitchFamily="2" charset="-122"/>
            </a:endParaRPr>
          </a:p>
        </p:txBody>
      </p:sp>
      <p:sp>
        <p:nvSpPr>
          <p:cNvPr id="97" name="íṡḻïḋê">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7657FF0F-49DC-427E-AC16-F62F6C891FB4}"/>
              </a:ext>
            </a:extLst>
          </p:cNvPr>
          <p:cNvSpPr/>
          <p:nvPr/>
        </p:nvSpPr>
        <p:spPr bwMode="auto">
          <a:xfrm>
            <a:off x="8552311" y="3402058"/>
            <a:ext cx="169621" cy="69734"/>
          </a:xfrm>
          <a:custGeom>
            <a:avLst/>
            <a:gdLst>
              <a:gd name="T0" fmla="*/ 0 w 90"/>
              <a:gd name="T1" fmla="*/ 0 h 37"/>
              <a:gd name="T2" fmla="*/ 90 w 90"/>
              <a:gd name="T3" fmla="*/ 22 h 37"/>
              <a:gd name="T4" fmla="*/ 90 w 90"/>
              <a:gd name="T5" fmla="*/ 37 h 37"/>
              <a:gd name="T6" fmla="*/ 0 w 90"/>
              <a:gd name="T7" fmla="*/ 16 h 37"/>
              <a:gd name="T8" fmla="*/ 0 w 90"/>
              <a:gd name="T9" fmla="*/ 0 h 37"/>
            </a:gdLst>
            <a:ahLst/>
            <a:cxnLst>
              <a:cxn ang="0">
                <a:pos x="T0" y="T1"/>
              </a:cxn>
              <a:cxn ang="0">
                <a:pos x="T2" y="T3"/>
              </a:cxn>
              <a:cxn ang="0">
                <a:pos x="T4" y="T5"/>
              </a:cxn>
              <a:cxn ang="0">
                <a:pos x="T6" y="T7"/>
              </a:cxn>
              <a:cxn ang="0">
                <a:pos x="T8" y="T9"/>
              </a:cxn>
            </a:cxnLst>
            <a:rect l="0" t="0" r="r" b="b"/>
            <a:pathLst>
              <a:path w="90" h="37">
                <a:moveTo>
                  <a:pt x="0" y="0"/>
                </a:moveTo>
                <a:lnTo>
                  <a:pt x="90" y="22"/>
                </a:lnTo>
                <a:lnTo>
                  <a:pt x="90" y="37"/>
                </a:lnTo>
                <a:lnTo>
                  <a:pt x="0" y="16"/>
                </a:lnTo>
                <a:lnTo>
                  <a:pt x="0" y="0"/>
                </a:lnTo>
                <a:close/>
              </a:path>
            </a:pathLst>
          </a:custGeom>
          <a:solidFill>
            <a:srgbClr val="DE044A"/>
          </a:solidFill>
          <a:ln>
            <a:noFill/>
          </a:ln>
        </p:spPr>
        <p:txBody>
          <a:bodyPr wrap="square" lIns="91440" tIns="45720" rIns="91440" bIns="45720" anchor="ctr">
            <a:normAutofit fontScale="25000" lnSpcReduction="20000"/>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字魂36号-正文宋楷" panose="02000000000000000000" pitchFamily="2" charset="-122"/>
              <a:ea typeface="字魂36号-正文宋楷" panose="02000000000000000000" pitchFamily="2" charset="-122"/>
            </a:endParaRPr>
          </a:p>
        </p:txBody>
      </p:sp>
      <p:sp>
        <p:nvSpPr>
          <p:cNvPr id="98" name="išḷiḓé">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5BBB53FB-9338-4280-83A0-B571962A4CB0}"/>
              </a:ext>
            </a:extLst>
          </p:cNvPr>
          <p:cNvSpPr/>
          <p:nvPr/>
        </p:nvSpPr>
        <p:spPr bwMode="auto">
          <a:xfrm>
            <a:off x="8552311" y="3647069"/>
            <a:ext cx="169621" cy="62195"/>
          </a:xfrm>
          <a:custGeom>
            <a:avLst/>
            <a:gdLst>
              <a:gd name="T0" fmla="*/ 0 w 90"/>
              <a:gd name="T1" fmla="*/ 0 h 33"/>
              <a:gd name="T2" fmla="*/ 90 w 90"/>
              <a:gd name="T3" fmla="*/ 18 h 33"/>
              <a:gd name="T4" fmla="*/ 90 w 90"/>
              <a:gd name="T5" fmla="*/ 33 h 33"/>
              <a:gd name="T6" fmla="*/ 0 w 90"/>
              <a:gd name="T7" fmla="*/ 18 h 33"/>
              <a:gd name="T8" fmla="*/ 0 w 90"/>
              <a:gd name="T9" fmla="*/ 0 h 33"/>
            </a:gdLst>
            <a:ahLst/>
            <a:cxnLst>
              <a:cxn ang="0">
                <a:pos x="T0" y="T1"/>
              </a:cxn>
              <a:cxn ang="0">
                <a:pos x="T2" y="T3"/>
              </a:cxn>
              <a:cxn ang="0">
                <a:pos x="T4" y="T5"/>
              </a:cxn>
              <a:cxn ang="0">
                <a:pos x="T6" y="T7"/>
              </a:cxn>
              <a:cxn ang="0">
                <a:pos x="T8" y="T9"/>
              </a:cxn>
            </a:cxnLst>
            <a:rect l="0" t="0" r="r" b="b"/>
            <a:pathLst>
              <a:path w="90" h="33">
                <a:moveTo>
                  <a:pt x="0" y="0"/>
                </a:moveTo>
                <a:lnTo>
                  <a:pt x="90" y="18"/>
                </a:lnTo>
                <a:lnTo>
                  <a:pt x="90" y="33"/>
                </a:lnTo>
                <a:lnTo>
                  <a:pt x="0" y="18"/>
                </a:lnTo>
                <a:lnTo>
                  <a:pt x="0" y="0"/>
                </a:lnTo>
                <a:close/>
              </a:path>
            </a:pathLst>
          </a:custGeom>
          <a:solidFill>
            <a:srgbClr val="DE044A"/>
          </a:solidFill>
          <a:ln>
            <a:noFill/>
          </a:ln>
        </p:spPr>
        <p:txBody>
          <a:bodyPr wrap="square" lIns="91440" tIns="45720" rIns="91440" bIns="45720" anchor="ctr">
            <a:normAutofit fontScale="25000" lnSpcReduction="20000"/>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字魂36号-正文宋楷" panose="02000000000000000000" pitchFamily="2" charset="-122"/>
              <a:ea typeface="字魂36号-正文宋楷" panose="02000000000000000000" pitchFamily="2" charset="-122"/>
            </a:endParaRPr>
          </a:p>
        </p:txBody>
      </p:sp>
      <p:sp>
        <p:nvSpPr>
          <p:cNvPr id="99" name="îşlíḓê">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4772D7D3-FECF-457D-8704-3E00E8DE117F}"/>
              </a:ext>
            </a:extLst>
          </p:cNvPr>
          <p:cNvSpPr/>
          <p:nvPr/>
        </p:nvSpPr>
        <p:spPr bwMode="auto">
          <a:xfrm>
            <a:off x="8552311" y="3895844"/>
            <a:ext cx="169621" cy="45232"/>
          </a:xfrm>
          <a:custGeom>
            <a:avLst/>
            <a:gdLst>
              <a:gd name="T0" fmla="*/ 0 w 90"/>
              <a:gd name="T1" fmla="*/ 0 h 24"/>
              <a:gd name="T2" fmla="*/ 90 w 90"/>
              <a:gd name="T3" fmla="*/ 9 h 24"/>
              <a:gd name="T4" fmla="*/ 90 w 90"/>
              <a:gd name="T5" fmla="*/ 24 h 24"/>
              <a:gd name="T6" fmla="*/ 0 w 90"/>
              <a:gd name="T7" fmla="*/ 18 h 24"/>
              <a:gd name="T8" fmla="*/ 0 w 90"/>
              <a:gd name="T9" fmla="*/ 0 h 24"/>
            </a:gdLst>
            <a:ahLst/>
            <a:cxnLst>
              <a:cxn ang="0">
                <a:pos x="T0" y="T1"/>
              </a:cxn>
              <a:cxn ang="0">
                <a:pos x="T2" y="T3"/>
              </a:cxn>
              <a:cxn ang="0">
                <a:pos x="T4" y="T5"/>
              </a:cxn>
              <a:cxn ang="0">
                <a:pos x="T6" y="T7"/>
              </a:cxn>
              <a:cxn ang="0">
                <a:pos x="T8" y="T9"/>
              </a:cxn>
            </a:cxnLst>
            <a:rect l="0" t="0" r="r" b="b"/>
            <a:pathLst>
              <a:path w="90" h="24">
                <a:moveTo>
                  <a:pt x="0" y="0"/>
                </a:moveTo>
                <a:lnTo>
                  <a:pt x="90" y="9"/>
                </a:lnTo>
                <a:lnTo>
                  <a:pt x="90" y="24"/>
                </a:lnTo>
                <a:lnTo>
                  <a:pt x="0" y="18"/>
                </a:lnTo>
                <a:lnTo>
                  <a:pt x="0" y="0"/>
                </a:lnTo>
                <a:close/>
              </a:path>
            </a:pathLst>
          </a:custGeom>
          <a:solidFill>
            <a:srgbClr val="DE044A"/>
          </a:solidFill>
          <a:ln>
            <a:noFill/>
          </a:ln>
        </p:spPr>
        <p:txBody>
          <a:bodyPr wrap="square" lIns="91440" tIns="45720" rIns="91440" bIns="45720" anchor="ctr">
            <a:normAutofit fontScale="25000" lnSpcReduction="20000"/>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字魂36号-正文宋楷" panose="02000000000000000000" pitchFamily="2" charset="-122"/>
              <a:ea typeface="字魂36号-正文宋楷" panose="02000000000000000000" pitchFamily="2" charset="-122"/>
            </a:endParaRPr>
          </a:p>
        </p:txBody>
      </p:sp>
      <p:sp>
        <p:nvSpPr>
          <p:cNvPr id="100" name="í$ľíḍê">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A559BF5C-0C2B-4D92-835E-34C964BDD2C8}"/>
              </a:ext>
            </a:extLst>
          </p:cNvPr>
          <p:cNvSpPr/>
          <p:nvPr/>
        </p:nvSpPr>
        <p:spPr bwMode="auto">
          <a:xfrm>
            <a:off x="7792790" y="4202778"/>
            <a:ext cx="1191113" cy="1918604"/>
          </a:xfrm>
          <a:prstGeom prst="rect">
            <a:avLst/>
          </a:prstGeom>
          <a:solidFill>
            <a:srgbClr val="DE044A"/>
          </a:solidFill>
          <a:ln>
            <a:noFill/>
          </a:ln>
        </p:spPr>
        <p:txBody>
          <a:bodyPr wrap="square" lIns="91440" tIns="45720" rIns="91440" bIns="45720" anchor="ctr">
            <a:norm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dirty="0">
              <a:ln>
                <a:noFill/>
              </a:ln>
              <a:solidFill>
                <a:prstClr val="black"/>
              </a:solidFill>
              <a:effectLst/>
              <a:uLnTx/>
              <a:uFillTx/>
              <a:latin typeface="字魂36号-正文宋楷" panose="02000000000000000000" pitchFamily="2" charset="-122"/>
              <a:ea typeface="字魂36号-正文宋楷" panose="02000000000000000000" pitchFamily="2" charset="-122"/>
            </a:endParaRPr>
          </a:p>
        </p:txBody>
      </p:sp>
      <p:sp>
        <p:nvSpPr>
          <p:cNvPr id="101" name="iṥḻîḍê">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AC7913CB-610A-4510-93FF-156BD01F9F2E}"/>
              </a:ext>
            </a:extLst>
          </p:cNvPr>
          <p:cNvSpPr/>
          <p:nvPr/>
        </p:nvSpPr>
        <p:spPr bwMode="auto">
          <a:xfrm>
            <a:off x="9231071" y="2701504"/>
            <a:ext cx="480592" cy="914069"/>
          </a:xfrm>
          <a:custGeom>
            <a:avLst/>
            <a:gdLst>
              <a:gd name="T0" fmla="*/ 39 w 255"/>
              <a:gd name="T1" fmla="*/ 60 h 485"/>
              <a:gd name="T2" fmla="*/ 15 w 255"/>
              <a:gd name="T3" fmla="*/ 73 h 485"/>
              <a:gd name="T4" fmla="*/ 82 w 255"/>
              <a:gd name="T5" fmla="*/ 106 h 485"/>
              <a:gd name="T6" fmla="*/ 39 w 255"/>
              <a:gd name="T7" fmla="*/ 95 h 485"/>
              <a:gd name="T8" fmla="*/ 114 w 255"/>
              <a:gd name="T9" fmla="*/ 112 h 485"/>
              <a:gd name="T10" fmla="*/ 73 w 255"/>
              <a:gd name="T11" fmla="*/ 132 h 485"/>
              <a:gd name="T12" fmla="*/ 147 w 255"/>
              <a:gd name="T13" fmla="*/ 134 h 485"/>
              <a:gd name="T14" fmla="*/ 114 w 255"/>
              <a:gd name="T15" fmla="*/ 154 h 485"/>
              <a:gd name="T16" fmla="*/ 73 w 255"/>
              <a:gd name="T17" fmla="*/ 143 h 485"/>
              <a:gd name="T18" fmla="*/ 15 w 255"/>
              <a:gd name="T19" fmla="*/ 147 h 485"/>
              <a:gd name="T20" fmla="*/ 173 w 255"/>
              <a:gd name="T21" fmla="*/ 173 h 485"/>
              <a:gd name="T22" fmla="*/ 82 w 255"/>
              <a:gd name="T23" fmla="*/ 167 h 485"/>
              <a:gd name="T24" fmla="*/ 47 w 255"/>
              <a:gd name="T25" fmla="*/ 184 h 485"/>
              <a:gd name="T26" fmla="*/ 240 w 255"/>
              <a:gd name="T27" fmla="*/ 177 h 485"/>
              <a:gd name="T28" fmla="*/ 181 w 255"/>
              <a:gd name="T29" fmla="*/ 184 h 485"/>
              <a:gd name="T30" fmla="*/ 140 w 255"/>
              <a:gd name="T31" fmla="*/ 201 h 485"/>
              <a:gd name="T32" fmla="*/ 47 w 255"/>
              <a:gd name="T33" fmla="*/ 195 h 485"/>
              <a:gd name="T34" fmla="*/ 15 w 255"/>
              <a:gd name="T35" fmla="*/ 212 h 485"/>
              <a:gd name="T36" fmla="*/ 207 w 255"/>
              <a:gd name="T37" fmla="*/ 208 h 485"/>
              <a:gd name="T38" fmla="*/ 147 w 255"/>
              <a:gd name="T39" fmla="*/ 212 h 485"/>
              <a:gd name="T40" fmla="*/ 106 w 255"/>
              <a:gd name="T41" fmla="*/ 229 h 485"/>
              <a:gd name="T42" fmla="*/ 15 w 255"/>
              <a:gd name="T43" fmla="*/ 223 h 485"/>
              <a:gd name="T44" fmla="*/ 214 w 255"/>
              <a:gd name="T45" fmla="*/ 249 h 485"/>
              <a:gd name="T46" fmla="*/ 173 w 255"/>
              <a:gd name="T47" fmla="*/ 236 h 485"/>
              <a:gd name="T48" fmla="*/ 114 w 255"/>
              <a:gd name="T49" fmla="*/ 240 h 485"/>
              <a:gd name="T50" fmla="*/ 73 w 255"/>
              <a:gd name="T51" fmla="*/ 257 h 485"/>
              <a:gd name="T52" fmla="*/ 214 w 255"/>
              <a:gd name="T53" fmla="*/ 260 h 485"/>
              <a:gd name="T54" fmla="*/ 181 w 255"/>
              <a:gd name="T55" fmla="*/ 277 h 485"/>
              <a:gd name="T56" fmla="*/ 140 w 255"/>
              <a:gd name="T57" fmla="*/ 264 h 485"/>
              <a:gd name="T58" fmla="*/ 82 w 255"/>
              <a:gd name="T59" fmla="*/ 268 h 485"/>
              <a:gd name="T60" fmla="*/ 39 w 255"/>
              <a:gd name="T61" fmla="*/ 286 h 485"/>
              <a:gd name="T62" fmla="*/ 181 w 255"/>
              <a:gd name="T63" fmla="*/ 288 h 485"/>
              <a:gd name="T64" fmla="*/ 147 w 255"/>
              <a:gd name="T65" fmla="*/ 305 h 485"/>
              <a:gd name="T66" fmla="*/ 106 w 255"/>
              <a:gd name="T67" fmla="*/ 292 h 485"/>
              <a:gd name="T68" fmla="*/ 47 w 255"/>
              <a:gd name="T69" fmla="*/ 294 h 485"/>
              <a:gd name="T70" fmla="*/ 240 w 255"/>
              <a:gd name="T71" fmla="*/ 327 h 485"/>
              <a:gd name="T72" fmla="*/ 147 w 255"/>
              <a:gd name="T73" fmla="*/ 314 h 485"/>
              <a:gd name="T74" fmla="*/ 114 w 255"/>
              <a:gd name="T75" fmla="*/ 331 h 485"/>
              <a:gd name="T76" fmla="*/ 73 w 255"/>
              <a:gd name="T77" fmla="*/ 318 h 485"/>
              <a:gd name="T78" fmla="*/ 15 w 255"/>
              <a:gd name="T79" fmla="*/ 320 h 485"/>
              <a:gd name="T80" fmla="*/ 207 w 255"/>
              <a:gd name="T81" fmla="*/ 353 h 485"/>
              <a:gd name="T82" fmla="*/ 114 w 255"/>
              <a:gd name="T83" fmla="*/ 342 h 485"/>
              <a:gd name="T84" fmla="*/ 82 w 255"/>
              <a:gd name="T85" fmla="*/ 359 h 485"/>
              <a:gd name="T86" fmla="*/ 39 w 255"/>
              <a:gd name="T87" fmla="*/ 344 h 485"/>
              <a:gd name="T88" fmla="*/ 214 w 255"/>
              <a:gd name="T89" fmla="*/ 363 h 485"/>
              <a:gd name="T90" fmla="*/ 173 w 255"/>
              <a:gd name="T91" fmla="*/ 381 h 485"/>
              <a:gd name="T92" fmla="*/ 82 w 255"/>
              <a:gd name="T93" fmla="*/ 368 h 485"/>
              <a:gd name="T94" fmla="*/ 47 w 255"/>
              <a:gd name="T95" fmla="*/ 385 h 485"/>
              <a:gd name="T96" fmla="*/ 240 w 255"/>
              <a:gd name="T97" fmla="*/ 389 h 485"/>
              <a:gd name="T98" fmla="*/ 181 w 255"/>
              <a:gd name="T99" fmla="*/ 392 h 485"/>
              <a:gd name="T100" fmla="*/ 140 w 255"/>
              <a:gd name="T101" fmla="*/ 407 h 485"/>
              <a:gd name="T102" fmla="*/ 47 w 255"/>
              <a:gd name="T103" fmla="*/ 394 h 485"/>
              <a:gd name="T104" fmla="*/ 15 w 255"/>
              <a:gd name="T105" fmla="*/ 411 h 485"/>
              <a:gd name="T106" fmla="*/ 207 w 255"/>
              <a:gd name="T107" fmla="*/ 415 h 485"/>
              <a:gd name="T108" fmla="*/ 147 w 255"/>
              <a:gd name="T109" fmla="*/ 418 h 485"/>
              <a:gd name="T110" fmla="*/ 106 w 255"/>
              <a:gd name="T111" fmla="*/ 433 h 485"/>
              <a:gd name="T112" fmla="*/ 15 w 255"/>
              <a:gd name="T113" fmla="*/ 420 h 485"/>
              <a:gd name="T114" fmla="*/ 214 w 255"/>
              <a:gd name="T115" fmla="*/ 459 h 485"/>
              <a:gd name="T116" fmla="*/ 173 w 255"/>
              <a:gd name="T117" fmla="*/ 444 h 485"/>
              <a:gd name="T118" fmla="*/ 114 w 255"/>
              <a:gd name="T119" fmla="*/ 444 h 485"/>
              <a:gd name="T120" fmla="*/ 73 w 255"/>
              <a:gd name="T121" fmla="*/ 459 h 4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255" h="485">
                <a:moveTo>
                  <a:pt x="0" y="485"/>
                </a:moveTo>
                <a:lnTo>
                  <a:pt x="255" y="485"/>
                </a:lnTo>
                <a:lnTo>
                  <a:pt x="255" y="158"/>
                </a:lnTo>
                <a:lnTo>
                  <a:pt x="0" y="0"/>
                </a:lnTo>
                <a:lnTo>
                  <a:pt x="0" y="485"/>
                </a:lnTo>
                <a:close/>
                <a:moveTo>
                  <a:pt x="15" y="50"/>
                </a:moveTo>
                <a:lnTo>
                  <a:pt x="39" y="45"/>
                </a:lnTo>
                <a:lnTo>
                  <a:pt x="39" y="60"/>
                </a:lnTo>
                <a:lnTo>
                  <a:pt x="15" y="65"/>
                </a:lnTo>
                <a:lnTo>
                  <a:pt x="15" y="50"/>
                </a:lnTo>
                <a:close/>
                <a:moveTo>
                  <a:pt x="47" y="69"/>
                </a:moveTo>
                <a:lnTo>
                  <a:pt x="73" y="67"/>
                </a:lnTo>
                <a:lnTo>
                  <a:pt x="73" y="82"/>
                </a:lnTo>
                <a:lnTo>
                  <a:pt x="47" y="84"/>
                </a:lnTo>
                <a:lnTo>
                  <a:pt x="47" y="69"/>
                </a:lnTo>
                <a:close/>
                <a:moveTo>
                  <a:pt x="15" y="73"/>
                </a:moveTo>
                <a:lnTo>
                  <a:pt x="39" y="71"/>
                </a:lnTo>
                <a:lnTo>
                  <a:pt x="39" y="86"/>
                </a:lnTo>
                <a:lnTo>
                  <a:pt x="15" y="89"/>
                </a:lnTo>
                <a:lnTo>
                  <a:pt x="15" y="73"/>
                </a:lnTo>
                <a:close/>
                <a:moveTo>
                  <a:pt x="82" y="91"/>
                </a:moveTo>
                <a:lnTo>
                  <a:pt x="106" y="89"/>
                </a:lnTo>
                <a:lnTo>
                  <a:pt x="106" y="104"/>
                </a:lnTo>
                <a:lnTo>
                  <a:pt x="82" y="106"/>
                </a:lnTo>
                <a:lnTo>
                  <a:pt x="82" y="91"/>
                </a:lnTo>
                <a:close/>
                <a:moveTo>
                  <a:pt x="47" y="95"/>
                </a:moveTo>
                <a:lnTo>
                  <a:pt x="73" y="91"/>
                </a:lnTo>
                <a:lnTo>
                  <a:pt x="73" y="106"/>
                </a:lnTo>
                <a:lnTo>
                  <a:pt x="47" y="110"/>
                </a:lnTo>
                <a:lnTo>
                  <a:pt x="47" y="95"/>
                </a:lnTo>
                <a:close/>
                <a:moveTo>
                  <a:pt x="15" y="99"/>
                </a:moveTo>
                <a:lnTo>
                  <a:pt x="39" y="95"/>
                </a:lnTo>
                <a:lnTo>
                  <a:pt x="39" y="110"/>
                </a:lnTo>
                <a:lnTo>
                  <a:pt x="15" y="112"/>
                </a:lnTo>
                <a:lnTo>
                  <a:pt x="15" y="99"/>
                </a:lnTo>
                <a:close/>
                <a:moveTo>
                  <a:pt x="114" y="112"/>
                </a:moveTo>
                <a:lnTo>
                  <a:pt x="140" y="110"/>
                </a:lnTo>
                <a:lnTo>
                  <a:pt x="140" y="125"/>
                </a:lnTo>
                <a:lnTo>
                  <a:pt x="114" y="128"/>
                </a:lnTo>
                <a:lnTo>
                  <a:pt x="114" y="112"/>
                </a:lnTo>
                <a:close/>
                <a:moveTo>
                  <a:pt x="82" y="117"/>
                </a:moveTo>
                <a:lnTo>
                  <a:pt x="106" y="112"/>
                </a:lnTo>
                <a:lnTo>
                  <a:pt x="106" y="128"/>
                </a:lnTo>
                <a:lnTo>
                  <a:pt x="82" y="132"/>
                </a:lnTo>
                <a:lnTo>
                  <a:pt x="82" y="117"/>
                </a:lnTo>
                <a:close/>
                <a:moveTo>
                  <a:pt x="47" y="119"/>
                </a:moveTo>
                <a:lnTo>
                  <a:pt x="73" y="117"/>
                </a:lnTo>
                <a:lnTo>
                  <a:pt x="73" y="132"/>
                </a:lnTo>
                <a:lnTo>
                  <a:pt x="47" y="134"/>
                </a:lnTo>
                <a:lnTo>
                  <a:pt x="47" y="119"/>
                </a:lnTo>
                <a:close/>
                <a:moveTo>
                  <a:pt x="15" y="123"/>
                </a:moveTo>
                <a:lnTo>
                  <a:pt x="39" y="121"/>
                </a:lnTo>
                <a:lnTo>
                  <a:pt x="39" y="136"/>
                </a:lnTo>
                <a:lnTo>
                  <a:pt x="15" y="138"/>
                </a:lnTo>
                <a:lnTo>
                  <a:pt x="15" y="123"/>
                </a:lnTo>
                <a:close/>
                <a:moveTo>
                  <a:pt x="147" y="134"/>
                </a:moveTo>
                <a:lnTo>
                  <a:pt x="173" y="132"/>
                </a:lnTo>
                <a:lnTo>
                  <a:pt x="173" y="147"/>
                </a:lnTo>
                <a:lnTo>
                  <a:pt x="147" y="149"/>
                </a:lnTo>
                <a:lnTo>
                  <a:pt x="147" y="134"/>
                </a:lnTo>
                <a:close/>
                <a:moveTo>
                  <a:pt x="114" y="138"/>
                </a:moveTo>
                <a:lnTo>
                  <a:pt x="140" y="134"/>
                </a:lnTo>
                <a:lnTo>
                  <a:pt x="140" y="151"/>
                </a:lnTo>
                <a:lnTo>
                  <a:pt x="114" y="154"/>
                </a:lnTo>
                <a:lnTo>
                  <a:pt x="114" y="138"/>
                </a:lnTo>
                <a:close/>
                <a:moveTo>
                  <a:pt x="82" y="141"/>
                </a:moveTo>
                <a:lnTo>
                  <a:pt x="106" y="138"/>
                </a:lnTo>
                <a:lnTo>
                  <a:pt x="106" y="154"/>
                </a:lnTo>
                <a:lnTo>
                  <a:pt x="82" y="156"/>
                </a:lnTo>
                <a:lnTo>
                  <a:pt x="82" y="141"/>
                </a:lnTo>
                <a:close/>
                <a:moveTo>
                  <a:pt x="47" y="145"/>
                </a:moveTo>
                <a:lnTo>
                  <a:pt x="73" y="143"/>
                </a:lnTo>
                <a:lnTo>
                  <a:pt x="73" y="158"/>
                </a:lnTo>
                <a:lnTo>
                  <a:pt x="47" y="160"/>
                </a:lnTo>
                <a:lnTo>
                  <a:pt x="47" y="145"/>
                </a:lnTo>
                <a:close/>
                <a:moveTo>
                  <a:pt x="15" y="147"/>
                </a:moveTo>
                <a:lnTo>
                  <a:pt x="39" y="145"/>
                </a:lnTo>
                <a:lnTo>
                  <a:pt x="39" y="160"/>
                </a:lnTo>
                <a:lnTo>
                  <a:pt x="15" y="162"/>
                </a:lnTo>
                <a:lnTo>
                  <a:pt x="15" y="147"/>
                </a:lnTo>
                <a:close/>
                <a:moveTo>
                  <a:pt x="181" y="158"/>
                </a:moveTo>
                <a:lnTo>
                  <a:pt x="207" y="154"/>
                </a:lnTo>
                <a:lnTo>
                  <a:pt x="207" y="171"/>
                </a:lnTo>
                <a:lnTo>
                  <a:pt x="181" y="173"/>
                </a:lnTo>
                <a:lnTo>
                  <a:pt x="181" y="158"/>
                </a:lnTo>
                <a:close/>
                <a:moveTo>
                  <a:pt x="147" y="160"/>
                </a:moveTo>
                <a:lnTo>
                  <a:pt x="173" y="158"/>
                </a:lnTo>
                <a:lnTo>
                  <a:pt x="173" y="173"/>
                </a:lnTo>
                <a:lnTo>
                  <a:pt x="147" y="175"/>
                </a:lnTo>
                <a:lnTo>
                  <a:pt x="147" y="160"/>
                </a:lnTo>
                <a:close/>
                <a:moveTo>
                  <a:pt x="114" y="162"/>
                </a:moveTo>
                <a:lnTo>
                  <a:pt x="140" y="160"/>
                </a:lnTo>
                <a:lnTo>
                  <a:pt x="140" y="175"/>
                </a:lnTo>
                <a:lnTo>
                  <a:pt x="114" y="177"/>
                </a:lnTo>
                <a:lnTo>
                  <a:pt x="114" y="162"/>
                </a:lnTo>
                <a:close/>
                <a:moveTo>
                  <a:pt x="82" y="167"/>
                </a:moveTo>
                <a:lnTo>
                  <a:pt x="106" y="164"/>
                </a:lnTo>
                <a:lnTo>
                  <a:pt x="106" y="180"/>
                </a:lnTo>
                <a:lnTo>
                  <a:pt x="82" y="182"/>
                </a:lnTo>
                <a:lnTo>
                  <a:pt x="82" y="167"/>
                </a:lnTo>
                <a:close/>
                <a:moveTo>
                  <a:pt x="47" y="169"/>
                </a:moveTo>
                <a:lnTo>
                  <a:pt x="73" y="167"/>
                </a:lnTo>
                <a:lnTo>
                  <a:pt x="73" y="182"/>
                </a:lnTo>
                <a:lnTo>
                  <a:pt x="47" y="184"/>
                </a:lnTo>
                <a:lnTo>
                  <a:pt x="47" y="169"/>
                </a:lnTo>
                <a:close/>
                <a:moveTo>
                  <a:pt x="15" y="173"/>
                </a:moveTo>
                <a:lnTo>
                  <a:pt x="39" y="171"/>
                </a:lnTo>
                <a:lnTo>
                  <a:pt x="39" y="186"/>
                </a:lnTo>
                <a:lnTo>
                  <a:pt x="15" y="188"/>
                </a:lnTo>
                <a:lnTo>
                  <a:pt x="15" y="173"/>
                </a:lnTo>
                <a:close/>
                <a:moveTo>
                  <a:pt x="214" y="180"/>
                </a:moveTo>
                <a:lnTo>
                  <a:pt x="240" y="177"/>
                </a:lnTo>
                <a:lnTo>
                  <a:pt x="240" y="192"/>
                </a:lnTo>
                <a:lnTo>
                  <a:pt x="214" y="195"/>
                </a:lnTo>
                <a:lnTo>
                  <a:pt x="214" y="180"/>
                </a:lnTo>
                <a:close/>
                <a:moveTo>
                  <a:pt x="181" y="184"/>
                </a:moveTo>
                <a:lnTo>
                  <a:pt x="207" y="182"/>
                </a:lnTo>
                <a:lnTo>
                  <a:pt x="207" y="197"/>
                </a:lnTo>
                <a:lnTo>
                  <a:pt x="181" y="199"/>
                </a:lnTo>
                <a:lnTo>
                  <a:pt x="181" y="184"/>
                </a:lnTo>
                <a:close/>
                <a:moveTo>
                  <a:pt x="147" y="186"/>
                </a:moveTo>
                <a:lnTo>
                  <a:pt x="173" y="184"/>
                </a:lnTo>
                <a:lnTo>
                  <a:pt x="173" y="199"/>
                </a:lnTo>
                <a:lnTo>
                  <a:pt x="147" y="201"/>
                </a:lnTo>
                <a:lnTo>
                  <a:pt x="147" y="186"/>
                </a:lnTo>
                <a:close/>
                <a:moveTo>
                  <a:pt x="114" y="188"/>
                </a:moveTo>
                <a:lnTo>
                  <a:pt x="140" y="186"/>
                </a:lnTo>
                <a:lnTo>
                  <a:pt x="140" y="201"/>
                </a:lnTo>
                <a:lnTo>
                  <a:pt x="114" y="203"/>
                </a:lnTo>
                <a:lnTo>
                  <a:pt x="114" y="188"/>
                </a:lnTo>
                <a:close/>
                <a:moveTo>
                  <a:pt x="82" y="192"/>
                </a:moveTo>
                <a:lnTo>
                  <a:pt x="106" y="190"/>
                </a:lnTo>
                <a:lnTo>
                  <a:pt x="106" y="205"/>
                </a:lnTo>
                <a:lnTo>
                  <a:pt x="82" y="208"/>
                </a:lnTo>
                <a:lnTo>
                  <a:pt x="82" y="192"/>
                </a:lnTo>
                <a:close/>
                <a:moveTo>
                  <a:pt x="47" y="195"/>
                </a:moveTo>
                <a:lnTo>
                  <a:pt x="73" y="192"/>
                </a:lnTo>
                <a:lnTo>
                  <a:pt x="73" y="208"/>
                </a:lnTo>
                <a:lnTo>
                  <a:pt x="47" y="210"/>
                </a:lnTo>
                <a:lnTo>
                  <a:pt x="47" y="195"/>
                </a:lnTo>
                <a:close/>
                <a:moveTo>
                  <a:pt x="15" y="197"/>
                </a:moveTo>
                <a:lnTo>
                  <a:pt x="39" y="195"/>
                </a:lnTo>
                <a:lnTo>
                  <a:pt x="39" y="210"/>
                </a:lnTo>
                <a:lnTo>
                  <a:pt x="15" y="212"/>
                </a:lnTo>
                <a:lnTo>
                  <a:pt x="15" y="197"/>
                </a:lnTo>
                <a:close/>
                <a:moveTo>
                  <a:pt x="214" y="205"/>
                </a:moveTo>
                <a:lnTo>
                  <a:pt x="240" y="203"/>
                </a:lnTo>
                <a:lnTo>
                  <a:pt x="240" y="221"/>
                </a:lnTo>
                <a:lnTo>
                  <a:pt x="214" y="223"/>
                </a:lnTo>
                <a:lnTo>
                  <a:pt x="214" y="205"/>
                </a:lnTo>
                <a:close/>
                <a:moveTo>
                  <a:pt x="181" y="210"/>
                </a:moveTo>
                <a:lnTo>
                  <a:pt x="207" y="208"/>
                </a:lnTo>
                <a:lnTo>
                  <a:pt x="207" y="223"/>
                </a:lnTo>
                <a:lnTo>
                  <a:pt x="181" y="225"/>
                </a:lnTo>
                <a:lnTo>
                  <a:pt x="181" y="210"/>
                </a:lnTo>
                <a:close/>
                <a:moveTo>
                  <a:pt x="147" y="212"/>
                </a:moveTo>
                <a:lnTo>
                  <a:pt x="173" y="210"/>
                </a:lnTo>
                <a:lnTo>
                  <a:pt x="173" y="225"/>
                </a:lnTo>
                <a:lnTo>
                  <a:pt x="147" y="227"/>
                </a:lnTo>
                <a:lnTo>
                  <a:pt x="147" y="212"/>
                </a:lnTo>
                <a:close/>
                <a:moveTo>
                  <a:pt x="114" y="214"/>
                </a:moveTo>
                <a:lnTo>
                  <a:pt x="140" y="212"/>
                </a:lnTo>
                <a:lnTo>
                  <a:pt x="140" y="227"/>
                </a:lnTo>
                <a:lnTo>
                  <a:pt x="114" y="229"/>
                </a:lnTo>
                <a:lnTo>
                  <a:pt x="114" y="214"/>
                </a:lnTo>
                <a:close/>
                <a:moveTo>
                  <a:pt x="82" y="216"/>
                </a:moveTo>
                <a:lnTo>
                  <a:pt x="106" y="214"/>
                </a:lnTo>
                <a:lnTo>
                  <a:pt x="106" y="229"/>
                </a:lnTo>
                <a:lnTo>
                  <a:pt x="82" y="231"/>
                </a:lnTo>
                <a:lnTo>
                  <a:pt x="82" y="216"/>
                </a:lnTo>
                <a:close/>
                <a:moveTo>
                  <a:pt x="47" y="221"/>
                </a:moveTo>
                <a:lnTo>
                  <a:pt x="73" y="218"/>
                </a:lnTo>
                <a:lnTo>
                  <a:pt x="73" y="231"/>
                </a:lnTo>
                <a:lnTo>
                  <a:pt x="47" y="234"/>
                </a:lnTo>
                <a:lnTo>
                  <a:pt x="47" y="221"/>
                </a:lnTo>
                <a:close/>
                <a:moveTo>
                  <a:pt x="15" y="223"/>
                </a:moveTo>
                <a:lnTo>
                  <a:pt x="39" y="221"/>
                </a:lnTo>
                <a:lnTo>
                  <a:pt x="39" y="236"/>
                </a:lnTo>
                <a:lnTo>
                  <a:pt x="15" y="238"/>
                </a:lnTo>
                <a:lnTo>
                  <a:pt x="15" y="223"/>
                </a:lnTo>
                <a:close/>
                <a:moveTo>
                  <a:pt x="214" y="231"/>
                </a:moveTo>
                <a:lnTo>
                  <a:pt x="240" y="231"/>
                </a:lnTo>
                <a:lnTo>
                  <a:pt x="240" y="247"/>
                </a:lnTo>
                <a:lnTo>
                  <a:pt x="214" y="249"/>
                </a:lnTo>
                <a:lnTo>
                  <a:pt x="214" y="231"/>
                </a:lnTo>
                <a:close/>
                <a:moveTo>
                  <a:pt x="181" y="236"/>
                </a:moveTo>
                <a:lnTo>
                  <a:pt x="207" y="234"/>
                </a:lnTo>
                <a:lnTo>
                  <a:pt x="207" y="249"/>
                </a:lnTo>
                <a:lnTo>
                  <a:pt x="181" y="251"/>
                </a:lnTo>
                <a:lnTo>
                  <a:pt x="181" y="236"/>
                </a:lnTo>
                <a:close/>
                <a:moveTo>
                  <a:pt x="147" y="238"/>
                </a:moveTo>
                <a:lnTo>
                  <a:pt x="173" y="236"/>
                </a:lnTo>
                <a:lnTo>
                  <a:pt x="173" y="251"/>
                </a:lnTo>
                <a:lnTo>
                  <a:pt x="147" y="253"/>
                </a:lnTo>
                <a:lnTo>
                  <a:pt x="147" y="238"/>
                </a:lnTo>
                <a:close/>
                <a:moveTo>
                  <a:pt x="114" y="240"/>
                </a:moveTo>
                <a:lnTo>
                  <a:pt x="140" y="238"/>
                </a:lnTo>
                <a:lnTo>
                  <a:pt x="140" y="253"/>
                </a:lnTo>
                <a:lnTo>
                  <a:pt x="114" y="255"/>
                </a:lnTo>
                <a:lnTo>
                  <a:pt x="114" y="240"/>
                </a:lnTo>
                <a:close/>
                <a:moveTo>
                  <a:pt x="82" y="242"/>
                </a:moveTo>
                <a:lnTo>
                  <a:pt x="106" y="240"/>
                </a:lnTo>
                <a:lnTo>
                  <a:pt x="106" y="255"/>
                </a:lnTo>
                <a:lnTo>
                  <a:pt x="82" y="257"/>
                </a:lnTo>
                <a:lnTo>
                  <a:pt x="82" y="242"/>
                </a:lnTo>
                <a:close/>
                <a:moveTo>
                  <a:pt x="47" y="244"/>
                </a:moveTo>
                <a:lnTo>
                  <a:pt x="73" y="242"/>
                </a:lnTo>
                <a:lnTo>
                  <a:pt x="73" y="257"/>
                </a:lnTo>
                <a:lnTo>
                  <a:pt x="47" y="260"/>
                </a:lnTo>
                <a:lnTo>
                  <a:pt x="47" y="244"/>
                </a:lnTo>
                <a:close/>
                <a:moveTo>
                  <a:pt x="15" y="247"/>
                </a:moveTo>
                <a:lnTo>
                  <a:pt x="39" y="244"/>
                </a:lnTo>
                <a:lnTo>
                  <a:pt x="39" y="260"/>
                </a:lnTo>
                <a:lnTo>
                  <a:pt x="15" y="262"/>
                </a:lnTo>
                <a:lnTo>
                  <a:pt x="15" y="247"/>
                </a:lnTo>
                <a:close/>
                <a:moveTo>
                  <a:pt x="214" y="260"/>
                </a:moveTo>
                <a:lnTo>
                  <a:pt x="240" y="257"/>
                </a:lnTo>
                <a:lnTo>
                  <a:pt x="240" y="273"/>
                </a:lnTo>
                <a:lnTo>
                  <a:pt x="214" y="275"/>
                </a:lnTo>
                <a:lnTo>
                  <a:pt x="214" y="260"/>
                </a:lnTo>
                <a:close/>
                <a:moveTo>
                  <a:pt x="181" y="262"/>
                </a:moveTo>
                <a:lnTo>
                  <a:pt x="207" y="260"/>
                </a:lnTo>
                <a:lnTo>
                  <a:pt x="207" y="275"/>
                </a:lnTo>
                <a:lnTo>
                  <a:pt x="181" y="277"/>
                </a:lnTo>
                <a:lnTo>
                  <a:pt x="181" y="262"/>
                </a:lnTo>
                <a:close/>
                <a:moveTo>
                  <a:pt x="147" y="264"/>
                </a:moveTo>
                <a:lnTo>
                  <a:pt x="173" y="262"/>
                </a:lnTo>
                <a:lnTo>
                  <a:pt x="173" y="277"/>
                </a:lnTo>
                <a:lnTo>
                  <a:pt x="147" y="279"/>
                </a:lnTo>
                <a:lnTo>
                  <a:pt x="147" y="264"/>
                </a:lnTo>
                <a:close/>
                <a:moveTo>
                  <a:pt x="114" y="266"/>
                </a:moveTo>
                <a:lnTo>
                  <a:pt x="140" y="264"/>
                </a:lnTo>
                <a:lnTo>
                  <a:pt x="140" y="279"/>
                </a:lnTo>
                <a:lnTo>
                  <a:pt x="114" y="281"/>
                </a:lnTo>
                <a:lnTo>
                  <a:pt x="114" y="266"/>
                </a:lnTo>
                <a:close/>
                <a:moveTo>
                  <a:pt x="82" y="268"/>
                </a:moveTo>
                <a:lnTo>
                  <a:pt x="106" y="266"/>
                </a:lnTo>
                <a:lnTo>
                  <a:pt x="106" y="281"/>
                </a:lnTo>
                <a:lnTo>
                  <a:pt x="82" y="283"/>
                </a:lnTo>
                <a:lnTo>
                  <a:pt x="82" y="268"/>
                </a:lnTo>
                <a:close/>
                <a:moveTo>
                  <a:pt x="47" y="270"/>
                </a:moveTo>
                <a:lnTo>
                  <a:pt x="73" y="268"/>
                </a:lnTo>
                <a:lnTo>
                  <a:pt x="73" y="283"/>
                </a:lnTo>
                <a:lnTo>
                  <a:pt x="47" y="283"/>
                </a:lnTo>
                <a:lnTo>
                  <a:pt x="47" y="270"/>
                </a:lnTo>
                <a:close/>
                <a:moveTo>
                  <a:pt x="15" y="273"/>
                </a:moveTo>
                <a:lnTo>
                  <a:pt x="39" y="270"/>
                </a:lnTo>
                <a:lnTo>
                  <a:pt x="39" y="286"/>
                </a:lnTo>
                <a:lnTo>
                  <a:pt x="15" y="286"/>
                </a:lnTo>
                <a:lnTo>
                  <a:pt x="15" y="273"/>
                </a:lnTo>
                <a:close/>
                <a:moveTo>
                  <a:pt x="214" y="286"/>
                </a:moveTo>
                <a:lnTo>
                  <a:pt x="240" y="283"/>
                </a:lnTo>
                <a:lnTo>
                  <a:pt x="240" y="299"/>
                </a:lnTo>
                <a:lnTo>
                  <a:pt x="214" y="301"/>
                </a:lnTo>
                <a:lnTo>
                  <a:pt x="214" y="286"/>
                </a:lnTo>
                <a:close/>
                <a:moveTo>
                  <a:pt x="181" y="288"/>
                </a:moveTo>
                <a:lnTo>
                  <a:pt x="207" y="286"/>
                </a:lnTo>
                <a:lnTo>
                  <a:pt x="207" y="301"/>
                </a:lnTo>
                <a:lnTo>
                  <a:pt x="181" y="303"/>
                </a:lnTo>
                <a:lnTo>
                  <a:pt x="181" y="288"/>
                </a:lnTo>
                <a:close/>
                <a:moveTo>
                  <a:pt x="147" y="288"/>
                </a:moveTo>
                <a:lnTo>
                  <a:pt x="173" y="288"/>
                </a:lnTo>
                <a:lnTo>
                  <a:pt x="173" y="303"/>
                </a:lnTo>
                <a:lnTo>
                  <a:pt x="147" y="305"/>
                </a:lnTo>
                <a:lnTo>
                  <a:pt x="147" y="288"/>
                </a:lnTo>
                <a:close/>
                <a:moveTo>
                  <a:pt x="114" y="290"/>
                </a:moveTo>
                <a:lnTo>
                  <a:pt x="140" y="290"/>
                </a:lnTo>
                <a:lnTo>
                  <a:pt x="140" y="305"/>
                </a:lnTo>
                <a:lnTo>
                  <a:pt x="114" y="305"/>
                </a:lnTo>
                <a:lnTo>
                  <a:pt x="114" y="290"/>
                </a:lnTo>
                <a:close/>
                <a:moveTo>
                  <a:pt x="82" y="292"/>
                </a:moveTo>
                <a:lnTo>
                  <a:pt x="106" y="292"/>
                </a:lnTo>
                <a:lnTo>
                  <a:pt x="106" y="307"/>
                </a:lnTo>
                <a:lnTo>
                  <a:pt x="82" y="307"/>
                </a:lnTo>
                <a:lnTo>
                  <a:pt x="82" y="292"/>
                </a:lnTo>
                <a:close/>
                <a:moveTo>
                  <a:pt x="47" y="294"/>
                </a:moveTo>
                <a:lnTo>
                  <a:pt x="73" y="292"/>
                </a:lnTo>
                <a:lnTo>
                  <a:pt x="73" y="307"/>
                </a:lnTo>
                <a:lnTo>
                  <a:pt x="47" y="309"/>
                </a:lnTo>
                <a:lnTo>
                  <a:pt x="47" y="294"/>
                </a:lnTo>
                <a:close/>
                <a:moveTo>
                  <a:pt x="15" y="296"/>
                </a:moveTo>
                <a:lnTo>
                  <a:pt x="39" y="294"/>
                </a:lnTo>
                <a:lnTo>
                  <a:pt x="39" y="309"/>
                </a:lnTo>
                <a:lnTo>
                  <a:pt x="15" y="312"/>
                </a:lnTo>
                <a:lnTo>
                  <a:pt x="15" y="296"/>
                </a:lnTo>
                <a:close/>
                <a:moveTo>
                  <a:pt x="214" y="312"/>
                </a:moveTo>
                <a:lnTo>
                  <a:pt x="240" y="309"/>
                </a:lnTo>
                <a:lnTo>
                  <a:pt x="240" y="327"/>
                </a:lnTo>
                <a:lnTo>
                  <a:pt x="214" y="327"/>
                </a:lnTo>
                <a:lnTo>
                  <a:pt x="214" y="312"/>
                </a:lnTo>
                <a:close/>
                <a:moveTo>
                  <a:pt x="181" y="314"/>
                </a:moveTo>
                <a:lnTo>
                  <a:pt x="207" y="312"/>
                </a:lnTo>
                <a:lnTo>
                  <a:pt x="207" y="327"/>
                </a:lnTo>
                <a:lnTo>
                  <a:pt x="181" y="329"/>
                </a:lnTo>
                <a:lnTo>
                  <a:pt x="181" y="314"/>
                </a:lnTo>
                <a:close/>
                <a:moveTo>
                  <a:pt x="147" y="314"/>
                </a:moveTo>
                <a:lnTo>
                  <a:pt x="173" y="314"/>
                </a:lnTo>
                <a:lnTo>
                  <a:pt x="173" y="329"/>
                </a:lnTo>
                <a:lnTo>
                  <a:pt x="147" y="329"/>
                </a:lnTo>
                <a:lnTo>
                  <a:pt x="147" y="314"/>
                </a:lnTo>
                <a:close/>
                <a:moveTo>
                  <a:pt x="114" y="316"/>
                </a:moveTo>
                <a:lnTo>
                  <a:pt x="140" y="316"/>
                </a:lnTo>
                <a:lnTo>
                  <a:pt x="140" y="331"/>
                </a:lnTo>
                <a:lnTo>
                  <a:pt x="114" y="331"/>
                </a:lnTo>
                <a:lnTo>
                  <a:pt x="114" y="316"/>
                </a:lnTo>
                <a:close/>
                <a:moveTo>
                  <a:pt x="82" y="318"/>
                </a:moveTo>
                <a:lnTo>
                  <a:pt x="106" y="316"/>
                </a:lnTo>
                <a:lnTo>
                  <a:pt x="106" y="331"/>
                </a:lnTo>
                <a:lnTo>
                  <a:pt x="82" y="333"/>
                </a:lnTo>
                <a:lnTo>
                  <a:pt x="82" y="318"/>
                </a:lnTo>
                <a:close/>
                <a:moveTo>
                  <a:pt x="47" y="320"/>
                </a:moveTo>
                <a:lnTo>
                  <a:pt x="73" y="318"/>
                </a:lnTo>
                <a:lnTo>
                  <a:pt x="73" y="333"/>
                </a:lnTo>
                <a:lnTo>
                  <a:pt x="47" y="335"/>
                </a:lnTo>
                <a:lnTo>
                  <a:pt x="47" y="320"/>
                </a:lnTo>
                <a:close/>
                <a:moveTo>
                  <a:pt x="15" y="320"/>
                </a:moveTo>
                <a:lnTo>
                  <a:pt x="39" y="320"/>
                </a:lnTo>
                <a:lnTo>
                  <a:pt x="39" y="335"/>
                </a:lnTo>
                <a:lnTo>
                  <a:pt x="15" y="335"/>
                </a:lnTo>
                <a:lnTo>
                  <a:pt x="15" y="320"/>
                </a:lnTo>
                <a:close/>
                <a:moveTo>
                  <a:pt x="214" y="338"/>
                </a:moveTo>
                <a:lnTo>
                  <a:pt x="240" y="335"/>
                </a:lnTo>
                <a:lnTo>
                  <a:pt x="240" y="353"/>
                </a:lnTo>
                <a:lnTo>
                  <a:pt x="214" y="353"/>
                </a:lnTo>
                <a:lnTo>
                  <a:pt x="214" y="338"/>
                </a:lnTo>
                <a:close/>
                <a:moveTo>
                  <a:pt x="181" y="340"/>
                </a:moveTo>
                <a:lnTo>
                  <a:pt x="207" y="338"/>
                </a:lnTo>
                <a:lnTo>
                  <a:pt x="207" y="353"/>
                </a:lnTo>
                <a:lnTo>
                  <a:pt x="181" y="355"/>
                </a:lnTo>
                <a:lnTo>
                  <a:pt x="181" y="340"/>
                </a:lnTo>
                <a:close/>
                <a:moveTo>
                  <a:pt x="147" y="340"/>
                </a:moveTo>
                <a:lnTo>
                  <a:pt x="173" y="340"/>
                </a:lnTo>
                <a:lnTo>
                  <a:pt x="173" y="355"/>
                </a:lnTo>
                <a:lnTo>
                  <a:pt x="147" y="355"/>
                </a:lnTo>
                <a:lnTo>
                  <a:pt x="147" y="340"/>
                </a:lnTo>
                <a:close/>
                <a:moveTo>
                  <a:pt x="114" y="342"/>
                </a:moveTo>
                <a:lnTo>
                  <a:pt x="140" y="340"/>
                </a:lnTo>
                <a:lnTo>
                  <a:pt x="140" y="355"/>
                </a:lnTo>
                <a:lnTo>
                  <a:pt x="114" y="357"/>
                </a:lnTo>
                <a:lnTo>
                  <a:pt x="114" y="342"/>
                </a:lnTo>
                <a:close/>
                <a:moveTo>
                  <a:pt x="82" y="344"/>
                </a:moveTo>
                <a:lnTo>
                  <a:pt x="106" y="342"/>
                </a:lnTo>
                <a:lnTo>
                  <a:pt x="106" y="357"/>
                </a:lnTo>
                <a:lnTo>
                  <a:pt x="82" y="359"/>
                </a:lnTo>
                <a:lnTo>
                  <a:pt x="82" y="344"/>
                </a:lnTo>
                <a:close/>
                <a:moveTo>
                  <a:pt x="47" y="344"/>
                </a:moveTo>
                <a:lnTo>
                  <a:pt x="73" y="344"/>
                </a:lnTo>
                <a:lnTo>
                  <a:pt x="73" y="359"/>
                </a:lnTo>
                <a:lnTo>
                  <a:pt x="47" y="359"/>
                </a:lnTo>
                <a:lnTo>
                  <a:pt x="47" y="344"/>
                </a:lnTo>
                <a:close/>
                <a:moveTo>
                  <a:pt x="15" y="346"/>
                </a:moveTo>
                <a:lnTo>
                  <a:pt x="39" y="344"/>
                </a:lnTo>
                <a:lnTo>
                  <a:pt x="39" y="359"/>
                </a:lnTo>
                <a:lnTo>
                  <a:pt x="15" y="361"/>
                </a:lnTo>
                <a:lnTo>
                  <a:pt x="15" y="346"/>
                </a:lnTo>
                <a:close/>
                <a:moveTo>
                  <a:pt x="214" y="363"/>
                </a:moveTo>
                <a:lnTo>
                  <a:pt x="240" y="363"/>
                </a:lnTo>
                <a:lnTo>
                  <a:pt x="240" y="379"/>
                </a:lnTo>
                <a:lnTo>
                  <a:pt x="214" y="379"/>
                </a:lnTo>
                <a:lnTo>
                  <a:pt x="214" y="363"/>
                </a:lnTo>
                <a:close/>
                <a:moveTo>
                  <a:pt x="181" y="366"/>
                </a:moveTo>
                <a:lnTo>
                  <a:pt x="207" y="363"/>
                </a:lnTo>
                <a:lnTo>
                  <a:pt x="207" y="379"/>
                </a:lnTo>
                <a:lnTo>
                  <a:pt x="181" y="381"/>
                </a:lnTo>
                <a:lnTo>
                  <a:pt x="181" y="366"/>
                </a:lnTo>
                <a:close/>
                <a:moveTo>
                  <a:pt x="147" y="366"/>
                </a:moveTo>
                <a:lnTo>
                  <a:pt x="173" y="366"/>
                </a:lnTo>
                <a:lnTo>
                  <a:pt x="173" y="381"/>
                </a:lnTo>
                <a:lnTo>
                  <a:pt x="147" y="381"/>
                </a:lnTo>
                <a:lnTo>
                  <a:pt x="147" y="366"/>
                </a:lnTo>
                <a:close/>
                <a:moveTo>
                  <a:pt x="114" y="368"/>
                </a:moveTo>
                <a:lnTo>
                  <a:pt x="140" y="366"/>
                </a:lnTo>
                <a:lnTo>
                  <a:pt x="140" y="381"/>
                </a:lnTo>
                <a:lnTo>
                  <a:pt x="114" y="383"/>
                </a:lnTo>
                <a:lnTo>
                  <a:pt x="114" y="368"/>
                </a:lnTo>
                <a:close/>
                <a:moveTo>
                  <a:pt x="82" y="368"/>
                </a:moveTo>
                <a:lnTo>
                  <a:pt x="106" y="368"/>
                </a:lnTo>
                <a:lnTo>
                  <a:pt x="106" y="383"/>
                </a:lnTo>
                <a:lnTo>
                  <a:pt x="82" y="383"/>
                </a:lnTo>
                <a:lnTo>
                  <a:pt x="82" y="368"/>
                </a:lnTo>
                <a:close/>
                <a:moveTo>
                  <a:pt x="47" y="370"/>
                </a:moveTo>
                <a:lnTo>
                  <a:pt x="73" y="368"/>
                </a:lnTo>
                <a:lnTo>
                  <a:pt x="73" y="383"/>
                </a:lnTo>
                <a:lnTo>
                  <a:pt x="47" y="385"/>
                </a:lnTo>
                <a:lnTo>
                  <a:pt x="47" y="370"/>
                </a:lnTo>
                <a:close/>
                <a:moveTo>
                  <a:pt x="15" y="370"/>
                </a:moveTo>
                <a:lnTo>
                  <a:pt x="39" y="370"/>
                </a:lnTo>
                <a:lnTo>
                  <a:pt x="39" y="385"/>
                </a:lnTo>
                <a:lnTo>
                  <a:pt x="15" y="385"/>
                </a:lnTo>
                <a:lnTo>
                  <a:pt x="15" y="370"/>
                </a:lnTo>
                <a:close/>
                <a:moveTo>
                  <a:pt x="214" y="389"/>
                </a:moveTo>
                <a:lnTo>
                  <a:pt x="240" y="389"/>
                </a:lnTo>
                <a:lnTo>
                  <a:pt x="240" y="405"/>
                </a:lnTo>
                <a:lnTo>
                  <a:pt x="214" y="405"/>
                </a:lnTo>
                <a:lnTo>
                  <a:pt x="214" y="389"/>
                </a:lnTo>
                <a:close/>
                <a:moveTo>
                  <a:pt x="181" y="392"/>
                </a:moveTo>
                <a:lnTo>
                  <a:pt x="207" y="389"/>
                </a:lnTo>
                <a:lnTo>
                  <a:pt x="207" y="407"/>
                </a:lnTo>
                <a:lnTo>
                  <a:pt x="181" y="407"/>
                </a:lnTo>
                <a:lnTo>
                  <a:pt x="181" y="392"/>
                </a:lnTo>
                <a:close/>
                <a:moveTo>
                  <a:pt x="147" y="392"/>
                </a:moveTo>
                <a:lnTo>
                  <a:pt x="173" y="392"/>
                </a:lnTo>
                <a:lnTo>
                  <a:pt x="173" y="407"/>
                </a:lnTo>
                <a:lnTo>
                  <a:pt x="147" y="407"/>
                </a:lnTo>
                <a:lnTo>
                  <a:pt x="147" y="392"/>
                </a:lnTo>
                <a:close/>
                <a:moveTo>
                  <a:pt x="114" y="392"/>
                </a:moveTo>
                <a:lnTo>
                  <a:pt x="140" y="392"/>
                </a:lnTo>
                <a:lnTo>
                  <a:pt x="140" y="407"/>
                </a:lnTo>
                <a:lnTo>
                  <a:pt x="114" y="407"/>
                </a:lnTo>
                <a:lnTo>
                  <a:pt x="114" y="392"/>
                </a:lnTo>
                <a:close/>
                <a:moveTo>
                  <a:pt x="82" y="394"/>
                </a:moveTo>
                <a:lnTo>
                  <a:pt x="106" y="394"/>
                </a:lnTo>
                <a:lnTo>
                  <a:pt x="106" y="409"/>
                </a:lnTo>
                <a:lnTo>
                  <a:pt x="82" y="409"/>
                </a:lnTo>
                <a:lnTo>
                  <a:pt x="82" y="394"/>
                </a:lnTo>
                <a:close/>
                <a:moveTo>
                  <a:pt x="47" y="394"/>
                </a:moveTo>
                <a:lnTo>
                  <a:pt x="73" y="394"/>
                </a:lnTo>
                <a:lnTo>
                  <a:pt x="73" y="409"/>
                </a:lnTo>
                <a:lnTo>
                  <a:pt x="47" y="409"/>
                </a:lnTo>
                <a:lnTo>
                  <a:pt x="47" y="394"/>
                </a:lnTo>
                <a:close/>
                <a:moveTo>
                  <a:pt x="15" y="396"/>
                </a:moveTo>
                <a:lnTo>
                  <a:pt x="39" y="394"/>
                </a:lnTo>
                <a:lnTo>
                  <a:pt x="39" y="409"/>
                </a:lnTo>
                <a:lnTo>
                  <a:pt x="15" y="411"/>
                </a:lnTo>
                <a:lnTo>
                  <a:pt x="15" y="396"/>
                </a:lnTo>
                <a:close/>
                <a:moveTo>
                  <a:pt x="214" y="415"/>
                </a:moveTo>
                <a:lnTo>
                  <a:pt x="240" y="415"/>
                </a:lnTo>
                <a:lnTo>
                  <a:pt x="240" y="431"/>
                </a:lnTo>
                <a:lnTo>
                  <a:pt x="214" y="433"/>
                </a:lnTo>
                <a:lnTo>
                  <a:pt x="214" y="415"/>
                </a:lnTo>
                <a:close/>
                <a:moveTo>
                  <a:pt x="181" y="418"/>
                </a:moveTo>
                <a:lnTo>
                  <a:pt x="207" y="415"/>
                </a:lnTo>
                <a:lnTo>
                  <a:pt x="207" y="433"/>
                </a:lnTo>
                <a:lnTo>
                  <a:pt x="181" y="433"/>
                </a:lnTo>
                <a:lnTo>
                  <a:pt x="181" y="418"/>
                </a:lnTo>
                <a:close/>
                <a:moveTo>
                  <a:pt x="147" y="418"/>
                </a:moveTo>
                <a:lnTo>
                  <a:pt x="173" y="418"/>
                </a:lnTo>
                <a:lnTo>
                  <a:pt x="173" y="433"/>
                </a:lnTo>
                <a:lnTo>
                  <a:pt x="147" y="433"/>
                </a:lnTo>
                <a:lnTo>
                  <a:pt x="147" y="418"/>
                </a:lnTo>
                <a:close/>
                <a:moveTo>
                  <a:pt x="114" y="418"/>
                </a:moveTo>
                <a:lnTo>
                  <a:pt x="140" y="418"/>
                </a:lnTo>
                <a:lnTo>
                  <a:pt x="140" y="433"/>
                </a:lnTo>
                <a:lnTo>
                  <a:pt x="114" y="433"/>
                </a:lnTo>
                <a:lnTo>
                  <a:pt x="114" y="418"/>
                </a:lnTo>
                <a:close/>
                <a:moveTo>
                  <a:pt x="82" y="420"/>
                </a:moveTo>
                <a:lnTo>
                  <a:pt x="106" y="418"/>
                </a:lnTo>
                <a:lnTo>
                  <a:pt x="106" y="433"/>
                </a:lnTo>
                <a:lnTo>
                  <a:pt x="82" y="435"/>
                </a:lnTo>
                <a:lnTo>
                  <a:pt x="82" y="420"/>
                </a:lnTo>
                <a:close/>
                <a:moveTo>
                  <a:pt x="47" y="420"/>
                </a:moveTo>
                <a:lnTo>
                  <a:pt x="73" y="420"/>
                </a:lnTo>
                <a:lnTo>
                  <a:pt x="73" y="435"/>
                </a:lnTo>
                <a:lnTo>
                  <a:pt x="47" y="435"/>
                </a:lnTo>
                <a:lnTo>
                  <a:pt x="47" y="420"/>
                </a:lnTo>
                <a:close/>
                <a:moveTo>
                  <a:pt x="15" y="420"/>
                </a:moveTo>
                <a:lnTo>
                  <a:pt x="39" y="420"/>
                </a:lnTo>
                <a:lnTo>
                  <a:pt x="39" y="435"/>
                </a:lnTo>
                <a:lnTo>
                  <a:pt x="15" y="435"/>
                </a:lnTo>
                <a:lnTo>
                  <a:pt x="15" y="420"/>
                </a:lnTo>
                <a:close/>
                <a:moveTo>
                  <a:pt x="214" y="441"/>
                </a:moveTo>
                <a:lnTo>
                  <a:pt x="240" y="441"/>
                </a:lnTo>
                <a:lnTo>
                  <a:pt x="240" y="459"/>
                </a:lnTo>
                <a:lnTo>
                  <a:pt x="214" y="459"/>
                </a:lnTo>
                <a:lnTo>
                  <a:pt x="214" y="441"/>
                </a:lnTo>
                <a:close/>
                <a:moveTo>
                  <a:pt x="181" y="444"/>
                </a:moveTo>
                <a:lnTo>
                  <a:pt x="207" y="444"/>
                </a:lnTo>
                <a:lnTo>
                  <a:pt x="207" y="459"/>
                </a:lnTo>
                <a:lnTo>
                  <a:pt x="181" y="459"/>
                </a:lnTo>
                <a:lnTo>
                  <a:pt x="181" y="444"/>
                </a:lnTo>
                <a:close/>
                <a:moveTo>
                  <a:pt x="147" y="444"/>
                </a:moveTo>
                <a:lnTo>
                  <a:pt x="173" y="444"/>
                </a:lnTo>
                <a:lnTo>
                  <a:pt x="173" y="459"/>
                </a:lnTo>
                <a:lnTo>
                  <a:pt x="147" y="459"/>
                </a:lnTo>
                <a:lnTo>
                  <a:pt x="147" y="444"/>
                </a:lnTo>
                <a:close/>
                <a:moveTo>
                  <a:pt x="114" y="444"/>
                </a:moveTo>
                <a:lnTo>
                  <a:pt x="140" y="444"/>
                </a:lnTo>
                <a:lnTo>
                  <a:pt x="140" y="459"/>
                </a:lnTo>
                <a:lnTo>
                  <a:pt x="114" y="459"/>
                </a:lnTo>
                <a:lnTo>
                  <a:pt x="114" y="444"/>
                </a:lnTo>
                <a:close/>
                <a:moveTo>
                  <a:pt x="82" y="444"/>
                </a:moveTo>
                <a:lnTo>
                  <a:pt x="106" y="444"/>
                </a:lnTo>
                <a:lnTo>
                  <a:pt x="106" y="459"/>
                </a:lnTo>
                <a:lnTo>
                  <a:pt x="82" y="459"/>
                </a:lnTo>
                <a:lnTo>
                  <a:pt x="82" y="444"/>
                </a:lnTo>
                <a:close/>
                <a:moveTo>
                  <a:pt x="47" y="444"/>
                </a:moveTo>
                <a:lnTo>
                  <a:pt x="73" y="444"/>
                </a:lnTo>
                <a:lnTo>
                  <a:pt x="73" y="459"/>
                </a:lnTo>
                <a:lnTo>
                  <a:pt x="47" y="459"/>
                </a:lnTo>
                <a:lnTo>
                  <a:pt x="47" y="444"/>
                </a:lnTo>
                <a:close/>
                <a:moveTo>
                  <a:pt x="15" y="446"/>
                </a:moveTo>
                <a:lnTo>
                  <a:pt x="39" y="444"/>
                </a:lnTo>
                <a:lnTo>
                  <a:pt x="39" y="459"/>
                </a:lnTo>
                <a:lnTo>
                  <a:pt x="15" y="459"/>
                </a:lnTo>
                <a:lnTo>
                  <a:pt x="15" y="446"/>
                </a:lnTo>
                <a:close/>
              </a:path>
            </a:pathLst>
          </a:custGeom>
          <a:solidFill>
            <a:srgbClr val="1D1B5A"/>
          </a:solidFill>
          <a:ln>
            <a:noFill/>
          </a:ln>
        </p:spPr>
        <p:txBody>
          <a:bodyPr wrap="square" lIns="91440" tIns="45720" rIns="91440" bIns="45720" anchor="ctr">
            <a:norm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字魂36号-正文宋楷" panose="02000000000000000000" pitchFamily="2" charset="-122"/>
              <a:ea typeface="字魂36号-正文宋楷" panose="02000000000000000000" pitchFamily="2" charset="-122"/>
            </a:endParaRPr>
          </a:p>
        </p:txBody>
      </p:sp>
      <p:sp>
        <p:nvSpPr>
          <p:cNvPr id="102" name="iṥḷíďe">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59182337-8B17-411E-9127-4ADD5EC09467}"/>
              </a:ext>
            </a:extLst>
          </p:cNvPr>
          <p:cNvSpPr/>
          <p:nvPr/>
        </p:nvSpPr>
        <p:spPr bwMode="auto">
          <a:xfrm>
            <a:off x="9724858" y="2999279"/>
            <a:ext cx="203545" cy="616290"/>
          </a:xfrm>
          <a:custGeom>
            <a:avLst/>
            <a:gdLst>
              <a:gd name="T0" fmla="*/ 6 w 108"/>
              <a:gd name="T1" fmla="*/ 19 h 327"/>
              <a:gd name="T2" fmla="*/ 30 w 108"/>
              <a:gd name="T3" fmla="*/ 41 h 327"/>
              <a:gd name="T4" fmla="*/ 58 w 108"/>
              <a:gd name="T5" fmla="*/ 30 h 327"/>
              <a:gd name="T6" fmla="*/ 62 w 108"/>
              <a:gd name="T7" fmla="*/ 47 h 327"/>
              <a:gd name="T8" fmla="*/ 86 w 108"/>
              <a:gd name="T9" fmla="*/ 37 h 327"/>
              <a:gd name="T10" fmla="*/ 6 w 108"/>
              <a:gd name="T11" fmla="*/ 45 h 327"/>
              <a:gd name="T12" fmla="*/ 30 w 108"/>
              <a:gd name="T13" fmla="*/ 67 h 327"/>
              <a:gd name="T14" fmla="*/ 58 w 108"/>
              <a:gd name="T15" fmla="*/ 56 h 327"/>
              <a:gd name="T16" fmla="*/ 62 w 108"/>
              <a:gd name="T17" fmla="*/ 71 h 327"/>
              <a:gd name="T18" fmla="*/ 86 w 108"/>
              <a:gd name="T19" fmla="*/ 63 h 327"/>
              <a:gd name="T20" fmla="*/ 6 w 108"/>
              <a:gd name="T21" fmla="*/ 73 h 327"/>
              <a:gd name="T22" fmla="*/ 30 w 108"/>
              <a:gd name="T23" fmla="*/ 93 h 327"/>
              <a:gd name="T24" fmla="*/ 58 w 108"/>
              <a:gd name="T25" fmla="*/ 82 h 327"/>
              <a:gd name="T26" fmla="*/ 62 w 108"/>
              <a:gd name="T27" fmla="*/ 97 h 327"/>
              <a:gd name="T28" fmla="*/ 86 w 108"/>
              <a:gd name="T29" fmla="*/ 86 h 327"/>
              <a:gd name="T30" fmla="*/ 6 w 108"/>
              <a:gd name="T31" fmla="*/ 99 h 327"/>
              <a:gd name="T32" fmla="*/ 30 w 108"/>
              <a:gd name="T33" fmla="*/ 119 h 327"/>
              <a:gd name="T34" fmla="*/ 58 w 108"/>
              <a:gd name="T35" fmla="*/ 108 h 327"/>
              <a:gd name="T36" fmla="*/ 62 w 108"/>
              <a:gd name="T37" fmla="*/ 123 h 327"/>
              <a:gd name="T38" fmla="*/ 86 w 108"/>
              <a:gd name="T39" fmla="*/ 112 h 327"/>
              <a:gd name="T40" fmla="*/ 6 w 108"/>
              <a:gd name="T41" fmla="*/ 125 h 327"/>
              <a:gd name="T42" fmla="*/ 30 w 108"/>
              <a:gd name="T43" fmla="*/ 145 h 327"/>
              <a:gd name="T44" fmla="*/ 58 w 108"/>
              <a:gd name="T45" fmla="*/ 132 h 327"/>
              <a:gd name="T46" fmla="*/ 62 w 108"/>
              <a:gd name="T47" fmla="*/ 149 h 327"/>
              <a:gd name="T48" fmla="*/ 86 w 108"/>
              <a:gd name="T49" fmla="*/ 136 h 327"/>
              <a:gd name="T50" fmla="*/ 6 w 108"/>
              <a:gd name="T51" fmla="*/ 151 h 327"/>
              <a:gd name="T52" fmla="*/ 30 w 108"/>
              <a:gd name="T53" fmla="*/ 171 h 327"/>
              <a:gd name="T54" fmla="*/ 58 w 108"/>
              <a:gd name="T55" fmla="*/ 158 h 327"/>
              <a:gd name="T56" fmla="*/ 62 w 108"/>
              <a:gd name="T57" fmla="*/ 173 h 327"/>
              <a:gd name="T58" fmla="*/ 86 w 108"/>
              <a:gd name="T59" fmla="*/ 162 h 327"/>
              <a:gd name="T60" fmla="*/ 6 w 108"/>
              <a:gd name="T61" fmla="*/ 177 h 327"/>
              <a:gd name="T62" fmla="*/ 30 w 108"/>
              <a:gd name="T63" fmla="*/ 197 h 327"/>
              <a:gd name="T64" fmla="*/ 58 w 108"/>
              <a:gd name="T65" fmla="*/ 184 h 327"/>
              <a:gd name="T66" fmla="*/ 62 w 108"/>
              <a:gd name="T67" fmla="*/ 199 h 327"/>
              <a:gd name="T68" fmla="*/ 86 w 108"/>
              <a:gd name="T69" fmla="*/ 186 h 327"/>
              <a:gd name="T70" fmla="*/ 6 w 108"/>
              <a:gd name="T71" fmla="*/ 205 h 327"/>
              <a:gd name="T72" fmla="*/ 30 w 108"/>
              <a:gd name="T73" fmla="*/ 223 h 327"/>
              <a:gd name="T74" fmla="*/ 58 w 108"/>
              <a:gd name="T75" fmla="*/ 210 h 327"/>
              <a:gd name="T76" fmla="*/ 62 w 108"/>
              <a:gd name="T77" fmla="*/ 225 h 327"/>
              <a:gd name="T78" fmla="*/ 86 w 108"/>
              <a:gd name="T79" fmla="*/ 212 h 327"/>
              <a:gd name="T80" fmla="*/ 6 w 108"/>
              <a:gd name="T81" fmla="*/ 231 h 327"/>
              <a:gd name="T82" fmla="*/ 30 w 108"/>
              <a:gd name="T83" fmla="*/ 249 h 327"/>
              <a:gd name="T84" fmla="*/ 58 w 108"/>
              <a:gd name="T85" fmla="*/ 234 h 327"/>
              <a:gd name="T86" fmla="*/ 62 w 108"/>
              <a:gd name="T87" fmla="*/ 251 h 327"/>
              <a:gd name="T88" fmla="*/ 86 w 108"/>
              <a:gd name="T89" fmla="*/ 236 h 327"/>
              <a:gd name="T90" fmla="*/ 6 w 108"/>
              <a:gd name="T91" fmla="*/ 257 h 327"/>
              <a:gd name="T92" fmla="*/ 30 w 108"/>
              <a:gd name="T93" fmla="*/ 275 h 327"/>
              <a:gd name="T94" fmla="*/ 58 w 108"/>
              <a:gd name="T95" fmla="*/ 260 h 327"/>
              <a:gd name="T96" fmla="*/ 62 w 108"/>
              <a:gd name="T97" fmla="*/ 275 h 327"/>
              <a:gd name="T98" fmla="*/ 86 w 108"/>
              <a:gd name="T99" fmla="*/ 262 h 327"/>
              <a:gd name="T100" fmla="*/ 6 w 108"/>
              <a:gd name="T101" fmla="*/ 283 h 327"/>
              <a:gd name="T102" fmla="*/ 30 w 108"/>
              <a:gd name="T103" fmla="*/ 301 h 327"/>
              <a:gd name="T104" fmla="*/ 58 w 108"/>
              <a:gd name="T105" fmla="*/ 286 h 327"/>
              <a:gd name="T106" fmla="*/ 62 w 108"/>
              <a:gd name="T107" fmla="*/ 301 h 327"/>
              <a:gd name="T108" fmla="*/ 86 w 108"/>
              <a:gd name="T109" fmla="*/ 286 h 3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08" h="327">
                <a:moveTo>
                  <a:pt x="108" y="327"/>
                </a:moveTo>
                <a:lnTo>
                  <a:pt x="0" y="327"/>
                </a:lnTo>
                <a:lnTo>
                  <a:pt x="0" y="0"/>
                </a:lnTo>
                <a:lnTo>
                  <a:pt x="108" y="26"/>
                </a:lnTo>
                <a:lnTo>
                  <a:pt x="108" y="327"/>
                </a:lnTo>
                <a:close/>
                <a:moveTo>
                  <a:pt x="17" y="22"/>
                </a:moveTo>
                <a:lnTo>
                  <a:pt x="6" y="19"/>
                </a:lnTo>
                <a:lnTo>
                  <a:pt x="6" y="34"/>
                </a:lnTo>
                <a:lnTo>
                  <a:pt x="17" y="37"/>
                </a:lnTo>
                <a:lnTo>
                  <a:pt x="17" y="22"/>
                </a:lnTo>
                <a:close/>
                <a:moveTo>
                  <a:pt x="30" y="26"/>
                </a:moveTo>
                <a:lnTo>
                  <a:pt x="21" y="24"/>
                </a:lnTo>
                <a:lnTo>
                  <a:pt x="21" y="39"/>
                </a:lnTo>
                <a:lnTo>
                  <a:pt x="30" y="41"/>
                </a:lnTo>
                <a:lnTo>
                  <a:pt x="30" y="26"/>
                </a:lnTo>
                <a:close/>
                <a:moveTo>
                  <a:pt x="45" y="28"/>
                </a:moveTo>
                <a:lnTo>
                  <a:pt x="34" y="26"/>
                </a:lnTo>
                <a:lnTo>
                  <a:pt x="34" y="41"/>
                </a:lnTo>
                <a:lnTo>
                  <a:pt x="45" y="43"/>
                </a:lnTo>
                <a:lnTo>
                  <a:pt x="45" y="28"/>
                </a:lnTo>
                <a:close/>
                <a:moveTo>
                  <a:pt x="58" y="30"/>
                </a:moveTo>
                <a:lnTo>
                  <a:pt x="47" y="28"/>
                </a:lnTo>
                <a:lnTo>
                  <a:pt x="47" y="43"/>
                </a:lnTo>
                <a:lnTo>
                  <a:pt x="58" y="45"/>
                </a:lnTo>
                <a:lnTo>
                  <a:pt x="58" y="30"/>
                </a:lnTo>
                <a:close/>
                <a:moveTo>
                  <a:pt x="73" y="34"/>
                </a:moveTo>
                <a:lnTo>
                  <a:pt x="62" y="32"/>
                </a:lnTo>
                <a:lnTo>
                  <a:pt x="62" y="47"/>
                </a:lnTo>
                <a:lnTo>
                  <a:pt x="73" y="50"/>
                </a:lnTo>
                <a:lnTo>
                  <a:pt x="73" y="34"/>
                </a:lnTo>
                <a:close/>
                <a:moveTo>
                  <a:pt x="86" y="37"/>
                </a:moveTo>
                <a:lnTo>
                  <a:pt x="75" y="34"/>
                </a:lnTo>
                <a:lnTo>
                  <a:pt x="75" y="50"/>
                </a:lnTo>
                <a:lnTo>
                  <a:pt x="86" y="52"/>
                </a:lnTo>
                <a:lnTo>
                  <a:pt x="86" y="37"/>
                </a:lnTo>
                <a:close/>
                <a:moveTo>
                  <a:pt x="101" y="39"/>
                </a:moveTo>
                <a:lnTo>
                  <a:pt x="90" y="37"/>
                </a:lnTo>
                <a:lnTo>
                  <a:pt x="90" y="52"/>
                </a:lnTo>
                <a:lnTo>
                  <a:pt x="101" y="54"/>
                </a:lnTo>
                <a:lnTo>
                  <a:pt x="101" y="39"/>
                </a:lnTo>
                <a:close/>
                <a:moveTo>
                  <a:pt x="17" y="47"/>
                </a:moveTo>
                <a:lnTo>
                  <a:pt x="6" y="45"/>
                </a:lnTo>
                <a:lnTo>
                  <a:pt x="6" y="63"/>
                </a:lnTo>
                <a:lnTo>
                  <a:pt x="17" y="65"/>
                </a:lnTo>
                <a:lnTo>
                  <a:pt x="17" y="47"/>
                </a:lnTo>
                <a:close/>
                <a:moveTo>
                  <a:pt x="30" y="52"/>
                </a:moveTo>
                <a:lnTo>
                  <a:pt x="21" y="50"/>
                </a:lnTo>
                <a:lnTo>
                  <a:pt x="21" y="65"/>
                </a:lnTo>
                <a:lnTo>
                  <a:pt x="30" y="67"/>
                </a:lnTo>
                <a:lnTo>
                  <a:pt x="30" y="52"/>
                </a:lnTo>
                <a:close/>
                <a:moveTo>
                  <a:pt x="45" y="54"/>
                </a:moveTo>
                <a:lnTo>
                  <a:pt x="34" y="52"/>
                </a:lnTo>
                <a:lnTo>
                  <a:pt x="34" y="67"/>
                </a:lnTo>
                <a:lnTo>
                  <a:pt x="45" y="69"/>
                </a:lnTo>
                <a:lnTo>
                  <a:pt x="45" y="54"/>
                </a:lnTo>
                <a:close/>
                <a:moveTo>
                  <a:pt x="58" y="56"/>
                </a:moveTo>
                <a:lnTo>
                  <a:pt x="47" y="54"/>
                </a:lnTo>
                <a:lnTo>
                  <a:pt x="47" y="69"/>
                </a:lnTo>
                <a:lnTo>
                  <a:pt x="58" y="71"/>
                </a:lnTo>
                <a:lnTo>
                  <a:pt x="58" y="56"/>
                </a:lnTo>
                <a:close/>
                <a:moveTo>
                  <a:pt x="73" y="58"/>
                </a:moveTo>
                <a:lnTo>
                  <a:pt x="62" y="56"/>
                </a:lnTo>
                <a:lnTo>
                  <a:pt x="62" y="71"/>
                </a:lnTo>
                <a:lnTo>
                  <a:pt x="73" y="73"/>
                </a:lnTo>
                <a:lnTo>
                  <a:pt x="73" y="58"/>
                </a:lnTo>
                <a:close/>
                <a:moveTo>
                  <a:pt x="86" y="63"/>
                </a:moveTo>
                <a:lnTo>
                  <a:pt x="75" y="60"/>
                </a:lnTo>
                <a:lnTo>
                  <a:pt x="75" y="73"/>
                </a:lnTo>
                <a:lnTo>
                  <a:pt x="86" y="76"/>
                </a:lnTo>
                <a:lnTo>
                  <a:pt x="86" y="63"/>
                </a:lnTo>
                <a:close/>
                <a:moveTo>
                  <a:pt x="101" y="65"/>
                </a:moveTo>
                <a:lnTo>
                  <a:pt x="90" y="63"/>
                </a:lnTo>
                <a:lnTo>
                  <a:pt x="90" y="78"/>
                </a:lnTo>
                <a:lnTo>
                  <a:pt x="101" y="80"/>
                </a:lnTo>
                <a:lnTo>
                  <a:pt x="101" y="65"/>
                </a:lnTo>
                <a:close/>
                <a:moveTo>
                  <a:pt x="17" y="73"/>
                </a:moveTo>
                <a:lnTo>
                  <a:pt x="6" y="73"/>
                </a:lnTo>
                <a:lnTo>
                  <a:pt x="6" y="89"/>
                </a:lnTo>
                <a:lnTo>
                  <a:pt x="17" y="91"/>
                </a:lnTo>
                <a:lnTo>
                  <a:pt x="17" y="73"/>
                </a:lnTo>
                <a:close/>
                <a:moveTo>
                  <a:pt x="30" y="78"/>
                </a:moveTo>
                <a:lnTo>
                  <a:pt x="21" y="76"/>
                </a:lnTo>
                <a:lnTo>
                  <a:pt x="21" y="91"/>
                </a:lnTo>
                <a:lnTo>
                  <a:pt x="30" y="93"/>
                </a:lnTo>
                <a:lnTo>
                  <a:pt x="30" y="78"/>
                </a:lnTo>
                <a:close/>
                <a:moveTo>
                  <a:pt x="45" y="80"/>
                </a:moveTo>
                <a:lnTo>
                  <a:pt x="34" y="78"/>
                </a:lnTo>
                <a:lnTo>
                  <a:pt x="34" y="93"/>
                </a:lnTo>
                <a:lnTo>
                  <a:pt x="45" y="95"/>
                </a:lnTo>
                <a:lnTo>
                  <a:pt x="45" y="80"/>
                </a:lnTo>
                <a:close/>
                <a:moveTo>
                  <a:pt x="58" y="82"/>
                </a:moveTo>
                <a:lnTo>
                  <a:pt x="47" y="80"/>
                </a:lnTo>
                <a:lnTo>
                  <a:pt x="47" y="95"/>
                </a:lnTo>
                <a:lnTo>
                  <a:pt x="58" y="97"/>
                </a:lnTo>
                <a:lnTo>
                  <a:pt x="58" y="82"/>
                </a:lnTo>
                <a:close/>
                <a:moveTo>
                  <a:pt x="73" y="84"/>
                </a:moveTo>
                <a:lnTo>
                  <a:pt x="62" y="82"/>
                </a:lnTo>
                <a:lnTo>
                  <a:pt x="62" y="97"/>
                </a:lnTo>
                <a:lnTo>
                  <a:pt x="73" y="99"/>
                </a:lnTo>
                <a:lnTo>
                  <a:pt x="73" y="84"/>
                </a:lnTo>
                <a:close/>
                <a:moveTo>
                  <a:pt x="86" y="86"/>
                </a:moveTo>
                <a:lnTo>
                  <a:pt x="75" y="84"/>
                </a:lnTo>
                <a:lnTo>
                  <a:pt x="75" y="99"/>
                </a:lnTo>
                <a:lnTo>
                  <a:pt x="86" y="102"/>
                </a:lnTo>
                <a:lnTo>
                  <a:pt x="86" y="86"/>
                </a:lnTo>
                <a:close/>
                <a:moveTo>
                  <a:pt x="101" y="89"/>
                </a:moveTo>
                <a:lnTo>
                  <a:pt x="90" y="86"/>
                </a:lnTo>
                <a:lnTo>
                  <a:pt x="90" y="102"/>
                </a:lnTo>
                <a:lnTo>
                  <a:pt x="101" y="104"/>
                </a:lnTo>
                <a:lnTo>
                  <a:pt x="101" y="89"/>
                </a:lnTo>
                <a:close/>
                <a:moveTo>
                  <a:pt x="17" y="102"/>
                </a:moveTo>
                <a:lnTo>
                  <a:pt x="6" y="99"/>
                </a:lnTo>
                <a:lnTo>
                  <a:pt x="6" y="115"/>
                </a:lnTo>
                <a:lnTo>
                  <a:pt x="17" y="117"/>
                </a:lnTo>
                <a:lnTo>
                  <a:pt x="17" y="102"/>
                </a:lnTo>
                <a:close/>
                <a:moveTo>
                  <a:pt x="30" y="104"/>
                </a:moveTo>
                <a:lnTo>
                  <a:pt x="21" y="102"/>
                </a:lnTo>
                <a:lnTo>
                  <a:pt x="21" y="117"/>
                </a:lnTo>
                <a:lnTo>
                  <a:pt x="30" y="119"/>
                </a:lnTo>
                <a:lnTo>
                  <a:pt x="30" y="104"/>
                </a:lnTo>
                <a:close/>
                <a:moveTo>
                  <a:pt x="45" y="106"/>
                </a:moveTo>
                <a:lnTo>
                  <a:pt x="34" y="104"/>
                </a:lnTo>
                <a:lnTo>
                  <a:pt x="34" y="119"/>
                </a:lnTo>
                <a:lnTo>
                  <a:pt x="45" y="121"/>
                </a:lnTo>
                <a:lnTo>
                  <a:pt x="45" y="106"/>
                </a:lnTo>
                <a:close/>
                <a:moveTo>
                  <a:pt x="58" y="108"/>
                </a:moveTo>
                <a:lnTo>
                  <a:pt x="47" y="106"/>
                </a:lnTo>
                <a:lnTo>
                  <a:pt x="47" y="121"/>
                </a:lnTo>
                <a:lnTo>
                  <a:pt x="58" y="123"/>
                </a:lnTo>
                <a:lnTo>
                  <a:pt x="58" y="108"/>
                </a:lnTo>
                <a:close/>
                <a:moveTo>
                  <a:pt x="73" y="110"/>
                </a:moveTo>
                <a:lnTo>
                  <a:pt x="62" y="108"/>
                </a:lnTo>
                <a:lnTo>
                  <a:pt x="62" y="123"/>
                </a:lnTo>
                <a:lnTo>
                  <a:pt x="73" y="125"/>
                </a:lnTo>
                <a:lnTo>
                  <a:pt x="73" y="110"/>
                </a:lnTo>
                <a:close/>
                <a:moveTo>
                  <a:pt x="86" y="112"/>
                </a:moveTo>
                <a:lnTo>
                  <a:pt x="75" y="110"/>
                </a:lnTo>
                <a:lnTo>
                  <a:pt x="75" y="125"/>
                </a:lnTo>
                <a:lnTo>
                  <a:pt x="86" y="125"/>
                </a:lnTo>
                <a:lnTo>
                  <a:pt x="86" y="112"/>
                </a:lnTo>
                <a:close/>
                <a:moveTo>
                  <a:pt x="101" y="115"/>
                </a:moveTo>
                <a:lnTo>
                  <a:pt x="90" y="112"/>
                </a:lnTo>
                <a:lnTo>
                  <a:pt x="90" y="128"/>
                </a:lnTo>
                <a:lnTo>
                  <a:pt x="101" y="128"/>
                </a:lnTo>
                <a:lnTo>
                  <a:pt x="101" y="115"/>
                </a:lnTo>
                <a:close/>
                <a:moveTo>
                  <a:pt x="17" y="128"/>
                </a:moveTo>
                <a:lnTo>
                  <a:pt x="6" y="125"/>
                </a:lnTo>
                <a:lnTo>
                  <a:pt x="6" y="141"/>
                </a:lnTo>
                <a:lnTo>
                  <a:pt x="17" y="143"/>
                </a:lnTo>
                <a:lnTo>
                  <a:pt x="17" y="128"/>
                </a:lnTo>
                <a:close/>
                <a:moveTo>
                  <a:pt x="30" y="130"/>
                </a:moveTo>
                <a:lnTo>
                  <a:pt x="21" y="128"/>
                </a:lnTo>
                <a:lnTo>
                  <a:pt x="21" y="143"/>
                </a:lnTo>
                <a:lnTo>
                  <a:pt x="30" y="145"/>
                </a:lnTo>
                <a:lnTo>
                  <a:pt x="30" y="130"/>
                </a:lnTo>
                <a:close/>
                <a:moveTo>
                  <a:pt x="45" y="130"/>
                </a:moveTo>
                <a:lnTo>
                  <a:pt x="34" y="130"/>
                </a:lnTo>
                <a:lnTo>
                  <a:pt x="34" y="145"/>
                </a:lnTo>
                <a:lnTo>
                  <a:pt x="45" y="147"/>
                </a:lnTo>
                <a:lnTo>
                  <a:pt x="45" y="130"/>
                </a:lnTo>
                <a:close/>
                <a:moveTo>
                  <a:pt x="58" y="132"/>
                </a:moveTo>
                <a:lnTo>
                  <a:pt x="47" y="132"/>
                </a:lnTo>
                <a:lnTo>
                  <a:pt x="47" y="147"/>
                </a:lnTo>
                <a:lnTo>
                  <a:pt x="58" y="147"/>
                </a:lnTo>
                <a:lnTo>
                  <a:pt x="58" y="132"/>
                </a:lnTo>
                <a:close/>
                <a:moveTo>
                  <a:pt x="73" y="134"/>
                </a:moveTo>
                <a:lnTo>
                  <a:pt x="62" y="134"/>
                </a:lnTo>
                <a:lnTo>
                  <a:pt x="62" y="149"/>
                </a:lnTo>
                <a:lnTo>
                  <a:pt x="73" y="149"/>
                </a:lnTo>
                <a:lnTo>
                  <a:pt x="73" y="134"/>
                </a:lnTo>
                <a:close/>
                <a:moveTo>
                  <a:pt x="86" y="136"/>
                </a:moveTo>
                <a:lnTo>
                  <a:pt x="75" y="134"/>
                </a:lnTo>
                <a:lnTo>
                  <a:pt x="75" y="149"/>
                </a:lnTo>
                <a:lnTo>
                  <a:pt x="86" y="151"/>
                </a:lnTo>
                <a:lnTo>
                  <a:pt x="86" y="136"/>
                </a:lnTo>
                <a:close/>
                <a:moveTo>
                  <a:pt x="101" y="138"/>
                </a:moveTo>
                <a:lnTo>
                  <a:pt x="90" y="136"/>
                </a:lnTo>
                <a:lnTo>
                  <a:pt x="90" y="151"/>
                </a:lnTo>
                <a:lnTo>
                  <a:pt x="101" y="154"/>
                </a:lnTo>
                <a:lnTo>
                  <a:pt x="101" y="138"/>
                </a:lnTo>
                <a:close/>
                <a:moveTo>
                  <a:pt x="17" y="154"/>
                </a:moveTo>
                <a:lnTo>
                  <a:pt x="6" y="151"/>
                </a:lnTo>
                <a:lnTo>
                  <a:pt x="6" y="169"/>
                </a:lnTo>
                <a:lnTo>
                  <a:pt x="17" y="169"/>
                </a:lnTo>
                <a:lnTo>
                  <a:pt x="17" y="154"/>
                </a:lnTo>
                <a:close/>
                <a:moveTo>
                  <a:pt x="30" y="156"/>
                </a:moveTo>
                <a:lnTo>
                  <a:pt x="21" y="154"/>
                </a:lnTo>
                <a:lnTo>
                  <a:pt x="21" y="169"/>
                </a:lnTo>
                <a:lnTo>
                  <a:pt x="30" y="171"/>
                </a:lnTo>
                <a:lnTo>
                  <a:pt x="30" y="156"/>
                </a:lnTo>
                <a:close/>
                <a:moveTo>
                  <a:pt x="45" y="156"/>
                </a:moveTo>
                <a:lnTo>
                  <a:pt x="34" y="156"/>
                </a:lnTo>
                <a:lnTo>
                  <a:pt x="34" y="171"/>
                </a:lnTo>
                <a:lnTo>
                  <a:pt x="45" y="171"/>
                </a:lnTo>
                <a:lnTo>
                  <a:pt x="45" y="156"/>
                </a:lnTo>
                <a:close/>
                <a:moveTo>
                  <a:pt x="58" y="158"/>
                </a:moveTo>
                <a:lnTo>
                  <a:pt x="47" y="158"/>
                </a:lnTo>
                <a:lnTo>
                  <a:pt x="47" y="173"/>
                </a:lnTo>
                <a:lnTo>
                  <a:pt x="58" y="173"/>
                </a:lnTo>
                <a:lnTo>
                  <a:pt x="58" y="158"/>
                </a:lnTo>
                <a:close/>
                <a:moveTo>
                  <a:pt x="73" y="160"/>
                </a:moveTo>
                <a:lnTo>
                  <a:pt x="62" y="158"/>
                </a:lnTo>
                <a:lnTo>
                  <a:pt x="62" y="173"/>
                </a:lnTo>
                <a:lnTo>
                  <a:pt x="73" y="175"/>
                </a:lnTo>
                <a:lnTo>
                  <a:pt x="73" y="160"/>
                </a:lnTo>
                <a:close/>
                <a:moveTo>
                  <a:pt x="86" y="162"/>
                </a:moveTo>
                <a:lnTo>
                  <a:pt x="75" y="160"/>
                </a:lnTo>
                <a:lnTo>
                  <a:pt x="75" y="175"/>
                </a:lnTo>
                <a:lnTo>
                  <a:pt x="86" y="177"/>
                </a:lnTo>
                <a:lnTo>
                  <a:pt x="86" y="162"/>
                </a:lnTo>
                <a:close/>
                <a:moveTo>
                  <a:pt x="101" y="162"/>
                </a:moveTo>
                <a:lnTo>
                  <a:pt x="90" y="162"/>
                </a:lnTo>
                <a:lnTo>
                  <a:pt x="90" y="177"/>
                </a:lnTo>
                <a:lnTo>
                  <a:pt x="101" y="177"/>
                </a:lnTo>
                <a:lnTo>
                  <a:pt x="101" y="162"/>
                </a:lnTo>
                <a:close/>
                <a:moveTo>
                  <a:pt x="17" y="180"/>
                </a:moveTo>
                <a:lnTo>
                  <a:pt x="6" y="177"/>
                </a:lnTo>
                <a:lnTo>
                  <a:pt x="6" y="195"/>
                </a:lnTo>
                <a:lnTo>
                  <a:pt x="17" y="195"/>
                </a:lnTo>
                <a:lnTo>
                  <a:pt x="17" y="180"/>
                </a:lnTo>
                <a:close/>
                <a:moveTo>
                  <a:pt x="30" y="182"/>
                </a:moveTo>
                <a:lnTo>
                  <a:pt x="21" y="180"/>
                </a:lnTo>
                <a:lnTo>
                  <a:pt x="21" y="195"/>
                </a:lnTo>
                <a:lnTo>
                  <a:pt x="30" y="197"/>
                </a:lnTo>
                <a:lnTo>
                  <a:pt x="30" y="182"/>
                </a:lnTo>
                <a:close/>
                <a:moveTo>
                  <a:pt x="45" y="182"/>
                </a:moveTo>
                <a:lnTo>
                  <a:pt x="34" y="182"/>
                </a:lnTo>
                <a:lnTo>
                  <a:pt x="34" y="197"/>
                </a:lnTo>
                <a:lnTo>
                  <a:pt x="45" y="197"/>
                </a:lnTo>
                <a:lnTo>
                  <a:pt x="45" y="182"/>
                </a:lnTo>
                <a:close/>
                <a:moveTo>
                  <a:pt x="58" y="184"/>
                </a:moveTo>
                <a:lnTo>
                  <a:pt x="47" y="182"/>
                </a:lnTo>
                <a:lnTo>
                  <a:pt x="47" y="197"/>
                </a:lnTo>
                <a:lnTo>
                  <a:pt x="58" y="199"/>
                </a:lnTo>
                <a:lnTo>
                  <a:pt x="58" y="184"/>
                </a:lnTo>
                <a:close/>
                <a:moveTo>
                  <a:pt x="73" y="186"/>
                </a:moveTo>
                <a:lnTo>
                  <a:pt x="62" y="184"/>
                </a:lnTo>
                <a:lnTo>
                  <a:pt x="62" y="199"/>
                </a:lnTo>
                <a:lnTo>
                  <a:pt x="73" y="201"/>
                </a:lnTo>
                <a:lnTo>
                  <a:pt x="73" y="186"/>
                </a:lnTo>
                <a:close/>
                <a:moveTo>
                  <a:pt x="86" y="186"/>
                </a:moveTo>
                <a:lnTo>
                  <a:pt x="75" y="186"/>
                </a:lnTo>
                <a:lnTo>
                  <a:pt x="75" y="201"/>
                </a:lnTo>
                <a:lnTo>
                  <a:pt x="86" y="201"/>
                </a:lnTo>
                <a:lnTo>
                  <a:pt x="86" y="186"/>
                </a:lnTo>
                <a:close/>
                <a:moveTo>
                  <a:pt x="101" y="188"/>
                </a:moveTo>
                <a:lnTo>
                  <a:pt x="90" y="186"/>
                </a:lnTo>
                <a:lnTo>
                  <a:pt x="90" y="201"/>
                </a:lnTo>
                <a:lnTo>
                  <a:pt x="101" y="203"/>
                </a:lnTo>
                <a:lnTo>
                  <a:pt x="101" y="188"/>
                </a:lnTo>
                <a:close/>
                <a:moveTo>
                  <a:pt x="17" y="205"/>
                </a:moveTo>
                <a:lnTo>
                  <a:pt x="6" y="205"/>
                </a:lnTo>
                <a:lnTo>
                  <a:pt x="6" y="221"/>
                </a:lnTo>
                <a:lnTo>
                  <a:pt x="17" y="221"/>
                </a:lnTo>
                <a:lnTo>
                  <a:pt x="17" y="205"/>
                </a:lnTo>
                <a:close/>
                <a:moveTo>
                  <a:pt x="30" y="208"/>
                </a:moveTo>
                <a:lnTo>
                  <a:pt x="21" y="205"/>
                </a:lnTo>
                <a:lnTo>
                  <a:pt x="21" y="221"/>
                </a:lnTo>
                <a:lnTo>
                  <a:pt x="30" y="223"/>
                </a:lnTo>
                <a:lnTo>
                  <a:pt x="30" y="208"/>
                </a:lnTo>
                <a:close/>
                <a:moveTo>
                  <a:pt x="45" y="208"/>
                </a:moveTo>
                <a:lnTo>
                  <a:pt x="34" y="208"/>
                </a:lnTo>
                <a:lnTo>
                  <a:pt x="34" y="223"/>
                </a:lnTo>
                <a:lnTo>
                  <a:pt x="45" y="223"/>
                </a:lnTo>
                <a:lnTo>
                  <a:pt x="45" y="208"/>
                </a:lnTo>
                <a:close/>
                <a:moveTo>
                  <a:pt x="58" y="210"/>
                </a:moveTo>
                <a:lnTo>
                  <a:pt x="47" y="208"/>
                </a:lnTo>
                <a:lnTo>
                  <a:pt x="47" y="223"/>
                </a:lnTo>
                <a:lnTo>
                  <a:pt x="58" y="225"/>
                </a:lnTo>
                <a:lnTo>
                  <a:pt x="58" y="210"/>
                </a:lnTo>
                <a:close/>
                <a:moveTo>
                  <a:pt x="73" y="210"/>
                </a:moveTo>
                <a:lnTo>
                  <a:pt x="62" y="210"/>
                </a:lnTo>
                <a:lnTo>
                  <a:pt x="62" y="225"/>
                </a:lnTo>
                <a:lnTo>
                  <a:pt x="73" y="225"/>
                </a:lnTo>
                <a:lnTo>
                  <a:pt x="73" y="210"/>
                </a:lnTo>
                <a:close/>
                <a:moveTo>
                  <a:pt x="86" y="212"/>
                </a:moveTo>
                <a:lnTo>
                  <a:pt x="75" y="210"/>
                </a:lnTo>
                <a:lnTo>
                  <a:pt x="75" y="225"/>
                </a:lnTo>
                <a:lnTo>
                  <a:pt x="86" y="227"/>
                </a:lnTo>
                <a:lnTo>
                  <a:pt x="86" y="212"/>
                </a:lnTo>
                <a:close/>
                <a:moveTo>
                  <a:pt x="101" y="212"/>
                </a:moveTo>
                <a:lnTo>
                  <a:pt x="90" y="212"/>
                </a:lnTo>
                <a:lnTo>
                  <a:pt x="90" y="227"/>
                </a:lnTo>
                <a:lnTo>
                  <a:pt x="101" y="227"/>
                </a:lnTo>
                <a:lnTo>
                  <a:pt x="101" y="212"/>
                </a:lnTo>
                <a:close/>
                <a:moveTo>
                  <a:pt x="17" y="231"/>
                </a:moveTo>
                <a:lnTo>
                  <a:pt x="6" y="231"/>
                </a:lnTo>
                <a:lnTo>
                  <a:pt x="6" y="247"/>
                </a:lnTo>
                <a:lnTo>
                  <a:pt x="17" y="247"/>
                </a:lnTo>
                <a:lnTo>
                  <a:pt x="17" y="231"/>
                </a:lnTo>
                <a:close/>
                <a:moveTo>
                  <a:pt x="30" y="234"/>
                </a:moveTo>
                <a:lnTo>
                  <a:pt x="21" y="231"/>
                </a:lnTo>
                <a:lnTo>
                  <a:pt x="21" y="249"/>
                </a:lnTo>
                <a:lnTo>
                  <a:pt x="30" y="249"/>
                </a:lnTo>
                <a:lnTo>
                  <a:pt x="30" y="234"/>
                </a:lnTo>
                <a:close/>
                <a:moveTo>
                  <a:pt x="45" y="234"/>
                </a:moveTo>
                <a:lnTo>
                  <a:pt x="34" y="234"/>
                </a:lnTo>
                <a:lnTo>
                  <a:pt x="34" y="249"/>
                </a:lnTo>
                <a:lnTo>
                  <a:pt x="45" y="249"/>
                </a:lnTo>
                <a:lnTo>
                  <a:pt x="45" y="234"/>
                </a:lnTo>
                <a:close/>
                <a:moveTo>
                  <a:pt x="58" y="234"/>
                </a:moveTo>
                <a:lnTo>
                  <a:pt x="47" y="234"/>
                </a:lnTo>
                <a:lnTo>
                  <a:pt x="47" y="249"/>
                </a:lnTo>
                <a:lnTo>
                  <a:pt x="58" y="249"/>
                </a:lnTo>
                <a:lnTo>
                  <a:pt x="58" y="234"/>
                </a:lnTo>
                <a:close/>
                <a:moveTo>
                  <a:pt x="73" y="236"/>
                </a:moveTo>
                <a:lnTo>
                  <a:pt x="62" y="236"/>
                </a:lnTo>
                <a:lnTo>
                  <a:pt x="62" y="251"/>
                </a:lnTo>
                <a:lnTo>
                  <a:pt x="73" y="251"/>
                </a:lnTo>
                <a:lnTo>
                  <a:pt x="73" y="236"/>
                </a:lnTo>
                <a:close/>
                <a:moveTo>
                  <a:pt x="86" y="236"/>
                </a:moveTo>
                <a:lnTo>
                  <a:pt x="75" y="236"/>
                </a:lnTo>
                <a:lnTo>
                  <a:pt x="75" y="251"/>
                </a:lnTo>
                <a:lnTo>
                  <a:pt x="86" y="251"/>
                </a:lnTo>
                <a:lnTo>
                  <a:pt x="86" y="236"/>
                </a:lnTo>
                <a:close/>
                <a:moveTo>
                  <a:pt x="101" y="238"/>
                </a:moveTo>
                <a:lnTo>
                  <a:pt x="90" y="236"/>
                </a:lnTo>
                <a:lnTo>
                  <a:pt x="90" y="251"/>
                </a:lnTo>
                <a:lnTo>
                  <a:pt x="101" y="253"/>
                </a:lnTo>
                <a:lnTo>
                  <a:pt x="101" y="238"/>
                </a:lnTo>
                <a:close/>
                <a:moveTo>
                  <a:pt x="17" y="257"/>
                </a:moveTo>
                <a:lnTo>
                  <a:pt x="6" y="257"/>
                </a:lnTo>
                <a:lnTo>
                  <a:pt x="6" y="273"/>
                </a:lnTo>
                <a:lnTo>
                  <a:pt x="17" y="275"/>
                </a:lnTo>
                <a:lnTo>
                  <a:pt x="17" y="257"/>
                </a:lnTo>
                <a:close/>
                <a:moveTo>
                  <a:pt x="30" y="260"/>
                </a:moveTo>
                <a:lnTo>
                  <a:pt x="21" y="257"/>
                </a:lnTo>
                <a:lnTo>
                  <a:pt x="21" y="275"/>
                </a:lnTo>
                <a:lnTo>
                  <a:pt x="30" y="275"/>
                </a:lnTo>
                <a:lnTo>
                  <a:pt x="30" y="260"/>
                </a:lnTo>
                <a:close/>
                <a:moveTo>
                  <a:pt x="45" y="260"/>
                </a:moveTo>
                <a:lnTo>
                  <a:pt x="34" y="260"/>
                </a:lnTo>
                <a:lnTo>
                  <a:pt x="34" y="275"/>
                </a:lnTo>
                <a:lnTo>
                  <a:pt x="45" y="275"/>
                </a:lnTo>
                <a:lnTo>
                  <a:pt x="45" y="260"/>
                </a:lnTo>
                <a:close/>
                <a:moveTo>
                  <a:pt x="58" y="260"/>
                </a:moveTo>
                <a:lnTo>
                  <a:pt x="47" y="260"/>
                </a:lnTo>
                <a:lnTo>
                  <a:pt x="47" y="275"/>
                </a:lnTo>
                <a:lnTo>
                  <a:pt x="58" y="275"/>
                </a:lnTo>
                <a:lnTo>
                  <a:pt x="58" y="260"/>
                </a:lnTo>
                <a:close/>
                <a:moveTo>
                  <a:pt x="73" y="262"/>
                </a:moveTo>
                <a:lnTo>
                  <a:pt x="62" y="260"/>
                </a:lnTo>
                <a:lnTo>
                  <a:pt x="62" y="275"/>
                </a:lnTo>
                <a:lnTo>
                  <a:pt x="73" y="277"/>
                </a:lnTo>
                <a:lnTo>
                  <a:pt x="73" y="262"/>
                </a:lnTo>
                <a:close/>
                <a:moveTo>
                  <a:pt x="86" y="262"/>
                </a:moveTo>
                <a:lnTo>
                  <a:pt x="75" y="262"/>
                </a:lnTo>
                <a:lnTo>
                  <a:pt x="75" y="277"/>
                </a:lnTo>
                <a:lnTo>
                  <a:pt x="86" y="277"/>
                </a:lnTo>
                <a:lnTo>
                  <a:pt x="86" y="262"/>
                </a:lnTo>
                <a:close/>
                <a:moveTo>
                  <a:pt x="101" y="262"/>
                </a:moveTo>
                <a:lnTo>
                  <a:pt x="90" y="262"/>
                </a:lnTo>
                <a:lnTo>
                  <a:pt x="90" y="277"/>
                </a:lnTo>
                <a:lnTo>
                  <a:pt x="101" y="277"/>
                </a:lnTo>
                <a:lnTo>
                  <a:pt x="101" y="262"/>
                </a:lnTo>
                <a:close/>
                <a:moveTo>
                  <a:pt x="17" y="283"/>
                </a:moveTo>
                <a:lnTo>
                  <a:pt x="6" y="283"/>
                </a:lnTo>
                <a:lnTo>
                  <a:pt x="6" y="301"/>
                </a:lnTo>
                <a:lnTo>
                  <a:pt x="17" y="301"/>
                </a:lnTo>
                <a:lnTo>
                  <a:pt x="17" y="283"/>
                </a:lnTo>
                <a:close/>
                <a:moveTo>
                  <a:pt x="30" y="286"/>
                </a:moveTo>
                <a:lnTo>
                  <a:pt x="21" y="286"/>
                </a:lnTo>
                <a:lnTo>
                  <a:pt x="21" y="301"/>
                </a:lnTo>
                <a:lnTo>
                  <a:pt x="30" y="301"/>
                </a:lnTo>
                <a:lnTo>
                  <a:pt x="30" y="286"/>
                </a:lnTo>
                <a:close/>
                <a:moveTo>
                  <a:pt x="45" y="286"/>
                </a:moveTo>
                <a:lnTo>
                  <a:pt x="34" y="286"/>
                </a:lnTo>
                <a:lnTo>
                  <a:pt x="34" y="301"/>
                </a:lnTo>
                <a:lnTo>
                  <a:pt x="45" y="301"/>
                </a:lnTo>
                <a:lnTo>
                  <a:pt x="45" y="286"/>
                </a:lnTo>
                <a:close/>
                <a:moveTo>
                  <a:pt x="58" y="286"/>
                </a:moveTo>
                <a:lnTo>
                  <a:pt x="47" y="286"/>
                </a:lnTo>
                <a:lnTo>
                  <a:pt x="47" y="301"/>
                </a:lnTo>
                <a:lnTo>
                  <a:pt x="58" y="301"/>
                </a:lnTo>
                <a:lnTo>
                  <a:pt x="58" y="286"/>
                </a:lnTo>
                <a:close/>
                <a:moveTo>
                  <a:pt x="73" y="286"/>
                </a:moveTo>
                <a:lnTo>
                  <a:pt x="62" y="286"/>
                </a:lnTo>
                <a:lnTo>
                  <a:pt x="62" y="301"/>
                </a:lnTo>
                <a:lnTo>
                  <a:pt x="73" y="301"/>
                </a:lnTo>
                <a:lnTo>
                  <a:pt x="73" y="286"/>
                </a:lnTo>
                <a:close/>
                <a:moveTo>
                  <a:pt x="86" y="286"/>
                </a:moveTo>
                <a:lnTo>
                  <a:pt x="75" y="286"/>
                </a:lnTo>
                <a:lnTo>
                  <a:pt x="75" y="301"/>
                </a:lnTo>
                <a:lnTo>
                  <a:pt x="86" y="301"/>
                </a:lnTo>
                <a:lnTo>
                  <a:pt x="86" y="286"/>
                </a:lnTo>
                <a:close/>
                <a:moveTo>
                  <a:pt x="101" y="288"/>
                </a:moveTo>
                <a:lnTo>
                  <a:pt x="90" y="286"/>
                </a:lnTo>
                <a:lnTo>
                  <a:pt x="90" y="301"/>
                </a:lnTo>
                <a:lnTo>
                  <a:pt x="101" y="301"/>
                </a:lnTo>
                <a:lnTo>
                  <a:pt x="101" y="288"/>
                </a:lnTo>
                <a:close/>
              </a:path>
            </a:pathLst>
          </a:custGeom>
          <a:solidFill>
            <a:srgbClr val="1D1B5A"/>
          </a:solidFill>
          <a:ln>
            <a:noFill/>
          </a:ln>
        </p:spPr>
        <p:txBody>
          <a:bodyPr wrap="square" lIns="91440" tIns="45720" rIns="91440" bIns="45720" anchor="ctr">
            <a:norm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字魂36号-正文宋楷" panose="02000000000000000000" pitchFamily="2" charset="-122"/>
              <a:ea typeface="字魂36号-正文宋楷" panose="02000000000000000000" pitchFamily="2" charset="-122"/>
            </a:endParaRPr>
          </a:p>
        </p:txBody>
      </p:sp>
      <p:sp>
        <p:nvSpPr>
          <p:cNvPr id="103" name="ïṩļïḍê">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256F0260-67D0-4CAF-99E3-7B678CCB4A73}"/>
              </a:ext>
            </a:extLst>
          </p:cNvPr>
          <p:cNvSpPr/>
          <p:nvPr/>
        </p:nvSpPr>
        <p:spPr bwMode="auto">
          <a:xfrm>
            <a:off x="9231074" y="2688312"/>
            <a:ext cx="697329" cy="343011"/>
          </a:xfrm>
          <a:custGeom>
            <a:avLst/>
            <a:gdLst>
              <a:gd name="T0" fmla="*/ 0 w 370"/>
              <a:gd name="T1" fmla="*/ 0 h 182"/>
              <a:gd name="T2" fmla="*/ 370 w 370"/>
              <a:gd name="T3" fmla="*/ 182 h 182"/>
              <a:gd name="T4" fmla="*/ 257 w 370"/>
              <a:gd name="T5" fmla="*/ 158 h 182"/>
              <a:gd name="T6" fmla="*/ 0 w 370"/>
              <a:gd name="T7" fmla="*/ 0 h 182"/>
            </a:gdLst>
            <a:ahLst/>
            <a:cxnLst>
              <a:cxn ang="0">
                <a:pos x="T0" y="T1"/>
              </a:cxn>
              <a:cxn ang="0">
                <a:pos x="T2" y="T3"/>
              </a:cxn>
              <a:cxn ang="0">
                <a:pos x="T4" y="T5"/>
              </a:cxn>
              <a:cxn ang="0">
                <a:pos x="T6" y="T7"/>
              </a:cxn>
            </a:cxnLst>
            <a:rect l="0" t="0" r="r" b="b"/>
            <a:pathLst>
              <a:path w="370" h="182">
                <a:moveTo>
                  <a:pt x="0" y="0"/>
                </a:moveTo>
                <a:lnTo>
                  <a:pt x="370" y="182"/>
                </a:lnTo>
                <a:lnTo>
                  <a:pt x="257" y="158"/>
                </a:lnTo>
                <a:lnTo>
                  <a:pt x="0" y="0"/>
                </a:lnTo>
                <a:close/>
              </a:path>
            </a:pathLst>
          </a:custGeom>
          <a:solidFill>
            <a:srgbClr val="1D1B5A"/>
          </a:solidFill>
          <a:ln>
            <a:noFill/>
          </a:ln>
        </p:spPr>
        <p:txBody>
          <a:bodyPr wrap="square" lIns="91440" tIns="45720" rIns="91440" bIns="45720" anchor="ctr">
            <a:normAutofit fontScale="92500" lnSpcReduction="10000"/>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字魂36号-正文宋楷" panose="02000000000000000000" pitchFamily="2" charset="-122"/>
              <a:ea typeface="字魂36号-正文宋楷" panose="02000000000000000000" pitchFamily="2" charset="-122"/>
            </a:endParaRPr>
          </a:p>
        </p:txBody>
      </p:sp>
      <p:sp>
        <p:nvSpPr>
          <p:cNvPr id="104" name="işḻîde">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6D93C02B-819A-4B1E-BFF5-49C66F2F8F85}"/>
              </a:ext>
            </a:extLst>
          </p:cNvPr>
          <p:cNvSpPr/>
          <p:nvPr/>
        </p:nvSpPr>
        <p:spPr bwMode="auto">
          <a:xfrm>
            <a:off x="8982293" y="3628494"/>
            <a:ext cx="1191115" cy="2486420"/>
          </a:xfrm>
          <a:prstGeom prst="rect">
            <a:avLst/>
          </a:prstGeom>
          <a:solidFill>
            <a:srgbClr val="1D1B5A"/>
          </a:solidFill>
          <a:ln>
            <a:noFill/>
          </a:ln>
        </p:spPr>
        <p:txBody>
          <a:bodyPr wrap="square" lIns="91440" tIns="45720" rIns="91440" bIns="45720" anchor="ctr">
            <a:norm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字魂36号-正文宋楷" panose="02000000000000000000" pitchFamily="2" charset="-122"/>
              <a:ea typeface="字魂36号-正文宋楷" panose="02000000000000000000" pitchFamily="2" charset="-122"/>
            </a:endParaRPr>
          </a:p>
        </p:txBody>
      </p:sp>
      <p:sp>
        <p:nvSpPr>
          <p:cNvPr id="105" name="iṧlïḑè">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4C98DE65-7312-4C9A-AC4C-C0A493E49C54}"/>
              </a:ext>
            </a:extLst>
          </p:cNvPr>
          <p:cNvSpPr/>
          <p:nvPr/>
        </p:nvSpPr>
        <p:spPr bwMode="auto">
          <a:xfrm>
            <a:off x="11070822" y="1962973"/>
            <a:ext cx="122505" cy="567288"/>
          </a:xfrm>
          <a:custGeom>
            <a:avLst/>
            <a:gdLst>
              <a:gd name="T0" fmla="*/ 65 w 65"/>
              <a:gd name="T1" fmla="*/ 301 h 301"/>
              <a:gd name="T2" fmla="*/ 0 w 65"/>
              <a:gd name="T3" fmla="*/ 0 h 301"/>
              <a:gd name="T4" fmla="*/ 35 w 65"/>
              <a:gd name="T5" fmla="*/ 34 h 301"/>
              <a:gd name="T6" fmla="*/ 55 w 65"/>
              <a:gd name="T7" fmla="*/ 54 h 301"/>
              <a:gd name="T8" fmla="*/ 35 w 65"/>
              <a:gd name="T9" fmla="*/ 34 h 301"/>
              <a:gd name="T10" fmla="*/ 31 w 65"/>
              <a:gd name="T11" fmla="*/ 32 h 301"/>
              <a:gd name="T12" fmla="*/ 11 w 65"/>
              <a:gd name="T13" fmla="*/ 41 h 301"/>
              <a:gd name="T14" fmla="*/ 35 w 65"/>
              <a:gd name="T15" fmla="*/ 56 h 301"/>
              <a:gd name="T16" fmla="*/ 55 w 65"/>
              <a:gd name="T17" fmla="*/ 76 h 301"/>
              <a:gd name="T18" fmla="*/ 35 w 65"/>
              <a:gd name="T19" fmla="*/ 56 h 301"/>
              <a:gd name="T20" fmla="*/ 31 w 65"/>
              <a:gd name="T21" fmla="*/ 56 h 301"/>
              <a:gd name="T22" fmla="*/ 11 w 65"/>
              <a:gd name="T23" fmla="*/ 65 h 301"/>
              <a:gd name="T24" fmla="*/ 35 w 65"/>
              <a:gd name="T25" fmla="*/ 80 h 301"/>
              <a:gd name="T26" fmla="*/ 55 w 65"/>
              <a:gd name="T27" fmla="*/ 97 h 301"/>
              <a:gd name="T28" fmla="*/ 35 w 65"/>
              <a:gd name="T29" fmla="*/ 80 h 301"/>
              <a:gd name="T30" fmla="*/ 31 w 65"/>
              <a:gd name="T31" fmla="*/ 78 h 301"/>
              <a:gd name="T32" fmla="*/ 11 w 65"/>
              <a:gd name="T33" fmla="*/ 86 h 301"/>
              <a:gd name="T34" fmla="*/ 35 w 65"/>
              <a:gd name="T35" fmla="*/ 102 h 301"/>
              <a:gd name="T36" fmla="*/ 55 w 65"/>
              <a:gd name="T37" fmla="*/ 119 h 301"/>
              <a:gd name="T38" fmla="*/ 35 w 65"/>
              <a:gd name="T39" fmla="*/ 102 h 301"/>
              <a:gd name="T40" fmla="*/ 31 w 65"/>
              <a:gd name="T41" fmla="*/ 99 h 301"/>
              <a:gd name="T42" fmla="*/ 11 w 65"/>
              <a:gd name="T43" fmla="*/ 110 h 301"/>
              <a:gd name="T44" fmla="*/ 35 w 65"/>
              <a:gd name="T45" fmla="*/ 123 h 301"/>
              <a:gd name="T46" fmla="*/ 55 w 65"/>
              <a:gd name="T47" fmla="*/ 141 h 301"/>
              <a:gd name="T48" fmla="*/ 35 w 65"/>
              <a:gd name="T49" fmla="*/ 123 h 301"/>
              <a:gd name="T50" fmla="*/ 31 w 65"/>
              <a:gd name="T51" fmla="*/ 123 h 301"/>
              <a:gd name="T52" fmla="*/ 11 w 65"/>
              <a:gd name="T53" fmla="*/ 132 h 301"/>
              <a:gd name="T54" fmla="*/ 35 w 65"/>
              <a:gd name="T55" fmla="*/ 147 h 301"/>
              <a:gd name="T56" fmla="*/ 55 w 65"/>
              <a:gd name="T57" fmla="*/ 162 h 301"/>
              <a:gd name="T58" fmla="*/ 35 w 65"/>
              <a:gd name="T59" fmla="*/ 147 h 301"/>
              <a:gd name="T60" fmla="*/ 31 w 65"/>
              <a:gd name="T61" fmla="*/ 145 h 301"/>
              <a:gd name="T62" fmla="*/ 11 w 65"/>
              <a:gd name="T63" fmla="*/ 156 h 301"/>
              <a:gd name="T64" fmla="*/ 35 w 65"/>
              <a:gd name="T65" fmla="*/ 169 h 301"/>
              <a:gd name="T66" fmla="*/ 55 w 65"/>
              <a:gd name="T67" fmla="*/ 184 h 301"/>
              <a:gd name="T68" fmla="*/ 35 w 65"/>
              <a:gd name="T69" fmla="*/ 169 h 301"/>
              <a:gd name="T70" fmla="*/ 31 w 65"/>
              <a:gd name="T71" fmla="*/ 169 h 301"/>
              <a:gd name="T72" fmla="*/ 11 w 65"/>
              <a:gd name="T73" fmla="*/ 179 h 301"/>
              <a:gd name="T74" fmla="*/ 35 w 65"/>
              <a:gd name="T75" fmla="*/ 190 h 301"/>
              <a:gd name="T76" fmla="*/ 55 w 65"/>
              <a:gd name="T77" fmla="*/ 205 h 301"/>
              <a:gd name="T78" fmla="*/ 35 w 65"/>
              <a:gd name="T79" fmla="*/ 190 h 301"/>
              <a:gd name="T80" fmla="*/ 31 w 65"/>
              <a:gd name="T81" fmla="*/ 190 h 301"/>
              <a:gd name="T82" fmla="*/ 11 w 65"/>
              <a:gd name="T83" fmla="*/ 201 h 301"/>
              <a:gd name="T84" fmla="*/ 35 w 65"/>
              <a:gd name="T85" fmla="*/ 214 h 301"/>
              <a:gd name="T86" fmla="*/ 55 w 65"/>
              <a:gd name="T87" fmla="*/ 227 h 301"/>
              <a:gd name="T88" fmla="*/ 35 w 65"/>
              <a:gd name="T89" fmla="*/ 214 h 301"/>
              <a:gd name="T90" fmla="*/ 31 w 65"/>
              <a:gd name="T91" fmla="*/ 212 h 301"/>
              <a:gd name="T92" fmla="*/ 11 w 65"/>
              <a:gd name="T93" fmla="*/ 225 h 301"/>
              <a:gd name="T94" fmla="*/ 35 w 65"/>
              <a:gd name="T95" fmla="*/ 236 h 301"/>
              <a:gd name="T96" fmla="*/ 55 w 65"/>
              <a:gd name="T97" fmla="*/ 249 h 301"/>
              <a:gd name="T98" fmla="*/ 35 w 65"/>
              <a:gd name="T99" fmla="*/ 236 h 301"/>
              <a:gd name="T100" fmla="*/ 31 w 65"/>
              <a:gd name="T101" fmla="*/ 236 h 301"/>
              <a:gd name="T102" fmla="*/ 11 w 65"/>
              <a:gd name="T103" fmla="*/ 247 h 301"/>
              <a:gd name="T104" fmla="*/ 35 w 65"/>
              <a:gd name="T105" fmla="*/ 257 h 301"/>
              <a:gd name="T106" fmla="*/ 55 w 65"/>
              <a:gd name="T107" fmla="*/ 273 h 301"/>
              <a:gd name="T108" fmla="*/ 35 w 65"/>
              <a:gd name="T109" fmla="*/ 257 h 301"/>
              <a:gd name="T110" fmla="*/ 31 w 65"/>
              <a:gd name="T111" fmla="*/ 257 h 301"/>
              <a:gd name="T112" fmla="*/ 11 w 65"/>
              <a:gd name="T113" fmla="*/ 270 h 3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65" h="301">
                <a:moveTo>
                  <a:pt x="0" y="301"/>
                </a:moveTo>
                <a:lnTo>
                  <a:pt x="65" y="301"/>
                </a:lnTo>
                <a:lnTo>
                  <a:pt x="65" y="21"/>
                </a:lnTo>
                <a:lnTo>
                  <a:pt x="0" y="0"/>
                </a:lnTo>
                <a:lnTo>
                  <a:pt x="0" y="301"/>
                </a:lnTo>
                <a:close/>
                <a:moveTo>
                  <a:pt x="35" y="34"/>
                </a:moveTo>
                <a:lnTo>
                  <a:pt x="55" y="41"/>
                </a:lnTo>
                <a:lnTo>
                  <a:pt x="55" y="54"/>
                </a:lnTo>
                <a:lnTo>
                  <a:pt x="35" y="47"/>
                </a:lnTo>
                <a:lnTo>
                  <a:pt x="35" y="34"/>
                </a:lnTo>
                <a:close/>
                <a:moveTo>
                  <a:pt x="11" y="28"/>
                </a:moveTo>
                <a:lnTo>
                  <a:pt x="31" y="32"/>
                </a:lnTo>
                <a:lnTo>
                  <a:pt x="31" y="45"/>
                </a:lnTo>
                <a:lnTo>
                  <a:pt x="11" y="41"/>
                </a:lnTo>
                <a:lnTo>
                  <a:pt x="11" y="28"/>
                </a:lnTo>
                <a:close/>
                <a:moveTo>
                  <a:pt x="35" y="56"/>
                </a:moveTo>
                <a:lnTo>
                  <a:pt x="55" y="63"/>
                </a:lnTo>
                <a:lnTo>
                  <a:pt x="55" y="76"/>
                </a:lnTo>
                <a:lnTo>
                  <a:pt x="35" y="71"/>
                </a:lnTo>
                <a:lnTo>
                  <a:pt x="35" y="56"/>
                </a:lnTo>
                <a:close/>
                <a:moveTo>
                  <a:pt x="11" y="50"/>
                </a:moveTo>
                <a:lnTo>
                  <a:pt x="31" y="56"/>
                </a:lnTo>
                <a:lnTo>
                  <a:pt x="31" y="69"/>
                </a:lnTo>
                <a:lnTo>
                  <a:pt x="11" y="65"/>
                </a:lnTo>
                <a:lnTo>
                  <a:pt x="11" y="50"/>
                </a:lnTo>
                <a:close/>
                <a:moveTo>
                  <a:pt x="35" y="80"/>
                </a:moveTo>
                <a:lnTo>
                  <a:pt x="55" y="84"/>
                </a:lnTo>
                <a:lnTo>
                  <a:pt x="55" y="97"/>
                </a:lnTo>
                <a:lnTo>
                  <a:pt x="35" y="93"/>
                </a:lnTo>
                <a:lnTo>
                  <a:pt x="35" y="80"/>
                </a:lnTo>
                <a:close/>
                <a:moveTo>
                  <a:pt x="11" y="73"/>
                </a:moveTo>
                <a:lnTo>
                  <a:pt x="31" y="78"/>
                </a:lnTo>
                <a:lnTo>
                  <a:pt x="31" y="91"/>
                </a:lnTo>
                <a:lnTo>
                  <a:pt x="11" y="86"/>
                </a:lnTo>
                <a:lnTo>
                  <a:pt x="11" y="73"/>
                </a:lnTo>
                <a:close/>
                <a:moveTo>
                  <a:pt x="35" y="102"/>
                </a:moveTo>
                <a:lnTo>
                  <a:pt x="55" y="106"/>
                </a:lnTo>
                <a:lnTo>
                  <a:pt x="55" y="119"/>
                </a:lnTo>
                <a:lnTo>
                  <a:pt x="35" y="115"/>
                </a:lnTo>
                <a:lnTo>
                  <a:pt x="35" y="102"/>
                </a:lnTo>
                <a:close/>
                <a:moveTo>
                  <a:pt x="11" y="95"/>
                </a:moveTo>
                <a:lnTo>
                  <a:pt x="31" y="99"/>
                </a:lnTo>
                <a:lnTo>
                  <a:pt x="31" y="115"/>
                </a:lnTo>
                <a:lnTo>
                  <a:pt x="11" y="110"/>
                </a:lnTo>
                <a:lnTo>
                  <a:pt x="11" y="95"/>
                </a:lnTo>
                <a:close/>
                <a:moveTo>
                  <a:pt x="35" y="123"/>
                </a:moveTo>
                <a:lnTo>
                  <a:pt x="55" y="128"/>
                </a:lnTo>
                <a:lnTo>
                  <a:pt x="55" y="141"/>
                </a:lnTo>
                <a:lnTo>
                  <a:pt x="35" y="136"/>
                </a:lnTo>
                <a:lnTo>
                  <a:pt x="35" y="123"/>
                </a:lnTo>
                <a:close/>
                <a:moveTo>
                  <a:pt x="11" y="119"/>
                </a:moveTo>
                <a:lnTo>
                  <a:pt x="31" y="123"/>
                </a:lnTo>
                <a:lnTo>
                  <a:pt x="31" y="136"/>
                </a:lnTo>
                <a:lnTo>
                  <a:pt x="11" y="132"/>
                </a:lnTo>
                <a:lnTo>
                  <a:pt x="11" y="119"/>
                </a:lnTo>
                <a:close/>
                <a:moveTo>
                  <a:pt x="35" y="147"/>
                </a:moveTo>
                <a:lnTo>
                  <a:pt x="55" y="149"/>
                </a:lnTo>
                <a:lnTo>
                  <a:pt x="55" y="162"/>
                </a:lnTo>
                <a:lnTo>
                  <a:pt x="35" y="160"/>
                </a:lnTo>
                <a:lnTo>
                  <a:pt x="35" y="147"/>
                </a:lnTo>
                <a:close/>
                <a:moveTo>
                  <a:pt x="11" y="143"/>
                </a:moveTo>
                <a:lnTo>
                  <a:pt x="31" y="145"/>
                </a:lnTo>
                <a:lnTo>
                  <a:pt x="31" y="158"/>
                </a:lnTo>
                <a:lnTo>
                  <a:pt x="11" y="156"/>
                </a:lnTo>
                <a:lnTo>
                  <a:pt x="11" y="143"/>
                </a:lnTo>
                <a:close/>
                <a:moveTo>
                  <a:pt x="35" y="169"/>
                </a:moveTo>
                <a:lnTo>
                  <a:pt x="55" y="171"/>
                </a:lnTo>
                <a:lnTo>
                  <a:pt x="55" y="184"/>
                </a:lnTo>
                <a:lnTo>
                  <a:pt x="35" y="182"/>
                </a:lnTo>
                <a:lnTo>
                  <a:pt x="35" y="169"/>
                </a:lnTo>
                <a:close/>
                <a:moveTo>
                  <a:pt x="11" y="164"/>
                </a:moveTo>
                <a:lnTo>
                  <a:pt x="31" y="169"/>
                </a:lnTo>
                <a:lnTo>
                  <a:pt x="31" y="182"/>
                </a:lnTo>
                <a:lnTo>
                  <a:pt x="11" y="179"/>
                </a:lnTo>
                <a:lnTo>
                  <a:pt x="11" y="164"/>
                </a:lnTo>
                <a:close/>
                <a:moveTo>
                  <a:pt x="35" y="190"/>
                </a:moveTo>
                <a:lnTo>
                  <a:pt x="55" y="192"/>
                </a:lnTo>
                <a:lnTo>
                  <a:pt x="55" y="205"/>
                </a:lnTo>
                <a:lnTo>
                  <a:pt x="35" y="203"/>
                </a:lnTo>
                <a:lnTo>
                  <a:pt x="35" y="190"/>
                </a:lnTo>
                <a:close/>
                <a:moveTo>
                  <a:pt x="11" y="188"/>
                </a:moveTo>
                <a:lnTo>
                  <a:pt x="31" y="190"/>
                </a:lnTo>
                <a:lnTo>
                  <a:pt x="31" y="203"/>
                </a:lnTo>
                <a:lnTo>
                  <a:pt x="11" y="201"/>
                </a:lnTo>
                <a:lnTo>
                  <a:pt x="11" y="188"/>
                </a:lnTo>
                <a:close/>
                <a:moveTo>
                  <a:pt x="35" y="214"/>
                </a:moveTo>
                <a:lnTo>
                  <a:pt x="55" y="214"/>
                </a:lnTo>
                <a:lnTo>
                  <a:pt x="55" y="227"/>
                </a:lnTo>
                <a:lnTo>
                  <a:pt x="35" y="227"/>
                </a:lnTo>
                <a:lnTo>
                  <a:pt x="35" y="214"/>
                </a:lnTo>
                <a:close/>
                <a:moveTo>
                  <a:pt x="11" y="210"/>
                </a:moveTo>
                <a:lnTo>
                  <a:pt x="31" y="212"/>
                </a:lnTo>
                <a:lnTo>
                  <a:pt x="31" y="225"/>
                </a:lnTo>
                <a:lnTo>
                  <a:pt x="11" y="225"/>
                </a:lnTo>
                <a:lnTo>
                  <a:pt x="11" y="210"/>
                </a:lnTo>
                <a:close/>
                <a:moveTo>
                  <a:pt x="35" y="236"/>
                </a:moveTo>
                <a:lnTo>
                  <a:pt x="55" y="236"/>
                </a:lnTo>
                <a:lnTo>
                  <a:pt x="55" y="249"/>
                </a:lnTo>
                <a:lnTo>
                  <a:pt x="35" y="249"/>
                </a:lnTo>
                <a:lnTo>
                  <a:pt x="35" y="236"/>
                </a:lnTo>
                <a:close/>
                <a:moveTo>
                  <a:pt x="11" y="234"/>
                </a:moveTo>
                <a:lnTo>
                  <a:pt x="31" y="236"/>
                </a:lnTo>
                <a:lnTo>
                  <a:pt x="31" y="249"/>
                </a:lnTo>
                <a:lnTo>
                  <a:pt x="11" y="247"/>
                </a:lnTo>
                <a:lnTo>
                  <a:pt x="11" y="234"/>
                </a:lnTo>
                <a:close/>
                <a:moveTo>
                  <a:pt x="35" y="257"/>
                </a:moveTo>
                <a:lnTo>
                  <a:pt x="55" y="260"/>
                </a:lnTo>
                <a:lnTo>
                  <a:pt x="55" y="273"/>
                </a:lnTo>
                <a:lnTo>
                  <a:pt x="35" y="270"/>
                </a:lnTo>
                <a:lnTo>
                  <a:pt x="35" y="257"/>
                </a:lnTo>
                <a:close/>
                <a:moveTo>
                  <a:pt x="11" y="257"/>
                </a:moveTo>
                <a:lnTo>
                  <a:pt x="31" y="257"/>
                </a:lnTo>
                <a:lnTo>
                  <a:pt x="31" y="270"/>
                </a:lnTo>
                <a:lnTo>
                  <a:pt x="11" y="270"/>
                </a:lnTo>
                <a:lnTo>
                  <a:pt x="11" y="257"/>
                </a:lnTo>
                <a:close/>
              </a:path>
            </a:pathLst>
          </a:custGeom>
          <a:solidFill>
            <a:srgbClr val="DE044A"/>
          </a:solidFill>
          <a:ln>
            <a:noFill/>
          </a:ln>
        </p:spPr>
        <p:txBody>
          <a:bodyPr wrap="square" lIns="91440" tIns="45720" rIns="91440" bIns="45720" anchor="ctr">
            <a:norm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字魂36号-正文宋楷" panose="02000000000000000000" pitchFamily="2" charset="-122"/>
              <a:ea typeface="字魂36号-正文宋楷" panose="02000000000000000000" pitchFamily="2" charset="-122"/>
            </a:endParaRPr>
          </a:p>
        </p:txBody>
      </p:sp>
      <p:sp>
        <p:nvSpPr>
          <p:cNvPr id="106" name="íS1iḓê">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58399A73-1CF4-4F2D-AF25-36AB5B67003C}"/>
              </a:ext>
            </a:extLst>
          </p:cNvPr>
          <p:cNvSpPr/>
          <p:nvPr/>
        </p:nvSpPr>
        <p:spPr bwMode="auto">
          <a:xfrm>
            <a:off x="10920046" y="1682156"/>
            <a:ext cx="128159" cy="277048"/>
          </a:xfrm>
          <a:custGeom>
            <a:avLst/>
            <a:gdLst>
              <a:gd name="T0" fmla="*/ 68 w 68"/>
              <a:gd name="T1" fmla="*/ 145 h 147"/>
              <a:gd name="T2" fmla="*/ 68 w 68"/>
              <a:gd name="T3" fmla="*/ 38 h 147"/>
              <a:gd name="T4" fmla="*/ 0 w 68"/>
              <a:gd name="T5" fmla="*/ 0 h 147"/>
              <a:gd name="T6" fmla="*/ 0 w 68"/>
              <a:gd name="T7" fmla="*/ 147 h 147"/>
              <a:gd name="T8" fmla="*/ 68 w 68"/>
              <a:gd name="T9" fmla="*/ 145 h 147"/>
            </a:gdLst>
            <a:ahLst/>
            <a:cxnLst>
              <a:cxn ang="0">
                <a:pos x="T0" y="T1"/>
              </a:cxn>
              <a:cxn ang="0">
                <a:pos x="T2" y="T3"/>
              </a:cxn>
              <a:cxn ang="0">
                <a:pos x="T4" y="T5"/>
              </a:cxn>
              <a:cxn ang="0">
                <a:pos x="T6" y="T7"/>
              </a:cxn>
              <a:cxn ang="0">
                <a:pos x="T8" y="T9"/>
              </a:cxn>
            </a:cxnLst>
            <a:rect l="0" t="0" r="r" b="b"/>
            <a:pathLst>
              <a:path w="68" h="147">
                <a:moveTo>
                  <a:pt x="68" y="145"/>
                </a:moveTo>
                <a:lnTo>
                  <a:pt x="68" y="38"/>
                </a:lnTo>
                <a:lnTo>
                  <a:pt x="0" y="0"/>
                </a:lnTo>
                <a:lnTo>
                  <a:pt x="0" y="147"/>
                </a:lnTo>
                <a:lnTo>
                  <a:pt x="68" y="145"/>
                </a:lnTo>
                <a:close/>
              </a:path>
            </a:pathLst>
          </a:custGeom>
          <a:solidFill>
            <a:srgbClr val="DE044A"/>
          </a:solidFill>
          <a:ln>
            <a:noFill/>
          </a:ln>
        </p:spPr>
        <p:txBody>
          <a:bodyPr wrap="square" lIns="91440" tIns="45720" rIns="91440" bIns="45720" anchor="ctr">
            <a:normAutofit fontScale="85000" lnSpcReduction="20000"/>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字魂36号-正文宋楷" panose="02000000000000000000" pitchFamily="2" charset="-122"/>
              <a:ea typeface="字魂36号-正文宋楷" panose="02000000000000000000" pitchFamily="2" charset="-122"/>
            </a:endParaRPr>
          </a:p>
        </p:txBody>
      </p:sp>
      <p:sp>
        <p:nvSpPr>
          <p:cNvPr id="107" name="ïṥļïde">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CFD285C0-C070-4BB5-8550-4EF1C2CD85F3}"/>
              </a:ext>
            </a:extLst>
          </p:cNvPr>
          <p:cNvSpPr/>
          <p:nvPr/>
        </p:nvSpPr>
        <p:spPr bwMode="auto">
          <a:xfrm>
            <a:off x="10859735" y="1640697"/>
            <a:ext cx="45232" cy="28271"/>
          </a:xfrm>
          <a:custGeom>
            <a:avLst/>
            <a:gdLst>
              <a:gd name="T0" fmla="*/ 6 w 11"/>
              <a:gd name="T1" fmla="*/ 7 h 7"/>
              <a:gd name="T2" fmla="*/ 11 w 11"/>
              <a:gd name="T3" fmla="*/ 7 h 7"/>
              <a:gd name="T4" fmla="*/ 11 w 11"/>
              <a:gd name="T5" fmla="*/ 6 h 7"/>
              <a:gd name="T6" fmla="*/ 0 w 11"/>
              <a:gd name="T7" fmla="*/ 0 h 7"/>
              <a:gd name="T8" fmla="*/ 6 w 11"/>
              <a:gd name="T9" fmla="*/ 7 h 7"/>
            </a:gdLst>
            <a:ahLst/>
            <a:cxnLst>
              <a:cxn ang="0">
                <a:pos x="T0" y="T1"/>
              </a:cxn>
              <a:cxn ang="0">
                <a:pos x="T2" y="T3"/>
              </a:cxn>
              <a:cxn ang="0">
                <a:pos x="T4" y="T5"/>
              </a:cxn>
              <a:cxn ang="0">
                <a:pos x="T6" y="T7"/>
              </a:cxn>
              <a:cxn ang="0">
                <a:pos x="T8" y="T9"/>
              </a:cxn>
            </a:cxnLst>
            <a:rect l="0" t="0" r="r" b="b"/>
            <a:pathLst>
              <a:path w="11" h="7">
                <a:moveTo>
                  <a:pt x="6" y="7"/>
                </a:moveTo>
                <a:cubicBezTo>
                  <a:pt x="11" y="7"/>
                  <a:pt x="11" y="7"/>
                  <a:pt x="11" y="7"/>
                </a:cubicBezTo>
                <a:cubicBezTo>
                  <a:pt x="11" y="6"/>
                  <a:pt x="11" y="6"/>
                  <a:pt x="11" y="6"/>
                </a:cubicBezTo>
                <a:cubicBezTo>
                  <a:pt x="0" y="0"/>
                  <a:pt x="0" y="0"/>
                  <a:pt x="0" y="0"/>
                </a:cubicBezTo>
                <a:cubicBezTo>
                  <a:pt x="2" y="2"/>
                  <a:pt x="4" y="5"/>
                  <a:pt x="6" y="7"/>
                </a:cubicBezTo>
                <a:close/>
              </a:path>
            </a:pathLst>
          </a:custGeom>
          <a:solidFill>
            <a:srgbClr val="DE044A"/>
          </a:solidFill>
          <a:ln>
            <a:noFill/>
          </a:ln>
        </p:spPr>
        <p:txBody>
          <a:bodyPr wrap="square" lIns="91440" tIns="45720" rIns="91440" bIns="45720" anchor="ctr">
            <a:normAutofit fontScale="25000" lnSpcReduction="20000"/>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字魂36号-正文宋楷" panose="02000000000000000000" pitchFamily="2" charset="-122"/>
              <a:ea typeface="字魂36号-正文宋楷" panose="02000000000000000000" pitchFamily="2" charset="-122"/>
            </a:endParaRPr>
          </a:p>
        </p:txBody>
      </p:sp>
      <p:sp>
        <p:nvSpPr>
          <p:cNvPr id="108" name="iś1ïḍè">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4C74CCAC-221A-4B53-B613-F49B762144D1}"/>
              </a:ext>
            </a:extLst>
          </p:cNvPr>
          <p:cNvSpPr/>
          <p:nvPr/>
        </p:nvSpPr>
        <p:spPr bwMode="auto">
          <a:xfrm>
            <a:off x="10488455" y="1591693"/>
            <a:ext cx="424055" cy="938569"/>
          </a:xfrm>
          <a:custGeom>
            <a:avLst/>
            <a:gdLst>
              <a:gd name="T0" fmla="*/ 104 w 104"/>
              <a:gd name="T1" fmla="*/ 230 h 230"/>
              <a:gd name="T2" fmla="*/ 30 w 104"/>
              <a:gd name="T3" fmla="*/ 46 h 230"/>
              <a:gd name="T4" fmla="*/ 57 w 104"/>
              <a:gd name="T5" fmla="*/ 44 h 230"/>
              <a:gd name="T6" fmla="*/ 84 w 104"/>
              <a:gd name="T7" fmla="*/ 42 h 230"/>
              <a:gd name="T8" fmla="*/ 17 w 104"/>
              <a:gd name="T9" fmla="*/ 58 h 230"/>
              <a:gd name="T10" fmla="*/ 44 w 104"/>
              <a:gd name="T11" fmla="*/ 56 h 230"/>
              <a:gd name="T12" fmla="*/ 70 w 104"/>
              <a:gd name="T13" fmla="*/ 54 h 230"/>
              <a:gd name="T14" fmla="*/ 97 w 104"/>
              <a:gd name="T15" fmla="*/ 52 h 230"/>
              <a:gd name="T16" fmla="*/ 30 w 104"/>
              <a:gd name="T17" fmla="*/ 67 h 230"/>
              <a:gd name="T18" fmla="*/ 57 w 104"/>
              <a:gd name="T19" fmla="*/ 65 h 230"/>
              <a:gd name="T20" fmla="*/ 84 w 104"/>
              <a:gd name="T21" fmla="*/ 63 h 230"/>
              <a:gd name="T22" fmla="*/ 17 w 104"/>
              <a:gd name="T23" fmla="*/ 78 h 230"/>
              <a:gd name="T24" fmla="*/ 44 w 104"/>
              <a:gd name="T25" fmla="*/ 76 h 230"/>
              <a:gd name="T26" fmla="*/ 70 w 104"/>
              <a:gd name="T27" fmla="*/ 74 h 230"/>
              <a:gd name="T28" fmla="*/ 97 w 104"/>
              <a:gd name="T29" fmla="*/ 73 h 230"/>
              <a:gd name="T30" fmla="*/ 30 w 104"/>
              <a:gd name="T31" fmla="*/ 87 h 230"/>
              <a:gd name="T32" fmla="*/ 57 w 104"/>
              <a:gd name="T33" fmla="*/ 86 h 230"/>
              <a:gd name="T34" fmla="*/ 84 w 104"/>
              <a:gd name="T35" fmla="*/ 84 h 230"/>
              <a:gd name="T36" fmla="*/ 17 w 104"/>
              <a:gd name="T37" fmla="*/ 98 h 230"/>
              <a:gd name="T38" fmla="*/ 44 w 104"/>
              <a:gd name="T39" fmla="*/ 97 h 230"/>
              <a:gd name="T40" fmla="*/ 70 w 104"/>
              <a:gd name="T41" fmla="*/ 95 h 230"/>
              <a:gd name="T42" fmla="*/ 97 w 104"/>
              <a:gd name="T43" fmla="*/ 94 h 230"/>
              <a:gd name="T44" fmla="*/ 30 w 104"/>
              <a:gd name="T45" fmla="*/ 108 h 230"/>
              <a:gd name="T46" fmla="*/ 57 w 104"/>
              <a:gd name="T47" fmla="*/ 106 h 230"/>
              <a:gd name="T48" fmla="*/ 84 w 104"/>
              <a:gd name="T49" fmla="*/ 105 h 230"/>
              <a:gd name="T50" fmla="*/ 17 w 104"/>
              <a:gd name="T51" fmla="*/ 119 h 230"/>
              <a:gd name="T52" fmla="*/ 44 w 104"/>
              <a:gd name="T53" fmla="*/ 117 h 230"/>
              <a:gd name="T54" fmla="*/ 70 w 104"/>
              <a:gd name="T55" fmla="*/ 116 h 230"/>
              <a:gd name="T56" fmla="*/ 97 w 104"/>
              <a:gd name="T57" fmla="*/ 115 h 230"/>
              <a:gd name="T58" fmla="*/ 30 w 104"/>
              <a:gd name="T59" fmla="*/ 128 h 230"/>
              <a:gd name="T60" fmla="*/ 57 w 104"/>
              <a:gd name="T61" fmla="*/ 127 h 230"/>
              <a:gd name="T62" fmla="*/ 84 w 104"/>
              <a:gd name="T63" fmla="*/ 126 h 230"/>
              <a:gd name="T64" fmla="*/ 17 w 104"/>
              <a:gd name="T65" fmla="*/ 139 h 230"/>
              <a:gd name="T66" fmla="*/ 44 w 104"/>
              <a:gd name="T67" fmla="*/ 138 h 230"/>
              <a:gd name="T68" fmla="*/ 70 w 104"/>
              <a:gd name="T69" fmla="*/ 137 h 230"/>
              <a:gd name="T70" fmla="*/ 97 w 104"/>
              <a:gd name="T71" fmla="*/ 136 h 230"/>
              <a:gd name="T72" fmla="*/ 30 w 104"/>
              <a:gd name="T73" fmla="*/ 149 h 230"/>
              <a:gd name="T74" fmla="*/ 57 w 104"/>
              <a:gd name="T75" fmla="*/ 148 h 230"/>
              <a:gd name="T76" fmla="*/ 84 w 104"/>
              <a:gd name="T77" fmla="*/ 147 h 230"/>
              <a:gd name="T78" fmla="*/ 17 w 104"/>
              <a:gd name="T79" fmla="*/ 159 h 230"/>
              <a:gd name="T80" fmla="*/ 44 w 104"/>
              <a:gd name="T81" fmla="*/ 159 h 230"/>
              <a:gd name="T82" fmla="*/ 70 w 104"/>
              <a:gd name="T83" fmla="*/ 158 h 230"/>
              <a:gd name="T84" fmla="*/ 97 w 104"/>
              <a:gd name="T85" fmla="*/ 157 h 230"/>
              <a:gd name="T86" fmla="*/ 30 w 104"/>
              <a:gd name="T87" fmla="*/ 169 h 230"/>
              <a:gd name="T88" fmla="*/ 57 w 104"/>
              <a:gd name="T89" fmla="*/ 169 h 230"/>
              <a:gd name="T90" fmla="*/ 84 w 104"/>
              <a:gd name="T91" fmla="*/ 168 h 230"/>
              <a:gd name="T92" fmla="*/ 17 w 104"/>
              <a:gd name="T93" fmla="*/ 180 h 230"/>
              <a:gd name="T94" fmla="*/ 44 w 104"/>
              <a:gd name="T95" fmla="*/ 179 h 230"/>
              <a:gd name="T96" fmla="*/ 70 w 104"/>
              <a:gd name="T97" fmla="*/ 179 h 230"/>
              <a:gd name="T98" fmla="*/ 97 w 104"/>
              <a:gd name="T99" fmla="*/ 178 h 230"/>
              <a:gd name="T100" fmla="*/ 30 w 104"/>
              <a:gd name="T101" fmla="*/ 190 h 230"/>
              <a:gd name="T102" fmla="*/ 57 w 104"/>
              <a:gd name="T103" fmla="*/ 189 h 230"/>
              <a:gd name="T104" fmla="*/ 84 w 104"/>
              <a:gd name="T105" fmla="*/ 189 h 230"/>
              <a:gd name="T106" fmla="*/ 17 w 104"/>
              <a:gd name="T107" fmla="*/ 200 h 230"/>
              <a:gd name="T108" fmla="*/ 44 w 104"/>
              <a:gd name="T109" fmla="*/ 200 h 230"/>
              <a:gd name="T110" fmla="*/ 70 w 104"/>
              <a:gd name="T111" fmla="*/ 199 h 230"/>
              <a:gd name="T112" fmla="*/ 97 w 104"/>
              <a:gd name="T113" fmla="*/ 199 h 230"/>
              <a:gd name="T114" fmla="*/ 30 w 104"/>
              <a:gd name="T115" fmla="*/ 210 h 230"/>
              <a:gd name="T116" fmla="*/ 57 w 104"/>
              <a:gd name="T117" fmla="*/ 210 h 230"/>
              <a:gd name="T118" fmla="*/ 84 w 104"/>
              <a:gd name="T119" fmla="*/ 210 h 2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104" h="230">
                <a:moveTo>
                  <a:pt x="104" y="230"/>
                </a:moveTo>
                <a:cubicBezTo>
                  <a:pt x="0" y="230"/>
                  <a:pt x="0" y="230"/>
                  <a:pt x="0" y="230"/>
                </a:cubicBezTo>
                <a:cubicBezTo>
                  <a:pt x="0" y="99"/>
                  <a:pt x="0" y="99"/>
                  <a:pt x="0" y="99"/>
                </a:cubicBezTo>
                <a:cubicBezTo>
                  <a:pt x="0" y="31"/>
                  <a:pt x="0" y="31"/>
                  <a:pt x="0" y="31"/>
                </a:cubicBezTo>
                <a:cubicBezTo>
                  <a:pt x="8" y="30"/>
                  <a:pt x="8" y="30"/>
                  <a:pt x="8" y="30"/>
                </a:cubicBezTo>
                <a:cubicBezTo>
                  <a:pt x="18" y="14"/>
                  <a:pt x="34" y="3"/>
                  <a:pt x="52" y="1"/>
                </a:cubicBezTo>
                <a:cubicBezTo>
                  <a:pt x="70" y="0"/>
                  <a:pt x="86" y="8"/>
                  <a:pt x="95" y="22"/>
                </a:cubicBezTo>
                <a:cubicBezTo>
                  <a:pt x="104" y="22"/>
                  <a:pt x="104" y="22"/>
                  <a:pt x="104" y="22"/>
                </a:cubicBezTo>
                <a:cubicBezTo>
                  <a:pt x="104" y="93"/>
                  <a:pt x="104" y="93"/>
                  <a:pt x="104" y="93"/>
                </a:cubicBezTo>
                <a:lnTo>
                  <a:pt x="104" y="230"/>
                </a:lnTo>
                <a:close/>
                <a:moveTo>
                  <a:pt x="17" y="48"/>
                </a:moveTo>
                <a:cubicBezTo>
                  <a:pt x="6" y="48"/>
                  <a:pt x="6" y="48"/>
                  <a:pt x="6" y="48"/>
                </a:cubicBezTo>
                <a:cubicBezTo>
                  <a:pt x="6" y="54"/>
                  <a:pt x="6" y="54"/>
                  <a:pt x="6" y="54"/>
                </a:cubicBezTo>
                <a:cubicBezTo>
                  <a:pt x="17" y="54"/>
                  <a:pt x="17" y="54"/>
                  <a:pt x="17" y="54"/>
                </a:cubicBezTo>
                <a:lnTo>
                  <a:pt x="17" y="48"/>
                </a:lnTo>
                <a:close/>
                <a:moveTo>
                  <a:pt x="30" y="46"/>
                </a:moveTo>
                <a:cubicBezTo>
                  <a:pt x="20" y="47"/>
                  <a:pt x="20" y="47"/>
                  <a:pt x="20" y="47"/>
                </a:cubicBezTo>
                <a:cubicBezTo>
                  <a:pt x="20" y="53"/>
                  <a:pt x="20" y="53"/>
                  <a:pt x="20" y="53"/>
                </a:cubicBezTo>
                <a:cubicBezTo>
                  <a:pt x="30" y="53"/>
                  <a:pt x="30" y="53"/>
                  <a:pt x="30" y="53"/>
                </a:cubicBezTo>
                <a:lnTo>
                  <a:pt x="30" y="46"/>
                </a:lnTo>
                <a:close/>
                <a:moveTo>
                  <a:pt x="44" y="45"/>
                </a:moveTo>
                <a:cubicBezTo>
                  <a:pt x="33" y="46"/>
                  <a:pt x="33" y="46"/>
                  <a:pt x="33" y="46"/>
                </a:cubicBezTo>
                <a:cubicBezTo>
                  <a:pt x="33" y="52"/>
                  <a:pt x="33" y="52"/>
                  <a:pt x="33" y="52"/>
                </a:cubicBezTo>
                <a:cubicBezTo>
                  <a:pt x="44" y="51"/>
                  <a:pt x="44" y="51"/>
                  <a:pt x="44" y="51"/>
                </a:cubicBezTo>
                <a:lnTo>
                  <a:pt x="44" y="45"/>
                </a:lnTo>
                <a:close/>
                <a:moveTo>
                  <a:pt x="57" y="44"/>
                </a:moveTo>
                <a:cubicBezTo>
                  <a:pt x="47" y="45"/>
                  <a:pt x="47" y="45"/>
                  <a:pt x="47" y="45"/>
                </a:cubicBezTo>
                <a:cubicBezTo>
                  <a:pt x="47" y="51"/>
                  <a:pt x="47" y="51"/>
                  <a:pt x="47" y="51"/>
                </a:cubicBezTo>
                <a:cubicBezTo>
                  <a:pt x="57" y="50"/>
                  <a:pt x="57" y="50"/>
                  <a:pt x="57" y="50"/>
                </a:cubicBezTo>
                <a:lnTo>
                  <a:pt x="57" y="44"/>
                </a:lnTo>
                <a:close/>
                <a:moveTo>
                  <a:pt x="70" y="43"/>
                </a:moveTo>
                <a:cubicBezTo>
                  <a:pt x="60" y="44"/>
                  <a:pt x="60" y="44"/>
                  <a:pt x="60" y="44"/>
                </a:cubicBezTo>
                <a:cubicBezTo>
                  <a:pt x="60" y="50"/>
                  <a:pt x="60" y="50"/>
                  <a:pt x="60" y="50"/>
                </a:cubicBezTo>
                <a:cubicBezTo>
                  <a:pt x="70" y="49"/>
                  <a:pt x="70" y="49"/>
                  <a:pt x="70" y="49"/>
                </a:cubicBezTo>
                <a:lnTo>
                  <a:pt x="70" y="43"/>
                </a:lnTo>
                <a:close/>
                <a:moveTo>
                  <a:pt x="84" y="42"/>
                </a:moveTo>
                <a:cubicBezTo>
                  <a:pt x="74" y="43"/>
                  <a:pt x="74" y="43"/>
                  <a:pt x="74" y="43"/>
                </a:cubicBezTo>
                <a:cubicBezTo>
                  <a:pt x="74" y="49"/>
                  <a:pt x="74" y="49"/>
                  <a:pt x="74" y="49"/>
                </a:cubicBezTo>
                <a:cubicBezTo>
                  <a:pt x="84" y="48"/>
                  <a:pt x="84" y="48"/>
                  <a:pt x="84" y="48"/>
                </a:cubicBezTo>
                <a:lnTo>
                  <a:pt x="84" y="42"/>
                </a:lnTo>
                <a:close/>
                <a:moveTo>
                  <a:pt x="97" y="41"/>
                </a:moveTo>
                <a:cubicBezTo>
                  <a:pt x="87" y="42"/>
                  <a:pt x="87" y="42"/>
                  <a:pt x="87" y="42"/>
                </a:cubicBezTo>
                <a:cubicBezTo>
                  <a:pt x="87" y="48"/>
                  <a:pt x="87" y="48"/>
                  <a:pt x="87" y="48"/>
                </a:cubicBezTo>
                <a:cubicBezTo>
                  <a:pt x="97" y="47"/>
                  <a:pt x="97" y="47"/>
                  <a:pt x="97" y="47"/>
                </a:cubicBezTo>
                <a:lnTo>
                  <a:pt x="97" y="41"/>
                </a:lnTo>
                <a:close/>
                <a:moveTo>
                  <a:pt x="17" y="58"/>
                </a:moveTo>
                <a:cubicBezTo>
                  <a:pt x="6" y="58"/>
                  <a:pt x="6" y="58"/>
                  <a:pt x="6" y="58"/>
                </a:cubicBezTo>
                <a:cubicBezTo>
                  <a:pt x="6" y="64"/>
                  <a:pt x="6" y="64"/>
                  <a:pt x="6" y="64"/>
                </a:cubicBezTo>
                <a:cubicBezTo>
                  <a:pt x="17" y="64"/>
                  <a:pt x="17" y="64"/>
                  <a:pt x="17" y="64"/>
                </a:cubicBezTo>
                <a:lnTo>
                  <a:pt x="17" y="58"/>
                </a:lnTo>
                <a:close/>
                <a:moveTo>
                  <a:pt x="30" y="57"/>
                </a:moveTo>
                <a:cubicBezTo>
                  <a:pt x="20" y="57"/>
                  <a:pt x="20" y="57"/>
                  <a:pt x="20" y="57"/>
                </a:cubicBezTo>
                <a:cubicBezTo>
                  <a:pt x="20" y="63"/>
                  <a:pt x="20" y="63"/>
                  <a:pt x="20" y="63"/>
                </a:cubicBezTo>
                <a:cubicBezTo>
                  <a:pt x="30" y="63"/>
                  <a:pt x="30" y="63"/>
                  <a:pt x="30" y="63"/>
                </a:cubicBezTo>
                <a:lnTo>
                  <a:pt x="30" y="57"/>
                </a:lnTo>
                <a:close/>
                <a:moveTo>
                  <a:pt x="44" y="56"/>
                </a:moveTo>
                <a:cubicBezTo>
                  <a:pt x="33" y="56"/>
                  <a:pt x="33" y="56"/>
                  <a:pt x="33" y="56"/>
                </a:cubicBezTo>
                <a:cubicBezTo>
                  <a:pt x="33" y="63"/>
                  <a:pt x="33" y="63"/>
                  <a:pt x="33" y="63"/>
                </a:cubicBezTo>
                <a:cubicBezTo>
                  <a:pt x="44" y="62"/>
                  <a:pt x="44" y="62"/>
                  <a:pt x="44" y="62"/>
                </a:cubicBezTo>
                <a:lnTo>
                  <a:pt x="44" y="56"/>
                </a:lnTo>
                <a:close/>
                <a:moveTo>
                  <a:pt x="57" y="55"/>
                </a:moveTo>
                <a:cubicBezTo>
                  <a:pt x="47" y="55"/>
                  <a:pt x="47" y="55"/>
                  <a:pt x="47" y="55"/>
                </a:cubicBezTo>
                <a:cubicBezTo>
                  <a:pt x="47" y="62"/>
                  <a:pt x="47" y="62"/>
                  <a:pt x="47" y="62"/>
                </a:cubicBezTo>
                <a:cubicBezTo>
                  <a:pt x="57" y="61"/>
                  <a:pt x="57" y="61"/>
                  <a:pt x="57" y="61"/>
                </a:cubicBezTo>
                <a:lnTo>
                  <a:pt x="57" y="55"/>
                </a:lnTo>
                <a:close/>
                <a:moveTo>
                  <a:pt x="70" y="54"/>
                </a:moveTo>
                <a:cubicBezTo>
                  <a:pt x="60" y="54"/>
                  <a:pt x="60" y="54"/>
                  <a:pt x="60" y="54"/>
                </a:cubicBezTo>
                <a:cubicBezTo>
                  <a:pt x="60" y="61"/>
                  <a:pt x="60" y="61"/>
                  <a:pt x="60" y="61"/>
                </a:cubicBezTo>
                <a:cubicBezTo>
                  <a:pt x="70" y="60"/>
                  <a:pt x="70" y="60"/>
                  <a:pt x="70" y="60"/>
                </a:cubicBezTo>
                <a:lnTo>
                  <a:pt x="70" y="54"/>
                </a:lnTo>
                <a:close/>
                <a:moveTo>
                  <a:pt x="84" y="53"/>
                </a:moveTo>
                <a:cubicBezTo>
                  <a:pt x="74" y="53"/>
                  <a:pt x="74" y="53"/>
                  <a:pt x="74" y="53"/>
                </a:cubicBezTo>
                <a:cubicBezTo>
                  <a:pt x="74" y="60"/>
                  <a:pt x="74" y="60"/>
                  <a:pt x="74" y="60"/>
                </a:cubicBezTo>
                <a:cubicBezTo>
                  <a:pt x="84" y="59"/>
                  <a:pt x="84" y="59"/>
                  <a:pt x="84" y="59"/>
                </a:cubicBezTo>
                <a:lnTo>
                  <a:pt x="84" y="53"/>
                </a:lnTo>
                <a:close/>
                <a:moveTo>
                  <a:pt x="97" y="52"/>
                </a:moveTo>
                <a:cubicBezTo>
                  <a:pt x="87" y="52"/>
                  <a:pt x="87" y="52"/>
                  <a:pt x="87" y="52"/>
                </a:cubicBezTo>
                <a:cubicBezTo>
                  <a:pt x="87" y="59"/>
                  <a:pt x="87" y="59"/>
                  <a:pt x="87" y="59"/>
                </a:cubicBezTo>
                <a:cubicBezTo>
                  <a:pt x="97" y="58"/>
                  <a:pt x="97" y="58"/>
                  <a:pt x="97" y="58"/>
                </a:cubicBezTo>
                <a:lnTo>
                  <a:pt x="97" y="52"/>
                </a:lnTo>
                <a:close/>
                <a:moveTo>
                  <a:pt x="17" y="68"/>
                </a:moveTo>
                <a:cubicBezTo>
                  <a:pt x="6" y="69"/>
                  <a:pt x="6" y="69"/>
                  <a:pt x="6" y="69"/>
                </a:cubicBezTo>
                <a:cubicBezTo>
                  <a:pt x="6" y="75"/>
                  <a:pt x="6" y="75"/>
                  <a:pt x="6" y="75"/>
                </a:cubicBezTo>
                <a:cubicBezTo>
                  <a:pt x="17" y="74"/>
                  <a:pt x="17" y="74"/>
                  <a:pt x="17" y="74"/>
                </a:cubicBezTo>
                <a:lnTo>
                  <a:pt x="17" y="68"/>
                </a:lnTo>
                <a:close/>
                <a:moveTo>
                  <a:pt x="30" y="67"/>
                </a:moveTo>
                <a:cubicBezTo>
                  <a:pt x="20" y="68"/>
                  <a:pt x="20" y="68"/>
                  <a:pt x="20" y="68"/>
                </a:cubicBezTo>
                <a:cubicBezTo>
                  <a:pt x="20" y="74"/>
                  <a:pt x="20" y="74"/>
                  <a:pt x="20" y="74"/>
                </a:cubicBezTo>
                <a:cubicBezTo>
                  <a:pt x="30" y="73"/>
                  <a:pt x="30" y="73"/>
                  <a:pt x="30" y="73"/>
                </a:cubicBezTo>
                <a:lnTo>
                  <a:pt x="30" y="67"/>
                </a:lnTo>
                <a:close/>
                <a:moveTo>
                  <a:pt x="44" y="66"/>
                </a:moveTo>
                <a:cubicBezTo>
                  <a:pt x="33" y="67"/>
                  <a:pt x="33" y="67"/>
                  <a:pt x="33" y="67"/>
                </a:cubicBezTo>
                <a:cubicBezTo>
                  <a:pt x="33" y="73"/>
                  <a:pt x="33" y="73"/>
                  <a:pt x="33" y="73"/>
                </a:cubicBezTo>
                <a:cubicBezTo>
                  <a:pt x="44" y="72"/>
                  <a:pt x="44" y="72"/>
                  <a:pt x="44" y="72"/>
                </a:cubicBezTo>
                <a:lnTo>
                  <a:pt x="44" y="66"/>
                </a:lnTo>
                <a:close/>
                <a:moveTo>
                  <a:pt x="57" y="65"/>
                </a:moveTo>
                <a:cubicBezTo>
                  <a:pt x="47" y="66"/>
                  <a:pt x="47" y="66"/>
                  <a:pt x="47" y="66"/>
                </a:cubicBezTo>
                <a:cubicBezTo>
                  <a:pt x="47" y="72"/>
                  <a:pt x="47" y="72"/>
                  <a:pt x="47" y="72"/>
                </a:cubicBezTo>
                <a:cubicBezTo>
                  <a:pt x="57" y="71"/>
                  <a:pt x="57" y="71"/>
                  <a:pt x="57" y="71"/>
                </a:cubicBezTo>
                <a:lnTo>
                  <a:pt x="57" y="65"/>
                </a:lnTo>
                <a:close/>
                <a:moveTo>
                  <a:pt x="70" y="64"/>
                </a:moveTo>
                <a:cubicBezTo>
                  <a:pt x="60" y="65"/>
                  <a:pt x="60" y="65"/>
                  <a:pt x="60" y="65"/>
                </a:cubicBezTo>
                <a:cubicBezTo>
                  <a:pt x="60" y="71"/>
                  <a:pt x="60" y="71"/>
                  <a:pt x="60" y="71"/>
                </a:cubicBezTo>
                <a:cubicBezTo>
                  <a:pt x="70" y="70"/>
                  <a:pt x="70" y="70"/>
                  <a:pt x="70" y="70"/>
                </a:cubicBezTo>
                <a:lnTo>
                  <a:pt x="70" y="64"/>
                </a:lnTo>
                <a:close/>
                <a:moveTo>
                  <a:pt x="84" y="63"/>
                </a:moveTo>
                <a:cubicBezTo>
                  <a:pt x="74" y="64"/>
                  <a:pt x="74" y="64"/>
                  <a:pt x="74" y="64"/>
                </a:cubicBezTo>
                <a:cubicBezTo>
                  <a:pt x="74" y="70"/>
                  <a:pt x="74" y="70"/>
                  <a:pt x="74" y="70"/>
                </a:cubicBezTo>
                <a:cubicBezTo>
                  <a:pt x="84" y="69"/>
                  <a:pt x="84" y="69"/>
                  <a:pt x="84" y="69"/>
                </a:cubicBezTo>
                <a:lnTo>
                  <a:pt x="84" y="63"/>
                </a:lnTo>
                <a:close/>
                <a:moveTo>
                  <a:pt x="97" y="62"/>
                </a:moveTo>
                <a:cubicBezTo>
                  <a:pt x="87" y="63"/>
                  <a:pt x="87" y="63"/>
                  <a:pt x="87" y="63"/>
                </a:cubicBezTo>
                <a:cubicBezTo>
                  <a:pt x="87" y="69"/>
                  <a:pt x="87" y="69"/>
                  <a:pt x="87" y="69"/>
                </a:cubicBezTo>
                <a:cubicBezTo>
                  <a:pt x="97" y="68"/>
                  <a:pt x="97" y="68"/>
                  <a:pt x="97" y="68"/>
                </a:cubicBezTo>
                <a:lnTo>
                  <a:pt x="97" y="62"/>
                </a:lnTo>
                <a:close/>
                <a:moveTo>
                  <a:pt x="17" y="78"/>
                </a:moveTo>
                <a:cubicBezTo>
                  <a:pt x="6" y="79"/>
                  <a:pt x="6" y="79"/>
                  <a:pt x="6" y="79"/>
                </a:cubicBezTo>
                <a:cubicBezTo>
                  <a:pt x="6" y="85"/>
                  <a:pt x="6" y="85"/>
                  <a:pt x="6" y="85"/>
                </a:cubicBezTo>
                <a:cubicBezTo>
                  <a:pt x="17" y="84"/>
                  <a:pt x="17" y="84"/>
                  <a:pt x="17" y="84"/>
                </a:cubicBezTo>
                <a:lnTo>
                  <a:pt x="17" y="78"/>
                </a:lnTo>
                <a:close/>
                <a:moveTo>
                  <a:pt x="30" y="77"/>
                </a:moveTo>
                <a:cubicBezTo>
                  <a:pt x="20" y="78"/>
                  <a:pt x="20" y="78"/>
                  <a:pt x="20" y="78"/>
                </a:cubicBezTo>
                <a:cubicBezTo>
                  <a:pt x="20" y="84"/>
                  <a:pt x="20" y="84"/>
                  <a:pt x="20" y="84"/>
                </a:cubicBezTo>
                <a:cubicBezTo>
                  <a:pt x="30" y="83"/>
                  <a:pt x="30" y="83"/>
                  <a:pt x="30" y="83"/>
                </a:cubicBezTo>
                <a:lnTo>
                  <a:pt x="30" y="77"/>
                </a:lnTo>
                <a:close/>
                <a:moveTo>
                  <a:pt x="44" y="76"/>
                </a:moveTo>
                <a:cubicBezTo>
                  <a:pt x="33" y="77"/>
                  <a:pt x="33" y="77"/>
                  <a:pt x="33" y="77"/>
                </a:cubicBezTo>
                <a:cubicBezTo>
                  <a:pt x="33" y="83"/>
                  <a:pt x="33" y="83"/>
                  <a:pt x="33" y="83"/>
                </a:cubicBezTo>
                <a:cubicBezTo>
                  <a:pt x="44" y="82"/>
                  <a:pt x="44" y="82"/>
                  <a:pt x="44" y="82"/>
                </a:cubicBezTo>
                <a:lnTo>
                  <a:pt x="44" y="76"/>
                </a:lnTo>
                <a:close/>
                <a:moveTo>
                  <a:pt x="57" y="75"/>
                </a:moveTo>
                <a:cubicBezTo>
                  <a:pt x="47" y="76"/>
                  <a:pt x="47" y="76"/>
                  <a:pt x="47" y="76"/>
                </a:cubicBezTo>
                <a:cubicBezTo>
                  <a:pt x="47" y="82"/>
                  <a:pt x="47" y="82"/>
                  <a:pt x="47" y="82"/>
                </a:cubicBezTo>
                <a:cubicBezTo>
                  <a:pt x="57" y="82"/>
                  <a:pt x="57" y="82"/>
                  <a:pt x="57" y="82"/>
                </a:cubicBezTo>
                <a:lnTo>
                  <a:pt x="57" y="75"/>
                </a:lnTo>
                <a:close/>
                <a:moveTo>
                  <a:pt x="70" y="74"/>
                </a:moveTo>
                <a:cubicBezTo>
                  <a:pt x="60" y="75"/>
                  <a:pt x="60" y="75"/>
                  <a:pt x="60" y="75"/>
                </a:cubicBezTo>
                <a:cubicBezTo>
                  <a:pt x="60" y="81"/>
                  <a:pt x="60" y="81"/>
                  <a:pt x="60" y="81"/>
                </a:cubicBezTo>
                <a:cubicBezTo>
                  <a:pt x="70" y="81"/>
                  <a:pt x="70" y="81"/>
                  <a:pt x="70" y="81"/>
                </a:cubicBezTo>
                <a:lnTo>
                  <a:pt x="70" y="74"/>
                </a:lnTo>
                <a:close/>
                <a:moveTo>
                  <a:pt x="84" y="74"/>
                </a:moveTo>
                <a:cubicBezTo>
                  <a:pt x="74" y="74"/>
                  <a:pt x="74" y="74"/>
                  <a:pt x="74" y="74"/>
                </a:cubicBezTo>
                <a:cubicBezTo>
                  <a:pt x="74" y="80"/>
                  <a:pt x="74" y="80"/>
                  <a:pt x="74" y="80"/>
                </a:cubicBezTo>
                <a:cubicBezTo>
                  <a:pt x="84" y="80"/>
                  <a:pt x="84" y="80"/>
                  <a:pt x="84" y="80"/>
                </a:cubicBezTo>
                <a:lnTo>
                  <a:pt x="84" y="74"/>
                </a:lnTo>
                <a:close/>
                <a:moveTo>
                  <a:pt x="97" y="73"/>
                </a:moveTo>
                <a:cubicBezTo>
                  <a:pt x="87" y="73"/>
                  <a:pt x="87" y="73"/>
                  <a:pt x="87" y="73"/>
                </a:cubicBezTo>
                <a:cubicBezTo>
                  <a:pt x="87" y="80"/>
                  <a:pt x="87" y="80"/>
                  <a:pt x="87" y="80"/>
                </a:cubicBezTo>
                <a:cubicBezTo>
                  <a:pt x="97" y="79"/>
                  <a:pt x="97" y="79"/>
                  <a:pt x="97" y="79"/>
                </a:cubicBezTo>
                <a:lnTo>
                  <a:pt x="97" y="73"/>
                </a:lnTo>
                <a:close/>
                <a:moveTo>
                  <a:pt x="17" y="88"/>
                </a:moveTo>
                <a:cubicBezTo>
                  <a:pt x="6" y="89"/>
                  <a:pt x="6" y="89"/>
                  <a:pt x="6" y="89"/>
                </a:cubicBezTo>
                <a:cubicBezTo>
                  <a:pt x="6" y="95"/>
                  <a:pt x="6" y="95"/>
                  <a:pt x="6" y="95"/>
                </a:cubicBezTo>
                <a:cubicBezTo>
                  <a:pt x="17" y="94"/>
                  <a:pt x="17" y="94"/>
                  <a:pt x="17" y="94"/>
                </a:cubicBezTo>
                <a:lnTo>
                  <a:pt x="17" y="88"/>
                </a:lnTo>
                <a:close/>
                <a:moveTo>
                  <a:pt x="30" y="87"/>
                </a:moveTo>
                <a:cubicBezTo>
                  <a:pt x="20" y="88"/>
                  <a:pt x="20" y="88"/>
                  <a:pt x="20" y="88"/>
                </a:cubicBezTo>
                <a:cubicBezTo>
                  <a:pt x="20" y="94"/>
                  <a:pt x="20" y="94"/>
                  <a:pt x="20" y="94"/>
                </a:cubicBezTo>
                <a:cubicBezTo>
                  <a:pt x="30" y="93"/>
                  <a:pt x="30" y="93"/>
                  <a:pt x="30" y="93"/>
                </a:cubicBezTo>
                <a:lnTo>
                  <a:pt x="30" y="87"/>
                </a:lnTo>
                <a:close/>
                <a:moveTo>
                  <a:pt x="44" y="87"/>
                </a:moveTo>
                <a:cubicBezTo>
                  <a:pt x="33" y="87"/>
                  <a:pt x="33" y="87"/>
                  <a:pt x="33" y="87"/>
                </a:cubicBezTo>
                <a:cubicBezTo>
                  <a:pt x="33" y="93"/>
                  <a:pt x="33" y="93"/>
                  <a:pt x="33" y="93"/>
                </a:cubicBezTo>
                <a:cubicBezTo>
                  <a:pt x="44" y="93"/>
                  <a:pt x="44" y="93"/>
                  <a:pt x="44" y="93"/>
                </a:cubicBezTo>
                <a:lnTo>
                  <a:pt x="44" y="87"/>
                </a:lnTo>
                <a:close/>
                <a:moveTo>
                  <a:pt x="57" y="86"/>
                </a:moveTo>
                <a:cubicBezTo>
                  <a:pt x="47" y="86"/>
                  <a:pt x="47" y="86"/>
                  <a:pt x="47" y="86"/>
                </a:cubicBezTo>
                <a:cubicBezTo>
                  <a:pt x="47" y="92"/>
                  <a:pt x="47" y="92"/>
                  <a:pt x="47" y="92"/>
                </a:cubicBezTo>
                <a:cubicBezTo>
                  <a:pt x="57" y="92"/>
                  <a:pt x="57" y="92"/>
                  <a:pt x="57" y="92"/>
                </a:cubicBezTo>
                <a:lnTo>
                  <a:pt x="57" y="86"/>
                </a:lnTo>
                <a:close/>
                <a:moveTo>
                  <a:pt x="70" y="85"/>
                </a:moveTo>
                <a:cubicBezTo>
                  <a:pt x="60" y="86"/>
                  <a:pt x="60" y="86"/>
                  <a:pt x="60" y="86"/>
                </a:cubicBezTo>
                <a:cubicBezTo>
                  <a:pt x="60" y="92"/>
                  <a:pt x="60" y="92"/>
                  <a:pt x="60" y="92"/>
                </a:cubicBezTo>
                <a:cubicBezTo>
                  <a:pt x="70" y="91"/>
                  <a:pt x="70" y="91"/>
                  <a:pt x="70" y="91"/>
                </a:cubicBezTo>
                <a:lnTo>
                  <a:pt x="70" y="85"/>
                </a:lnTo>
                <a:close/>
                <a:moveTo>
                  <a:pt x="84" y="84"/>
                </a:moveTo>
                <a:cubicBezTo>
                  <a:pt x="74" y="85"/>
                  <a:pt x="74" y="85"/>
                  <a:pt x="74" y="85"/>
                </a:cubicBezTo>
                <a:cubicBezTo>
                  <a:pt x="74" y="91"/>
                  <a:pt x="74" y="91"/>
                  <a:pt x="74" y="91"/>
                </a:cubicBezTo>
                <a:cubicBezTo>
                  <a:pt x="84" y="90"/>
                  <a:pt x="84" y="90"/>
                  <a:pt x="84" y="90"/>
                </a:cubicBezTo>
                <a:lnTo>
                  <a:pt x="84" y="84"/>
                </a:lnTo>
                <a:close/>
                <a:moveTo>
                  <a:pt x="97" y="83"/>
                </a:moveTo>
                <a:cubicBezTo>
                  <a:pt x="87" y="84"/>
                  <a:pt x="87" y="84"/>
                  <a:pt x="87" y="84"/>
                </a:cubicBezTo>
                <a:cubicBezTo>
                  <a:pt x="87" y="90"/>
                  <a:pt x="87" y="90"/>
                  <a:pt x="87" y="90"/>
                </a:cubicBezTo>
                <a:cubicBezTo>
                  <a:pt x="97" y="89"/>
                  <a:pt x="97" y="89"/>
                  <a:pt x="97" y="89"/>
                </a:cubicBezTo>
                <a:lnTo>
                  <a:pt x="97" y="83"/>
                </a:lnTo>
                <a:close/>
                <a:moveTo>
                  <a:pt x="17" y="98"/>
                </a:moveTo>
                <a:cubicBezTo>
                  <a:pt x="6" y="99"/>
                  <a:pt x="6" y="99"/>
                  <a:pt x="6" y="99"/>
                </a:cubicBezTo>
                <a:cubicBezTo>
                  <a:pt x="6" y="105"/>
                  <a:pt x="6" y="105"/>
                  <a:pt x="6" y="105"/>
                </a:cubicBezTo>
                <a:cubicBezTo>
                  <a:pt x="17" y="104"/>
                  <a:pt x="17" y="104"/>
                  <a:pt x="17" y="104"/>
                </a:cubicBezTo>
                <a:lnTo>
                  <a:pt x="17" y="98"/>
                </a:lnTo>
                <a:close/>
                <a:moveTo>
                  <a:pt x="30" y="98"/>
                </a:moveTo>
                <a:cubicBezTo>
                  <a:pt x="20" y="98"/>
                  <a:pt x="20" y="98"/>
                  <a:pt x="20" y="98"/>
                </a:cubicBezTo>
                <a:cubicBezTo>
                  <a:pt x="20" y="104"/>
                  <a:pt x="20" y="104"/>
                  <a:pt x="20" y="104"/>
                </a:cubicBezTo>
                <a:cubicBezTo>
                  <a:pt x="30" y="104"/>
                  <a:pt x="30" y="104"/>
                  <a:pt x="30" y="104"/>
                </a:cubicBezTo>
                <a:lnTo>
                  <a:pt x="30" y="98"/>
                </a:lnTo>
                <a:close/>
                <a:moveTo>
                  <a:pt x="44" y="97"/>
                </a:moveTo>
                <a:cubicBezTo>
                  <a:pt x="33" y="97"/>
                  <a:pt x="33" y="97"/>
                  <a:pt x="33" y="97"/>
                </a:cubicBezTo>
                <a:cubicBezTo>
                  <a:pt x="33" y="104"/>
                  <a:pt x="33" y="104"/>
                  <a:pt x="33" y="104"/>
                </a:cubicBezTo>
                <a:cubicBezTo>
                  <a:pt x="44" y="103"/>
                  <a:pt x="44" y="103"/>
                  <a:pt x="44" y="103"/>
                </a:cubicBezTo>
                <a:lnTo>
                  <a:pt x="44" y="97"/>
                </a:lnTo>
                <a:close/>
                <a:moveTo>
                  <a:pt x="57" y="96"/>
                </a:moveTo>
                <a:cubicBezTo>
                  <a:pt x="47" y="97"/>
                  <a:pt x="47" y="97"/>
                  <a:pt x="47" y="97"/>
                </a:cubicBezTo>
                <a:cubicBezTo>
                  <a:pt x="47" y="103"/>
                  <a:pt x="47" y="103"/>
                  <a:pt x="47" y="103"/>
                </a:cubicBezTo>
                <a:cubicBezTo>
                  <a:pt x="57" y="102"/>
                  <a:pt x="57" y="102"/>
                  <a:pt x="57" y="102"/>
                </a:cubicBezTo>
                <a:lnTo>
                  <a:pt x="57" y="96"/>
                </a:lnTo>
                <a:close/>
                <a:moveTo>
                  <a:pt x="70" y="95"/>
                </a:moveTo>
                <a:cubicBezTo>
                  <a:pt x="60" y="96"/>
                  <a:pt x="60" y="96"/>
                  <a:pt x="60" y="96"/>
                </a:cubicBezTo>
                <a:cubicBezTo>
                  <a:pt x="60" y="102"/>
                  <a:pt x="60" y="102"/>
                  <a:pt x="60" y="102"/>
                </a:cubicBezTo>
                <a:cubicBezTo>
                  <a:pt x="70" y="101"/>
                  <a:pt x="70" y="101"/>
                  <a:pt x="70" y="101"/>
                </a:cubicBezTo>
                <a:lnTo>
                  <a:pt x="70" y="95"/>
                </a:lnTo>
                <a:close/>
                <a:moveTo>
                  <a:pt x="84" y="95"/>
                </a:moveTo>
                <a:cubicBezTo>
                  <a:pt x="74" y="95"/>
                  <a:pt x="74" y="95"/>
                  <a:pt x="74" y="95"/>
                </a:cubicBezTo>
                <a:cubicBezTo>
                  <a:pt x="74" y="101"/>
                  <a:pt x="74" y="101"/>
                  <a:pt x="74" y="101"/>
                </a:cubicBezTo>
                <a:cubicBezTo>
                  <a:pt x="84" y="101"/>
                  <a:pt x="84" y="101"/>
                  <a:pt x="84" y="101"/>
                </a:cubicBezTo>
                <a:lnTo>
                  <a:pt x="84" y="95"/>
                </a:lnTo>
                <a:close/>
                <a:moveTo>
                  <a:pt x="97" y="94"/>
                </a:moveTo>
                <a:cubicBezTo>
                  <a:pt x="87" y="94"/>
                  <a:pt x="87" y="94"/>
                  <a:pt x="87" y="94"/>
                </a:cubicBezTo>
                <a:cubicBezTo>
                  <a:pt x="87" y="101"/>
                  <a:pt x="87" y="101"/>
                  <a:pt x="87" y="101"/>
                </a:cubicBezTo>
                <a:cubicBezTo>
                  <a:pt x="97" y="100"/>
                  <a:pt x="97" y="100"/>
                  <a:pt x="97" y="100"/>
                </a:cubicBezTo>
                <a:lnTo>
                  <a:pt x="97" y="94"/>
                </a:lnTo>
                <a:close/>
                <a:moveTo>
                  <a:pt x="17" y="109"/>
                </a:moveTo>
                <a:cubicBezTo>
                  <a:pt x="6" y="109"/>
                  <a:pt x="6" y="109"/>
                  <a:pt x="6" y="109"/>
                </a:cubicBezTo>
                <a:cubicBezTo>
                  <a:pt x="6" y="115"/>
                  <a:pt x="6" y="115"/>
                  <a:pt x="6" y="115"/>
                </a:cubicBezTo>
                <a:cubicBezTo>
                  <a:pt x="17" y="115"/>
                  <a:pt x="17" y="115"/>
                  <a:pt x="17" y="115"/>
                </a:cubicBezTo>
                <a:lnTo>
                  <a:pt x="17" y="109"/>
                </a:lnTo>
                <a:close/>
                <a:moveTo>
                  <a:pt x="30" y="108"/>
                </a:moveTo>
                <a:cubicBezTo>
                  <a:pt x="20" y="108"/>
                  <a:pt x="20" y="108"/>
                  <a:pt x="20" y="108"/>
                </a:cubicBezTo>
                <a:cubicBezTo>
                  <a:pt x="20" y="114"/>
                  <a:pt x="20" y="114"/>
                  <a:pt x="20" y="114"/>
                </a:cubicBezTo>
                <a:cubicBezTo>
                  <a:pt x="30" y="114"/>
                  <a:pt x="30" y="114"/>
                  <a:pt x="30" y="114"/>
                </a:cubicBezTo>
                <a:lnTo>
                  <a:pt x="30" y="108"/>
                </a:lnTo>
                <a:close/>
                <a:moveTo>
                  <a:pt x="44" y="107"/>
                </a:moveTo>
                <a:cubicBezTo>
                  <a:pt x="33" y="108"/>
                  <a:pt x="33" y="108"/>
                  <a:pt x="33" y="108"/>
                </a:cubicBezTo>
                <a:cubicBezTo>
                  <a:pt x="33" y="114"/>
                  <a:pt x="33" y="114"/>
                  <a:pt x="33" y="114"/>
                </a:cubicBezTo>
                <a:cubicBezTo>
                  <a:pt x="44" y="113"/>
                  <a:pt x="44" y="113"/>
                  <a:pt x="44" y="113"/>
                </a:cubicBezTo>
                <a:lnTo>
                  <a:pt x="44" y="107"/>
                </a:lnTo>
                <a:close/>
                <a:moveTo>
                  <a:pt x="57" y="106"/>
                </a:moveTo>
                <a:cubicBezTo>
                  <a:pt x="47" y="107"/>
                  <a:pt x="47" y="107"/>
                  <a:pt x="47" y="107"/>
                </a:cubicBezTo>
                <a:cubicBezTo>
                  <a:pt x="47" y="113"/>
                  <a:pt x="47" y="113"/>
                  <a:pt x="47" y="113"/>
                </a:cubicBezTo>
                <a:cubicBezTo>
                  <a:pt x="57" y="113"/>
                  <a:pt x="57" y="113"/>
                  <a:pt x="57" y="113"/>
                </a:cubicBezTo>
                <a:lnTo>
                  <a:pt x="57" y="106"/>
                </a:lnTo>
                <a:close/>
                <a:moveTo>
                  <a:pt x="70" y="106"/>
                </a:moveTo>
                <a:cubicBezTo>
                  <a:pt x="60" y="106"/>
                  <a:pt x="60" y="106"/>
                  <a:pt x="60" y="106"/>
                </a:cubicBezTo>
                <a:cubicBezTo>
                  <a:pt x="60" y="112"/>
                  <a:pt x="60" y="112"/>
                  <a:pt x="60" y="112"/>
                </a:cubicBezTo>
                <a:cubicBezTo>
                  <a:pt x="70" y="112"/>
                  <a:pt x="70" y="112"/>
                  <a:pt x="70" y="112"/>
                </a:cubicBezTo>
                <a:lnTo>
                  <a:pt x="70" y="106"/>
                </a:lnTo>
                <a:close/>
                <a:moveTo>
                  <a:pt x="84" y="105"/>
                </a:moveTo>
                <a:cubicBezTo>
                  <a:pt x="74" y="106"/>
                  <a:pt x="74" y="106"/>
                  <a:pt x="74" y="106"/>
                </a:cubicBezTo>
                <a:cubicBezTo>
                  <a:pt x="74" y="112"/>
                  <a:pt x="74" y="112"/>
                  <a:pt x="74" y="112"/>
                </a:cubicBezTo>
                <a:cubicBezTo>
                  <a:pt x="84" y="111"/>
                  <a:pt x="84" y="111"/>
                  <a:pt x="84" y="111"/>
                </a:cubicBezTo>
                <a:lnTo>
                  <a:pt x="84" y="105"/>
                </a:lnTo>
                <a:close/>
                <a:moveTo>
                  <a:pt x="97" y="104"/>
                </a:moveTo>
                <a:cubicBezTo>
                  <a:pt x="87" y="105"/>
                  <a:pt x="87" y="105"/>
                  <a:pt x="87" y="105"/>
                </a:cubicBezTo>
                <a:cubicBezTo>
                  <a:pt x="87" y="111"/>
                  <a:pt x="87" y="111"/>
                  <a:pt x="87" y="111"/>
                </a:cubicBezTo>
                <a:cubicBezTo>
                  <a:pt x="97" y="111"/>
                  <a:pt x="97" y="111"/>
                  <a:pt x="97" y="111"/>
                </a:cubicBezTo>
                <a:lnTo>
                  <a:pt x="97" y="104"/>
                </a:lnTo>
                <a:close/>
                <a:moveTo>
                  <a:pt x="17" y="119"/>
                </a:moveTo>
                <a:cubicBezTo>
                  <a:pt x="6" y="119"/>
                  <a:pt x="6" y="119"/>
                  <a:pt x="6" y="119"/>
                </a:cubicBezTo>
                <a:cubicBezTo>
                  <a:pt x="6" y="125"/>
                  <a:pt x="6" y="125"/>
                  <a:pt x="6" y="125"/>
                </a:cubicBezTo>
                <a:cubicBezTo>
                  <a:pt x="17" y="125"/>
                  <a:pt x="17" y="125"/>
                  <a:pt x="17" y="125"/>
                </a:cubicBezTo>
                <a:lnTo>
                  <a:pt x="17" y="119"/>
                </a:lnTo>
                <a:close/>
                <a:moveTo>
                  <a:pt x="30" y="118"/>
                </a:moveTo>
                <a:cubicBezTo>
                  <a:pt x="20" y="119"/>
                  <a:pt x="20" y="119"/>
                  <a:pt x="20" y="119"/>
                </a:cubicBezTo>
                <a:cubicBezTo>
                  <a:pt x="20" y="125"/>
                  <a:pt x="20" y="125"/>
                  <a:pt x="20" y="125"/>
                </a:cubicBezTo>
                <a:cubicBezTo>
                  <a:pt x="30" y="124"/>
                  <a:pt x="30" y="124"/>
                  <a:pt x="30" y="124"/>
                </a:cubicBezTo>
                <a:lnTo>
                  <a:pt x="30" y="118"/>
                </a:lnTo>
                <a:close/>
                <a:moveTo>
                  <a:pt x="44" y="117"/>
                </a:moveTo>
                <a:cubicBezTo>
                  <a:pt x="33" y="118"/>
                  <a:pt x="33" y="118"/>
                  <a:pt x="33" y="118"/>
                </a:cubicBezTo>
                <a:cubicBezTo>
                  <a:pt x="33" y="124"/>
                  <a:pt x="33" y="124"/>
                  <a:pt x="33" y="124"/>
                </a:cubicBezTo>
                <a:cubicBezTo>
                  <a:pt x="44" y="124"/>
                  <a:pt x="44" y="124"/>
                  <a:pt x="44" y="124"/>
                </a:cubicBezTo>
                <a:lnTo>
                  <a:pt x="44" y="117"/>
                </a:lnTo>
                <a:close/>
                <a:moveTo>
                  <a:pt x="57" y="117"/>
                </a:moveTo>
                <a:cubicBezTo>
                  <a:pt x="47" y="117"/>
                  <a:pt x="47" y="117"/>
                  <a:pt x="47" y="117"/>
                </a:cubicBezTo>
                <a:cubicBezTo>
                  <a:pt x="47" y="123"/>
                  <a:pt x="47" y="123"/>
                  <a:pt x="47" y="123"/>
                </a:cubicBezTo>
                <a:cubicBezTo>
                  <a:pt x="57" y="123"/>
                  <a:pt x="57" y="123"/>
                  <a:pt x="57" y="123"/>
                </a:cubicBezTo>
                <a:lnTo>
                  <a:pt x="57" y="117"/>
                </a:lnTo>
                <a:close/>
                <a:moveTo>
                  <a:pt x="70" y="116"/>
                </a:moveTo>
                <a:cubicBezTo>
                  <a:pt x="60" y="117"/>
                  <a:pt x="60" y="117"/>
                  <a:pt x="60" y="117"/>
                </a:cubicBezTo>
                <a:cubicBezTo>
                  <a:pt x="60" y="123"/>
                  <a:pt x="60" y="123"/>
                  <a:pt x="60" y="123"/>
                </a:cubicBezTo>
                <a:cubicBezTo>
                  <a:pt x="70" y="122"/>
                  <a:pt x="70" y="122"/>
                  <a:pt x="70" y="122"/>
                </a:cubicBezTo>
                <a:lnTo>
                  <a:pt x="70" y="116"/>
                </a:lnTo>
                <a:close/>
                <a:moveTo>
                  <a:pt x="84" y="115"/>
                </a:moveTo>
                <a:cubicBezTo>
                  <a:pt x="74" y="116"/>
                  <a:pt x="74" y="116"/>
                  <a:pt x="74" y="116"/>
                </a:cubicBezTo>
                <a:cubicBezTo>
                  <a:pt x="74" y="122"/>
                  <a:pt x="74" y="122"/>
                  <a:pt x="74" y="122"/>
                </a:cubicBezTo>
                <a:cubicBezTo>
                  <a:pt x="84" y="122"/>
                  <a:pt x="84" y="122"/>
                  <a:pt x="84" y="122"/>
                </a:cubicBezTo>
                <a:lnTo>
                  <a:pt x="84" y="115"/>
                </a:lnTo>
                <a:close/>
                <a:moveTo>
                  <a:pt x="97" y="115"/>
                </a:moveTo>
                <a:cubicBezTo>
                  <a:pt x="87" y="115"/>
                  <a:pt x="87" y="115"/>
                  <a:pt x="87" y="115"/>
                </a:cubicBezTo>
                <a:cubicBezTo>
                  <a:pt x="87" y="122"/>
                  <a:pt x="87" y="122"/>
                  <a:pt x="87" y="122"/>
                </a:cubicBezTo>
                <a:cubicBezTo>
                  <a:pt x="97" y="121"/>
                  <a:pt x="97" y="121"/>
                  <a:pt x="97" y="121"/>
                </a:cubicBezTo>
                <a:lnTo>
                  <a:pt x="97" y="115"/>
                </a:lnTo>
                <a:close/>
                <a:moveTo>
                  <a:pt x="17" y="129"/>
                </a:moveTo>
                <a:cubicBezTo>
                  <a:pt x="6" y="129"/>
                  <a:pt x="6" y="129"/>
                  <a:pt x="6" y="129"/>
                </a:cubicBezTo>
                <a:cubicBezTo>
                  <a:pt x="6" y="135"/>
                  <a:pt x="6" y="135"/>
                  <a:pt x="6" y="135"/>
                </a:cubicBezTo>
                <a:cubicBezTo>
                  <a:pt x="17" y="135"/>
                  <a:pt x="17" y="135"/>
                  <a:pt x="17" y="135"/>
                </a:cubicBezTo>
                <a:lnTo>
                  <a:pt x="17" y="129"/>
                </a:lnTo>
                <a:close/>
                <a:moveTo>
                  <a:pt x="30" y="128"/>
                </a:moveTo>
                <a:cubicBezTo>
                  <a:pt x="20" y="129"/>
                  <a:pt x="20" y="129"/>
                  <a:pt x="20" y="129"/>
                </a:cubicBezTo>
                <a:cubicBezTo>
                  <a:pt x="20" y="135"/>
                  <a:pt x="20" y="135"/>
                  <a:pt x="20" y="135"/>
                </a:cubicBezTo>
                <a:cubicBezTo>
                  <a:pt x="30" y="134"/>
                  <a:pt x="30" y="134"/>
                  <a:pt x="30" y="134"/>
                </a:cubicBezTo>
                <a:lnTo>
                  <a:pt x="30" y="128"/>
                </a:lnTo>
                <a:close/>
                <a:moveTo>
                  <a:pt x="44" y="128"/>
                </a:moveTo>
                <a:cubicBezTo>
                  <a:pt x="33" y="128"/>
                  <a:pt x="33" y="128"/>
                  <a:pt x="33" y="128"/>
                </a:cubicBezTo>
                <a:cubicBezTo>
                  <a:pt x="33" y="134"/>
                  <a:pt x="33" y="134"/>
                  <a:pt x="33" y="134"/>
                </a:cubicBezTo>
                <a:cubicBezTo>
                  <a:pt x="44" y="134"/>
                  <a:pt x="44" y="134"/>
                  <a:pt x="44" y="134"/>
                </a:cubicBezTo>
                <a:lnTo>
                  <a:pt x="44" y="128"/>
                </a:lnTo>
                <a:close/>
                <a:moveTo>
                  <a:pt x="57" y="127"/>
                </a:moveTo>
                <a:cubicBezTo>
                  <a:pt x="47" y="128"/>
                  <a:pt x="47" y="128"/>
                  <a:pt x="47" y="128"/>
                </a:cubicBezTo>
                <a:cubicBezTo>
                  <a:pt x="47" y="134"/>
                  <a:pt x="47" y="134"/>
                  <a:pt x="47" y="134"/>
                </a:cubicBezTo>
                <a:cubicBezTo>
                  <a:pt x="57" y="133"/>
                  <a:pt x="57" y="133"/>
                  <a:pt x="57" y="133"/>
                </a:cubicBezTo>
                <a:lnTo>
                  <a:pt x="57" y="127"/>
                </a:lnTo>
                <a:close/>
                <a:moveTo>
                  <a:pt x="70" y="127"/>
                </a:moveTo>
                <a:cubicBezTo>
                  <a:pt x="60" y="127"/>
                  <a:pt x="60" y="127"/>
                  <a:pt x="60" y="127"/>
                </a:cubicBezTo>
                <a:cubicBezTo>
                  <a:pt x="60" y="133"/>
                  <a:pt x="60" y="133"/>
                  <a:pt x="60" y="133"/>
                </a:cubicBezTo>
                <a:cubicBezTo>
                  <a:pt x="70" y="133"/>
                  <a:pt x="70" y="133"/>
                  <a:pt x="70" y="133"/>
                </a:cubicBezTo>
                <a:lnTo>
                  <a:pt x="70" y="127"/>
                </a:lnTo>
                <a:close/>
                <a:moveTo>
                  <a:pt x="84" y="126"/>
                </a:moveTo>
                <a:cubicBezTo>
                  <a:pt x="74" y="126"/>
                  <a:pt x="74" y="126"/>
                  <a:pt x="74" y="126"/>
                </a:cubicBezTo>
                <a:cubicBezTo>
                  <a:pt x="74" y="133"/>
                  <a:pt x="74" y="133"/>
                  <a:pt x="74" y="133"/>
                </a:cubicBezTo>
                <a:cubicBezTo>
                  <a:pt x="84" y="132"/>
                  <a:pt x="84" y="132"/>
                  <a:pt x="84" y="132"/>
                </a:cubicBezTo>
                <a:lnTo>
                  <a:pt x="84" y="126"/>
                </a:lnTo>
                <a:close/>
                <a:moveTo>
                  <a:pt x="97" y="125"/>
                </a:moveTo>
                <a:cubicBezTo>
                  <a:pt x="87" y="126"/>
                  <a:pt x="87" y="126"/>
                  <a:pt x="87" y="126"/>
                </a:cubicBezTo>
                <a:cubicBezTo>
                  <a:pt x="87" y="132"/>
                  <a:pt x="87" y="132"/>
                  <a:pt x="87" y="132"/>
                </a:cubicBezTo>
                <a:cubicBezTo>
                  <a:pt x="97" y="132"/>
                  <a:pt x="97" y="132"/>
                  <a:pt x="97" y="132"/>
                </a:cubicBezTo>
                <a:lnTo>
                  <a:pt x="97" y="125"/>
                </a:lnTo>
                <a:close/>
                <a:moveTo>
                  <a:pt x="17" y="139"/>
                </a:moveTo>
                <a:cubicBezTo>
                  <a:pt x="6" y="139"/>
                  <a:pt x="6" y="139"/>
                  <a:pt x="6" y="139"/>
                </a:cubicBezTo>
                <a:cubicBezTo>
                  <a:pt x="6" y="146"/>
                  <a:pt x="6" y="146"/>
                  <a:pt x="6" y="146"/>
                </a:cubicBezTo>
                <a:cubicBezTo>
                  <a:pt x="17" y="145"/>
                  <a:pt x="17" y="145"/>
                  <a:pt x="17" y="145"/>
                </a:cubicBezTo>
                <a:lnTo>
                  <a:pt x="17" y="139"/>
                </a:lnTo>
                <a:close/>
                <a:moveTo>
                  <a:pt x="30" y="139"/>
                </a:moveTo>
                <a:cubicBezTo>
                  <a:pt x="20" y="139"/>
                  <a:pt x="20" y="139"/>
                  <a:pt x="20" y="139"/>
                </a:cubicBezTo>
                <a:cubicBezTo>
                  <a:pt x="20" y="145"/>
                  <a:pt x="20" y="145"/>
                  <a:pt x="20" y="145"/>
                </a:cubicBezTo>
                <a:cubicBezTo>
                  <a:pt x="30" y="145"/>
                  <a:pt x="30" y="145"/>
                  <a:pt x="30" y="145"/>
                </a:cubicBezTo>
                <a:lnTo>
                  <a:pt x="30" y="139"/>
                </a:lnTo>
                <a:close/>
                <a:moveTo>
                  <a:pt x="44" y="138"/>
                </a:moveTo>
                <a:cubicBezTo>
                  <a:pt x="33" y="138"/>
                  <a:pt x="33" y="138"/>
                  <a:pt x="33" y="138"/>
                </a:cubicBezTo>
                <a:cubicBezTo>
                  <a:pt x="33" y="145"/>
                  <a:pt x="33" y="145"/>
                  <a:pt x="33" y="145"/>
                </a:cubicBezTo>
                <a:cubicBezTo>
                  <a:pt x="44" y="144"/>
                  <a:pt x="44" y="144"/>
                  <a:pt x="44" y="144"/>
                </a:cubicBezTo>
                <a:lnTo>
                  <a:pt x="44" y="138"/>
                </a:lnTo>
                <a:close/>
                <a:moveTo>
                  <a:pt x="57" y="137"/>
                </a:moveTo>
                <a:cubicBezTo>
                  <a:pt x="47" y="138"/>
                  <a:pt x="47" y="138"/>
                  <a:pt x="47" y="138"/>
                </a:cubicBezTo>
                <a:cubicBezTo>
                  <a:pt x="47" y="144"/>
                  <a:pt x="47" y="144"/>
                  <a:pt x="47" y="144"/>
                </a:cubicBezTo>
                <a:cubicBezTo>
                  <a:pt x="57" y="144"/>
                  <a:pt x="57" y="144"/>
                  <a:pt x="57" y="144"/>
                </a:cubicBezTo>
                <a:lnTo>
                  <a:pt x="57" y="137"/>
                </a:lnTo>
                <a:close/>
                <a:moveTo>
                  <a:pt x="70" y="137"/>
                </a:moveTo>
                <a:cubicBezTo>
                  <a:pt x="60" y="137"/>
                  <a:pt x="60" y="137"/>
                  <a:pt x="60" y="137"/>
                </a:cubicBezTo>
                <a:cubicBezTo>
                  <a:pt x="60" y="144"/>
                  <a:pt x="60" y="144"/>
                  <a:pt x="60" y="144"/>
                </a:cubicBezTo>
                <a:cubicBezTo>
                  <a:pt x="70" y="143"/>
                  <a:pt x="70" y="143"/>
                  <a:pt x="70" y="143"/>
                </a:cubicBezTo>
                <a:lnTo>
                  <a:pt x="70" y="137"/>
                </a:lnTo>
                <a:close/>
                <a:moveTo>
                  <a:pt x="84" y="136"/>
                </a:moveTo>
                <a:cubicBezTo>
                  <a:pt x="74" y="137"/>
                  <a:pt x="74" y="137"/>
                  <a:pt x="74" y="137"/>
                </a:cubicBezTo>
                <a:cubicBezTo>
                  <a:pt x="74" y="143"/>
                  <a:pt x="74" y="143"/>
                  <a:pt x="74" y="143"/>
                </a:cubicBezTo>
                <a:cubicBezTo>
                  <a:pt x="84" y="143"/>
                  <a:pt x="84" y="143"/>
                  <a:pt x="84" y="143"/>
                </a:cubicBezTo>
                <a:lnTo>
                  <a:pt x="84" y="136"/>
                </a:lnTo>
                <a:close/>
                <a:moveTo>
                  <a:pt x="97" y="136"/>
                </a:moveTo>
                <a:cubicBezTo>
                  <a:pt x="87" y="136"/>
                  <a:pt x="87" y="136"/>
                  <a:pt x="87" y="136"/>
                </a:cubicBezTo>
                <a:cubicBezTo>
                  <a:pt x="87" y="143"/>
                  <a:pt x="87" y="143"/>
                  <a:pt x="87" y="143"/>
                </a:cubicBezTo>
                <a:cubicBezTo>
                  <a:pt x="97" y="142"/>
                  <a:pt x="97" y="142"/>
                  <a:pt x="97" y="142"/>
                </a:cubicBezTo>
                <a:lnTo>
                  <a:pt x="97" y="136"/>
                </a:lnTo>
                <a:close/>
                <a:moveTo>
                  <a:pt x="17" y="149"/>
                </a:moveTo>
                <a:cubicBezTo>
                  <a:pt x="6" y="150"/>
                  <a:pt x="6" y="150"/>
                  <a:pt x="6" y="150"/>
                </a:cubicBezTo>
                <a:cubicBezTo>
                  <a:pt x="6" y="156"/>
                  <a:pt x="6" y="156"/>
                  <a:pt x="6" y="156"/>
                </a:cubicBezTo>
                <a:cubicBezTo>
                  <a:pt x="17" y="155"/>
                  <a:pt x="17" y="155"/>
                  <a:pt x="17" y="155"/>
                </a:cubicBezTo>
                <a:lnTo>
                  <a:pt x="17" y="149"/>
                </a:lnTo>
                <a:close/>
                <a:moveTo>
                  <a:pt x="30" y="149"/>
                </a:moveTo>
                <a:cubicBezTo>
                  <a:pt x="20" y="149"/>
                  <a:pt x="20" y="149"/>
                  <a:pt x="20" y="149"/>
                </a:cubicBezTo>
                <a:cubicBezTo>
                  <a:pt x="20" y="155"/>
                  <a:pt x="20" y="155"/>
                  <a:pt x="20" y="155"/>
                </a:cubicBezTo>
                <a:cubicBezTo>
                  <a:pt x="30" y="155"/>
                  <a:pt x="30" y="155"/>
                  <a:pt x="30" y="155"/>
                </a:cubicBezTo>
                <a:lnTo>
                  <a:pt x="30" y="149"/>
                </a:lnTo>
                <a:close/>
                <a:moveTo>
                  <a:pt x="44" y="148"/>
                </a:moveTo>
                <a:cubicBezTo>
                  <a:pt x="33" y="149"/>
                  <a:pt x="33" y="149"/>
                  <a:pt x="33" y="149"/>
                </a:cubicBezTo>
                <a:cubicBezTo>
                  <a:pt x="33" y="155"/>
                  <a:pt x="33" y="155"/>
                  <a:pt x="33" y="155"/>
                </a:cubicBezTo>
                <a:cubicBezTo>
                  <a:pt x="44" y="154"/>
                  <a:pt x="44" y="154"/>
                  <a:pt x="44" y="154"/>
                </a:cubicBezTo>
                <a:lnTo>
                  <a:pt x="44" y="148"/>
                </a:lnTo>
                <a:close/>
                <a:moveTo>
                  <a:pt x="57" y="148"/>
                </a:moveTo>
                <a:cubicBezTo>
                  <a:pt x="47" y="148"/>
                  <a:pt x="47" y="148"/>
                  <a:pt x="47" y="148"/>
                </a:cubicBezTo>
                <a:cubicBezTo>
                  <a:pt x="47" y="154"/>
                  <a:pt x="47" y="154"/>
                  <a:pt x="47" y="154"/>
                </a:cubicBezTo>
                <a:cubicBezTo>
                  <a:pt x="57" y="154"/>
                  <a:pt x="57" y="154"/>
                  <a:pt x="57" y="154"/>
                </a:cubicBezTo>
                <a:lnTo>
                  <a:pt x="57" y="148"/>
                </a:lnTo>
                <a:close/>
                <a:moveTo>
                  <a:pt x="70" y="147"/>
                </a:moveTo>
                <a:cubicBezTo>
                  <a:pt x="60" y="148"/>
                  <a:pt x="60" y="148"/>
                  <a:pt x="60" y="148"/>
                </a:cubicBezTo>
                <a:cubicBezTo>
                  <a:pt x="60" y="154"/>
                  <a:pt x="60" y="154"/>
                  <a:pt x="60" y="154"/>
                </a:cubicBezTo>
                <a:cubicBezTo>
                  <a:pt x="70" y="154"/>
                  <a:pt x="70" y="154"/>
                  <a:pt x="70" y="154"/>
                </a:cubicBezTo>
                <a:lnTo>
                  <a:pt x="70" y="147"/>
                </a:lnTo>
                <a:close/>
                <a:moveTo>
                  <a:pt x="84" y="147"/>
                </a:moveTo>
                <a:cubicBezTo>
                  <a:pt x="74" y="147"/>
                  <a:pt x="74" y="147"/>
                  <a:pt x="74" y="147"/>
                </a:cubicBezTo>
                <a:cubicBezTo>
                  <a:pt x="74" y="153"/>
                  <a:pt x="74" y="153"/>
                  <a:pt x="74" y="153"/>
                </a:cubicBezTo>
                <a:cubicBezTo>
                  <a:pt x="84" y="153"/>
                  <a:pt x="84" y="153"/>
                  <a:pt x="84" y="153"/>
                </a:cubicBezTo>
                <a:lnTo>
                  <a:pt x="84" y="147"/>
                </a:lnTo>
                <a:close/>
                <a:moveTo>
                  <a:pt x="97" y="146"/>
                </a:moveTo>
                <a:cubicBezTo>
                  <a:pt x="87" y="147"/>
                  <a:pt x="87" y="147"/>
                  <a:pt x="87" y="147"/>
                </a:cubicBezTo>
                <a:cubicBezTo>
                  <a:pt x="87" y="153"/>
                  <a:pt x="87" y="153"/>
                  <a:pt x="87" y="153"/>
                </a:cubicBezTo>
                <a:cubicBezTo>
                  <a:pt x="97" y="153"/>
                  <a:pt x="97" y="153"/>
                  <a:pt x="97" y="153"/>
                </a:cubicBezTo>
                <a:lnTo>
                  <a:pt x="97" y="146"/>
                </a:lnTo>
                <a:close/>
                <a:moveTo>
                  <a:pt x="17" y="159"/>
                </a:moveTo>
                <a:cubicBezTo>
                  <a:pt x="6" y="160"/>
                  <a:pt x="6" y="160"/>
                  <a:pt x="6" y="160"/>
                </a:cubicBezTo>
                <a:cubicBezTo>
                  <a:pt x="6" y="166"/>
                  <a:pt x="6" y="166"/>
                  <a:pt x="6" y="166"/>
                </a:cubicBezTo>
                <a:cubicBezTo>
                  <a:pt x="17" y="165"/>
                  <a:pt x="17" y="165"/>
                  <a:pt x="17" y="165"/>
                </a:cubicBezTo>
                <a:lnTo>
                  <a:pt x="17" y="159"/>
                </a:lnTo>
                <a:close/>
                <a:moveTo>
                  <a:pt x="30" y="159"/>
                </a:moveTo>
                <a:cubicBezTo>
                  <a:pt x="20" y="159"/>
                  <a:pt x="20" y="159"/>
                  <a:pt x="20" y="159"/>
                </a:cubicBezTo>
                <a:cubicBezTo>
                  <a:pt x="20" y="165"/>
                  <a:pt x="20" y="165"/>
                  <a:pt x="20" y="165"/>
                </a:cubicBezTo>
                <a:cubicBezTo>
                  <a:pt x="30" y="165"/>
                  <a:pt x="30" y="165"/>
                  <a:pt x="30" y="165"/>
                </a:cubicBezTo>
                <a:lnTo>
                  <a:pt x="30" y="159"/>
                </a:lnTo>
                <a:close/>
                <a:moveTo>
                  <a:pt x="44" y="159"/>
                </a:moveTo>
                <a:cubicBezTo>
                  <a:pt x="33" y="159"/>
                  <a:pt x="33" y="159"/>
                  <a:pt x="33" y="159"/>
                </a:cubicBezTo>
                <a:cubicBezTo>
                  <a:pt x="33" y="165"/>
                  <a:pt x="33" y="165"/>
                  <a:pt x="33" y="165"/>
                </a:cubicBezTo>
                <a:cubicBezTo>
                  <a:pt x="44" y="165"/>
                  <a:pt x="44" y="165"/>
                  <a:pt x="44" y="165"/>
                </a:cubicBezTo>
                <a:lnTo>
                  <a:pt x="44" y="159"/>
                </a:lnTo>
                <a:close/>
                <a:moveTo>
                  <a:pt x="57" y="158"/>
                </a:moveTo>
                <a:cubicBezTo>
                  <a:pt x="47" y="159"/>
                  <a:pt x="47" y="159"/>
                  <a:pt x="47" y="159"/>
                </a:cubicBezTo>
                <a:cubicBezTo>
                  <a:pt x="47" y="165"/>
                  <a:pt x="47" y="165"/>
                  <a:pt x="47" y="165"/>
                </a:cubicBezTo>
                <a:cubicBezTo>
                  <a:pt x="57" y="164"/>
                  <a:pt x="57" y="164"/>
                  <a:pt x="57" y="164"/>
                </a:cubicBezTo>
                <a:lnTo>
                  <a:pt x="57" y="158"/>
                </a:lnTo>
                <a:close/>
                <a:moveTo>
                  <a:pt x="70" y="158"/>
                </a:moveTo>
                <a:cubicBezTo>
                  <a:pt x="60" y="158"/>
                  <a:pt x="60" y="158"/>
                  <a:pt x="60" y="158"/>
                </a:cubicBezTo>
                <a:cubicBezTo>
                  <a:pt x="60" y="164"/>
                  <a:pt x="60" y="164"/>
                  <a:pt x="60" y="164"/>
                </a:cubicBezTo>
                <a:cubicBezTo>
                  <a:pt x="70" y="164"/>
                  <a:pt x="70" y="164"/>
                  <a:pt x="70" y="164"/>
                </a:cubicBezTo>
                <a:lnTo>
                  <a:pt x="70" y="158"/>
                </a:lnTo>
                <a:close/>
                <a:moveTo>
                  <a:pt x="84" y="157"/>
                </a:moveTo>
                <a:cubicBezTo>
                  <a:pt x="74" y="158"/>
                  <a:pt x="74" y="158"/>
                  <a:pt x="74" y="158"/>
                </a:cubicBezTo>
                <a:cubicBezTo>
                  <a:pt x="74" y="164"/>
                  <a:pt x="74" y="164"/>
                  <a:pt x="74" y="164"/>
                </a:cubicBezTo>
                <a:cubicBezTo>
                  <a:pt x="84" y="164"/>
                  <a:pt x="84" y="164"/>
                  <a:pt x="84" y="164"/>
                </a:cubicBezTo>
                <a:lnTo>
                  <a:pt x="84" y="157"/>
                </a:lnTo>
                <a:close/>
                <a:moveTo>
                  <a:pt x="97" y="157"/>
                </a:moveTo>
                <a:cubicBezTo>
                  <a:pt x="87" y="157"/>
                  <a:pt x="87" y="157"/>
                  <a:pt x="87" y="157"/>
                </a:cubicBezTo>
                <a:cubicBezTo>
                  <a:pt x="87" y="164"/>
                  <a:pt x="87" y="164"/>
                  <a:pt x="87" y="164"/>
                </a:cubicBezTo>
                <a:cubicBezTo>
                  <a:pt x="97" y="163"/>
                  <a:pt x="97" y="163"/>
                  <a:pt x="97" y="163"/>
                </a:cubicBezTo>
                <a:lnTo>
                  <a:pt x="97" y="157"/>
                </a:lnTo>
                <a:close/>
                <a:moveTo>
                  <a:pt x="17" y="170"/>
                </a:moveTo>
                <a:cubicBezTo>
                  <a:pt x="6" y="170"/>
                  <a:pt x="6" y="170"/>
                  <a:pt x="6" y="170"/>
                </a:cubicBezTo>
                <a:cubicBezTo>
                  <a:pt x="6" y="176"/>
                  <a:pt x="6" y="176"/>
                  <a:pt x="6" y="176"/>
                </a:cubicBezTo>
                <a:cubicBezTo>
                  <a:pt x="17" y="176"/>
                  <a:pt x="17" y="176"/>
                  <a:pt x="17" y="176"/>
                </a:cubicBezTo>
                <a:lnTo>
                  <a:pt x="17" y="170"/>
                </a:lnTo>
                <a:close/>
                <a:moveTo>
                  <a:pt x="30" y="169"/>
                </a:moveTo>
                <a:cubicBezTo>
                  <a:pt x="20" y="170"/>
                  <a:pt x="20" y="170"/>
                  <a:pt x="20" y="170"/>
                </a:cubicBezTo>
                <a:cubicBezTo>
                  <a:pt x="20" y="176"/>
                  <a:pt x="20" y="176"/>
                  <a:pt x="20" y="176"/>
                </a:cubicBezTo>
                <a:cubicBezTo>
                  <a:pt x="30" y="175"/>
                  <a:pt x="30" y="175"/>
                  <a:pt x="30" y="175"/>
                </a:cubicBezTo>
                <a:lnTo>
                  <a:pt x="30" y="169"/>
                </a:lnTo>
                <a:close/>
                <a:moveTo>
                  <a:pt x="44" y="169"/>
                </a:moveTo>
                <a:cubicBezTo>
                  <a:pt x="33" y="169"/>
                  <a:pt x="33" y="169"/>
                  <a:pt x="33" y="169"/>
                </a:cubicBezTo>
                <a:cubicBezTo>
                  <a:pt x="33" y="175"/>
                  <a:pt x="33" y="175"/>
                  <a:pt x="33" y="175"/>
                </a:cubicBezTo>
                <a:cubicBezTo>
                  <a:pt x="44" y="175"/>
                  <a:pt x="44" y="175"/>
                  <a:pt x="44" y="175"/>
                </a:cubicBezTo>
                <a:lnTo>
                  <a:pt x="44" y="169"/>
                </a:lnTo>
                <a:close/>
                <a:moveTo>
                  <a:pt x="57" y="169"/>
                </a:moveTo>
                <a:cubicBezTo>
                  <a:pt x="47" y="169"/>
                  <a:pt x="47" y="169"/>
                  <a:pt x="47" y="169"/>
                </a:cubicBezTo>
                <a:cubicBezTo>
                  <a:pt x="47" y="175"/>
                  <a:pt x="47" y="175"/>
                  <a:pt x="47" y="175"/>
                </a:cubicBezTo>
                <a:cubicBezTo>
                  <a:pt x="57" y="175"/>
                  <a:pt x="57" y="175"/>
                  <a:pt x="57" y="175"/>
                </a:cubicBezTo>
                <a:lnTo>
                  <a:pt x="57" y="169"/>
                </a:lnTo>
                <a:close/>
                <a:moveTo>
                  <a:pt x="70" y="168"/>
                </a:moveTo>
                <a:cubicBezTo>
                  <a:pt x="60" y="168"/>
                  <a:pt x="60" y="168"/>
                  <a:pt x="60" y="168"/>
                </a:cubicBezTo>
                <a:cubicBezTo>
                  <a:pt x="60" y="175"/>
                  <a:pt x="60" y="175"/>
                  <a:pt x="60" y="175"/>
                </a:cubicBezTo>
                <a:cubicBezTo>
                  <a:pt x="70" y="174"/>
                  <a:pt x="70" y="174"/>
                  <a:pt x="70" y="174"/>
                </a:cubicBezTo>
                <a:lnTo>
                  <a:pt x="70" y="168"/>
                </a:lnTo>
                <a:close/>
                <a:moveTo>
                  <a:pt x="84" y="168"/>
                </a:moveTo>
                <a:cubicBezTo>
                  <a:pt x="74" y="168"/>
                  <a:pt x="74" y="168"/>
                  <a:pt x="74" y="168"/>
                </a:cubicBezTo>
                <a:cubicBezTo>
                  <a:pt x="74" y="174"/>
                  <a:pt x="74" y="174"/>
                  <a:pt x="74" y="174"/>
                </a:cubicBezTo>
                <a:cubicBezTo>
                  <a:pt x="84" y="174"/>
                  <a:pt x="84" y="174"/>
                  <a:pt x="84" y="174"/>
                </a:cubicBezTo>
                <a:lnTo>
                  <a:pt x="84" y="168"/>
                </a:lnTo>
                <a:close/>
                <a:moveTo>
                  <a:pt x="97" y="167"/>
                </a:moveTo>
                <a:cubicBezTo>
                  <a:pt x="87" y="168"/>
                  <a:pt x="87" y="168"/>
                  <a:pt x="87" y="168"/>
                </a:cubicBezTo>
                <a:cubicBezTo>
                  <a:pt x="87" y="174"/>
                  <a:pt x="87" y="174"/>
                  <a:pt x="87" y="174"/>
                </a:cubicBezTo>
                <a:cubicBezTo>
                  <a:pt x="97" y="174"/>
                  <a:pt x="97" y="174"/>
                  <a:pt x="97" y="174"/>
                </a:cubicBezTo>
                <a:lnTo>
                  <a:pt x="97" y="167"/>
                </a:lnTo>
                <a:close/>
                <a:moveTo>
                  <a:pt x="17" y="180"/>
                </a:moveTo>
                <a:cubicBezTo>
                  <a:pt x="6" y="180"/>
                  <a:pt x="6" y="180"/>
                  <a:pt x="6" y="180"/>
                </a:cubicBezTo>
                <a:cubicBezTo>
                  <a:pt x="6" y="186"/>
                  <a:pt x="6" y="186"/>
                  <a:pt x="6" y="186"/>
                </a:cubicBezTo>
                <a:cubicBezTo>
                  <a:pt x="17" y="186"/>
                  <a:pt x="17" y="186"/>
                  <a:pt x="17" y="186"/>
                </a:cubicBezTo>
                <a:lnTo>
                  <a:pt x="17" y="180"/>
                </a:lnTo>
                <a:close/>
                <a:moveTo>
                  <a:pt x="30" y="180"/>
                </a:moveTo>
                <a:cubicBezTo>
                  <a:pt x="20" y="180"/>
                  <a:pt x="20" y="180"/>
                  <a:pt x="20" y="180"/>
                </a:cubicBezTo>
                <a:cubicBezTo>
                  <a:pt x="20" y="186"/>
                  <a:pt x="20" y="186"/>
                  <a:pt x="20" y="186"/>
                </a:cubicBezTo>
                <a:cubicBezTo>
                  <a:pt x="30" y="186"/>
                  <a:pt x="30" y="186"/>
                  <a:pt x="30" y="186"/>
                </a:cubicBezTo>
                <a:lnTo>
                  <a:pt x="30" y="180"/>
                </a:lnTo>
                <a:close/>
                <a:moveTo>
                  <a:pt x="44" y="179"/>
                </a:moveTo>
                <a:cubicBezTo>
                  <a:pt x="33" y="179"/>
                  <a:pt x="33" y="179"/>
                  <a:pt x="33" y="179"/>
                </a:cubicBezTo>
                <a:cubicBezTo>
                  <a:pt x="33" y="186"/>
                  <a:pt x="33" y="186"/>
                  <a:pt x="33" y="186"/>
                </a:cubicBezTo>
                <a:cubicBezTo>
                  <a:pt x="44" y="185"/>
                  <a:pt x="44" y="185"/>
                  <a:pt x="44" y="185"/>
                </a:cubicBezTo>
                <a:lnTo>
                  <a:pt x="44" y="179"/>
                </a:lnTo>
                <a:close/>
                <a:moveTo>
                  <a:pt x="57" y="179"/>
                </a:moveTo>
                <a:cubicBezTo>
                  <a:pt x="47" y="179"/>
                  <a:pt x="47" y="179"/>
                  <a:pt x="47" y="179"/>
                </a:cubicBezTo>
                <a:cubicBezTo>
                  <a:pt x="47" y="185"/>
                  <a:pt x="47" y="185"/>
                  <a:pt x="47" y="185"/>
                </a:cubicBezTo>
                <a:cubicBezTo>
                  <a:pt x="57" y="185"/>
                  <a:pt x="57" y="185"/>
                  <a:pt x="57" y="185"/>
                </a:cubicBezTo>
                <a:lnTo>
                  <a:pt x="57" y="179"/>
                </a:lnTo>
                <a:close/>
                <a:moveTo>
                  <a:pt x="70" y="179"/>
                </a:moveTo>
                <a:cubicBezTo>
                  <a:pt x="60" y="179"/>
                  <a:pt x="60" y="179"/>
                  <a:pt x="60" y="179"/>
                </a:cubicBezTo>
                <a:cubicBezTo>
                  <a:pt x="60" y="185"/>
                  <a:pt x="60" y="185"/>
                  <a:pt x="60" y="185"/>
                </a:cubicBezTo>
                <a:cubicBezTo>
                  <a:pt x="70" y="185"/>
                  <a:pt x="70" y="185"/>
                  <a:pt x="70" y="185"/>
                </a:cubicBezTo>
                <a:lnTo>
                  <a:pt x="70" y="179"/>
                </a:lnTo>
                <a:close/>
                <a:moveTo>
                  <a:pt x="84" y="178"/>
                </a:moveTo>
                <a:cubicBezTo>
                  <a:pt x="74" y="179"/>
                  <a:pt x="74" y="179"/>
                  <a:pt x="74" y="179"/>
                </a:cubicBezTo>
                <a:cubicBezTo>
                  <a:pt x="74" y="185"/>
                  <a:pt x="74" y="185"/>
                  <a:pt x="74" y="185"/>
                </a:cubicBezTo>
                <a:cubicBezTo>
                  <a:pt x="84" y="185"/>
                  <a:pt x="84" y="185"/>
                  <a:pt x="84" y="185"/>
                </a:cubicBezTo>
                <a:lnTo>
                  <a:pt x="84" y="178"/>
                </a:lnTo>
                <a:close/>
                <a:moveTo>
                  <a:pt x="97" y="178"/>
                </a:moveTo>
                <a:cubicBezTo>
                  <a:pt x="87" y="178"/>
                  <a:pt x="87" y="178"/>
                  <a:pt x="87" y="178"/>
                </a:cubicBezTo>
                <a:cubicBezTo>
                  <a:pt x="87" y="184"/>
                  <a:pt x="87" y="184"/>
                  <a:pt x="87" y="184"/>
                </a:cubicBezTo>
                <a:cubicBezTo>
                  <a:pt x="97" y="184"/>
                  <a:pt x="97" y="184"/>
                  <a:pt x="97" y="184"/>
                </a:cubicBezTo>
                <a:lnTo>
                  <a:pt x="97" y="178"/>
                </a:lnTo>
                <a:close/>
                <a:moveTo>
                  <a:pt x="17" y="190"/>
                </a:moveTo>
                <a:cubicBezTo>
                  <a:pt x="6" y="190"/>
                  <a:pt x="6" y="190"/>
                  <a:pt x="6" y="190"/>
                </a:cubicBezTo>
                <a:cubicBezTo>
                  <a:pt x="6" y="196"/>
                  <a:pt x="6" y="196"/>
                  <a:pt x="6" y="196"/>
                </a:cubicBezTo>
                <a:cubicBezTo>
                  <a:pt x="17" y="196"/>
                  <a:pt x="17" y="196"/>
                  <a:pt x="17" y="196"/>
                </a:cubicBezTo>
                <a:lnTo>
                  <a:pt x="17" y="190"/>
                </a:lnTo>
                <a:close/>
                <a:moveTo>
                  <a:pt x="30" y="190"/>
                </a:moveTo>
                <a:cubicBezTo>
                  <a:pt x="20" y="190"/>
                  <a:pt x="20" y="190"/>
                  <a:pt x="20" y="190"/>
                </a:cubicBezTo>
                <a:cubicBezTo>
                  <a:pt x="20" y="196"/>
                  <a:pt x="20" y="196"/>
                  <a:pt x="20" y="196"/>
                </a:cubicBezTo>
                <a:cubicBezTo>
                  <a:pt x="30" y="196"/>
                  <a:pt x="30" y="196"/>
                  <a:pt x="30" y="196"/>
                </a:cubicBezTo>
                <a:lnTo>
                  <a:pt x="30" y="190"/>
                </a:lnTo>
                <a:close/>
                <a:moveTo>
                  <a:pt x="44" y="189"/>
                </a:moveTo>
                <a:cubicBezTo>
                  <a:pt x="33" y="190"/>
                  <a:pt x="33" y="190"/>
                  <a:pt x="33" y="190"/>
                </a:cubicBezTo>
                <a:cubicBezTo>
                  <a:pt x="33" y="196"/>
                  <a:pt x="33" y="196"/>
                  <a:pt x="33" y="196"/>
                </a:cubicBezTo>
                <a:cubicBezTo>
                  <a:pt x="44" y="196"/>
                  <a:pt x="44" y="196"/>
                  <a:pt x="44" y="196"/>
                </a:cubicBezTo>
                <a:lnTo>
                  <a:pt x="44" y="189"/>
                </a:lnTo>
                <a:close/>
                <a:moveTo>
                  <a:pt x="57" y="189"/>
                </a:moveTo>
                <a:cubicBezTo>
                  <a:pt x="47" y="189"/>
                  <a:pt x="47" y="189"/>
                  <a:pt x="47" y="189"/>
                </a:cubicBezTo>
                <a:cubicBezTo>
                  <a:pt x="47" y="196"/>
                  <a:pt x="47" y="196"/>
                  <a:pt x="47" y="196"/>
                </a:cubicBezTo>
                <a:cubicBezTo>
                  <a:pt x="57" y="195"/>
                  <a:pt x="57" y="195"/>
                  <a:pt x="57" y="195"/>
                </a:cubicBezTo>
                <a:lnTo>
                  <a:pt x="57" y="189"/>
                </a:lnTo>
                <a:close/>
                <a:moveTo>
                  <a:pt x="70" y="189"/>
                </a:moveTo>
                <a:cubicBezTo>
                  <a:pt x="60" y="189"/>
                  <a:pt x="60" y="189"/>
                  <a:pt x="60" y="189"/>
                </a:cubicBezTo>
                <a:cubicBezTo>
                  <a:pt x="60" y="195"/>
                  <a:pt x="60" y="195"/>
                  <a:pt x="60" y="195"/>
                </a:cubicBezTo>
                <a:cubicBezTo>
                  <a:pt x="70" y="195"/>
                  <a:pt x="70" y="195"/>
                  <a:pt x="70" y="195"/>
                </a:cubicBezTo>
                <a:lnTo>
                  <a:pt x="70" y="189"/>
                </a:lnTo>
                <a:close/>
                <a:moveTo>
                  <a:pt x="84" y="189"/>
                </a:moveTo>
                <a:cubicBezTo>
                  <a:pt x="74" y="189"/>
                  <a:pt x="74" y="189"/>
                  <a:pt x="74" y="189"/>
                </a:cubicBezTo>
                <a:cubicBezTo>
                  <a:pt x="74" y="195"/>
                  <a:pt x="74" y="195"/>
                  <a:pt x="74" y="195"/>
                </a:cubicBezTo>
                <a:cubicBezTo>
                  <a:pt x="84" y="195"/>
                  <a:pt x="84" y="195"/>
                  <a:pt x="84" y="195"/>
                </a:cubicBezTo>
                <a:lnTo>
                  <a:pt x="84" y="189"/>
                </a:lnTo>
                <a:close/>
                <a:moveTo>
                  <a:pt x="97" y="189"/>
                </a:moveTo>
                <a:cubicBezTo>
                  <a:pt x="87" y="189"/>
                  <a:pt x="87" y="189"/>
                  <a:pt x="87" y="189"/>
                </a:cubicBezTo>
                <a:cubicBezTo>
                  <a:pt x="87" y="195"/>
                  <a:pt x="87" y="195"/>
                  <a:pt x="87" y="195"/>
                </a:cubicBezTo>
                <a:cubicBezTo>
                  <a:pt x="97" y="195"/>
                  <a:pt x="97" y="195"/>
                  <a:pt x="97" y="195"/>
                </a:cubicBezTo>
                <a:lnTo>
                  <a:pt x="97" y="189"/>
                </a:lnTo>
                <a:close/>
                <a:moveTo>
                  <a:pt x="17" y="200"/>
                </a:moveTo>
                <a:cubicBezTo>
                  <a:pt x="6" y="200"/>
                  <a:pt x="6" y="200"/>
                  <a:pt x="6" y="200"/>
                </a:cubicBezTo>
                <a:cubicBezTo>
                  <a:pt x="6" y="206"/>
                  <a:pt x="6" y="206"/>
                  <a:pt x="6" y="206"/>
                </a:cubicBezTo>
                <a:cubicBezTo>
                  <a:pt x="17" y="206"/>
                  <a:pt x="17" y="206"/>
                  <a:pt x="17" y="206"/>
                </a:cubicBezTo>
                <a:lnTo>
                  <a:pt x="17" y="200"/>
                </a:lnTo>
                <a:close/>
                <a:moveTo>
                  <a:pt x="30" y="200"/>
                </a:moveTo>
                <a:cubicBezTo>
                  <a:pt x="20" y="200"/>
                  <a:pt x="20" y="200"/>
                  <a:pt x="20" y="200"/>
                </a:cubicBezTo>
                <a:cubicBezTo>
                  <a:pt x="20" y="206"/>
                  <a:pt x="20" y="206"/>
                  <a:pt x="20" y="206"/>
                </a:cubicBezTo>
                <a:cubicBezTo>
                  <a:pt x="30" y="206"/>
                  <a:pt x="30" y="206"/>
                  <a:pt x="30" y="206"/>
                </a:cubicBezTo>
                <a:lnTo>
                  <a:pt x="30" y="200"/>
                </a:lnTo>
                <a:close/>
                <a:moveTo>
                  <a:pt x="44" y="200"/>
                </a:moveTo>
                <a:cubicBezTo>
                  <a:pt x="33" y="200"/>
                  <a:pt x="33" y="200"/>
                  <a:pt x="33" y="200"/>
                </a:cubicBezTo>
                <a:cubicBezTo>
                  <a:pt x="33" y="206"/>
                  <a:pt x="33" y="206"/>
                  <a:pt x="33" y="206"/>
                </a:cubicBezTo>
                <a:cubicBezTo>
                  <a:pt x="44" y="206"/>
                  <a:pt x="44" y="206"/>
                  <a:pt x="44" y="206"/>
                </a:cubicBezTo>
                <a:lnTo>
                  <a:pt x="44" y="200"/>
                </a:lnTo>
                <a:close/>
                <a:moveTo>
                  <a:pt x="57" y="200"/>
                </a:moveTo>
                <a:cubicBezTo>
                  <a:pt x="47" y="200"/>
                  <a:pt x="47" y="200"/>
                  <a:pt x="47" y="200"/>
                </a:cubicBezTo>
                <a:cubicBezTo>
                  <a:pt x="47" y="206"/>
                  <a:pt x="47" y="206"/>
                  <a:pt x="47" y="206"/>
                </a:cubicBezTo>
                <a:cubicBezTo>
                  <a:pt x="57" y="206"/>
                  <a:pt x="57" y="206"/>
                  <a:pt x="57" y="206"/>
                </a:cubicBezTo>
                <a:lnTo>
                  <a:pt x="57" y="200"/>
                </a:lnTo>
                <a:close/>
                <a:moveTo>
                  <a:pt x="70" y="199"/>
                </a:moveTo>
                <a:cubicBezTo>
                  <a:pt x="60" y="200"/>
                  <a:pt x="60" y="200"/>
                  <a:pt x="60" y="200"/>
                </a:cubicBezTo>
                <a:cubicBezTo>
                  <a:pt x="60" y="206"/>
                  <a:pt x="60" y="206"/>
                  <a:pt x="60" y="206"/>
                </a:cubicBezTo>
                <a:cubicBezTo>
                  <a:pt x="70" y="206"/>
                  <a:pt x="70" y="206"/>
                  <a:pt x="70" y="206"/>
                </a:cubicBezTo>
                <a:lnTo>
                  <a:pt x="70" y="199"/>
                </a:lnTo>
                <a:close/>
                <a:moveTo>
                  <a:pt x="84" y="199"/>
                </a:moveTo>
                <a:cubicBezTo>
                  <a:pt x="74" y="199"/>
                  <a:pt x="74" y="199"/>
                  <a:pt x="74" y="199"/>
                </a:cubicBezTo>
                <a:cubicBezTo>
                  <a:pt x="74" y="206"/>
                  <a:pt x="74" y="206"/>
                  <a:pt x="74" y="206"/>
                </a:cubicBezTo>
                <a:cubicBezTo>
                  <a:pt x="84" y="206"/>
                  <a:pt x="84" y="206"/>
                  <a:pt x="84" y="206"/>
                </a:cubicBezTo>
                <a:lnTo>
                  <a:pt x="84" y="199"/>
                </a:lnTo>
                <a:close/>
                <a:moveTo>
                  <a:pt x="97" y="199"/>
                </a:moveTo>
                <a:cubicBezTo>
                  <a:pt x="87" y="199"/>
                  <a:pt x="87" y="199"/>
                  <a:pt x="87" y="199"/>
                </a:cubicBezTo>
                <a:cubicBezTo>
                  <a:pt x="87" y="205"/>
                  <a:pt x="87" y="205"/>
                  <a:pt x="87" y="205"/>
                </a:cubicBezTo>
                <a:cubicBezTo>
                  <a:pt x="97" y="205"/>
                  <a:pt x="97" y="205"/>
                  <a:pt x="97" y="205"/>
                </a:cubicBezTo>
                <a:lnTo>
                  <a:pt x="97" y="199"/>
                </a:lnTo>
                <a:close/>
                <a:moveTo>
                  <a:pt x="17" y="210"/>
                </a:moveTo>
                <a:cubicBezTo>
                  <a:pt x="6" y="210"/>
                  <a:pt x="6" y="210"/>
                  <a:pt x="6" y="210"/>
                </a:cubicBezTo>
                <a:cubicBezTo>
                  <a:pt x="6" y="216"/>
                  <a:pt x="6" y="216"/>
                  <a:pt x="6" y="216"/>
                </a:cubicBezTo>
                <a:cubicBezTo>
                  <a:pt x="17" y="216"/>
                  <a:pt x="17" y="216"/>
                  <a:pt x="17" y="216"/>
                </a:cubicBezTo>
                <a:lnTo>
                  <a:pt x="17" y="210"/>
                </a:lnTo>
                <a:close/>
                <a:moveTo>
                  <a:pt x="30" y="210"/>
                </a:moveTo>
                <a:cubicBezTo>
                  <a:pt x="20" y="210"/>
                  <a:pt x="20" y="210"/>
                  <a:pt x="20" y="210"/>
                </a:cubicBezTo>
                <a:cubicBezTo>
                  <a:pt x="20" y="216"/>
                  <a:pt x="20" y="216"/>
                  <a:pt x="20" y="216"/>
                </a:cubicBezTo>
                <a:cubicBezTo>
                  <a:pt x="30" y="216"/>
                  <a:pt x="30" y="216"/>
                  <a:pt x="30" y="216"/>
                </a:cubicBezTo>
                <a:lnTo>
                  <a:pt x="30" y="210"/>
                </a:lnTo>
                <a:close/>
                <a:moveTo>
                  <a:pt x="44" y="210"/>
                </a:moveTo>
                <a:cubicBezTo>
                  <a:pt x="33" y="210"/>
                  <a:pt x="33" y="210"/>
                  <a:pt x="33" y="210"/>
                </a:cubicBezTo>
                <a:cubicBezTo>
                  <a:pt x="33" y="216"/>
                  <a:pt x="33" y="216"/>
                  <a:pt x="33" y="216"/>
                </a:cubicBezTo>
                <a:cubicBezTo>
                  <a:pt x="44" y="216"/>
                  <a:pt x="44" y="216"/>
                  <a:pt x="44" y="216"/>
                </a:cubicBezTo>
                <a:lnTo>
                  <a:pt x="44" y="210"/>
                </a:lnTo>
                <a:close/>
                <a:moveTo>
                  <a:pt x="57" y="210"/>
                </a:moveTo>
                <a:cubicBezTo>
                  <a:pt x="47" y="210"/>
                  <a:pt x="47" y="210"/>
                  <a:pt x="47" y="210"/>
                </a:cubicBezTo>
                <a:cubicBezTo>
                  <a:pt x="47" y="216"/>
                  <a:pt x="47" y="216"/>
                  <a:pt x="47" y="216"/>
                </a:cubicBezTo>
                <a:cubicBezTo>
                  <a:pt x="57" y="216"/>
                  <a:pt x="57" y="216"/>
                  <a:pt x="57" y="216"/>
                </a:cubicBezTo>
                <a:lnTo>
                  <a:pt x="57" y="210"/>
                </a:lnTo>
                <a:close/>
                <a:moveTo>
                  <a:pt x="70" y="210"/>
                </a:moveTo>
                <a:cubicBezTo>
                  <a:pt x="60" y="210"/>
                  <a:pt x="60" y="210"/>
                  <a:pt x="60" y="210"/>
                </a:cubicBezTo>
                <a:cubicBezTo>
                  <a:pt x="60" y="216"/>
                  <a:pt x="60" y="216"/>
                  <a:pt x="60" y="216"/>
                </a:cubicBezTo>
                <a:cubicBezTo>
                  <a:pt x="70" y="216"/>
                  <a:pt x="70" y="216"/>
                  <a:pt x="70" y="216"/>
                </a:cubicBezTo>
                <a:lnTo>
                  <a:pt x="70" y="210"/>
                </a:lnTo>
                <a:close/>
                <a:moveTo>
                  <a:pt x="84" y="210"/>
                </a:moveTo>
                <a:cubicBezTo>
                  <a:pt x="74" y="210"/>
                  <a:pt x="74" y="210"/>
                  <a:pt x="74" y="210"/>
                </a:cubicBezTo>
                <a:cubicBezTo>
                  <a:pt x="74" y="216"/>
                  <a:pt x="74" y="216"/>
                  <a:pt x="74" y="216"/>
                </a:cubicBezTo>
                <a:cubicBezTo>
                  <a:pt x="84" y="216"/>
                  <a:pt x="84" y="216"/>
                  <a:pt x="84" y="216"/>
                </a:cubicBezTo>
                <a:lnTo>
                  <a:pt x="84" y="210"/>
                </a:lnTo>
                <a:close/>
                <a:moveTo>
                  <a:pt x="97" y="210"/>
                </a:moveTo>
                <a:cubicBezTo>
                  <a:pt x="87" y="210"/>
                  <a:pt x="87" y="210"/>
                  <a:pt x="87" y="210"/>
                </a:cubicBezTo>
                <a:cubicBezTo>
                  <a:pt x="87" y="216"/>
                  <a:pt x="87" y="216"/>
                  <a:pt x="87" y="216"/>
                </a:cubicBezTo>
                <a:cubicBezTo>
                  <a:pt x="97" y="216"/>
                  <a:pt x="97" y="216"/>
                  <a:pt x="97" y="216"/>
                </a:cubicBezTo>
                <a:lnTo>
                  <a:pt x="97" y="210"/>
                </a:lnTo>
                <a:close/>
              </a:path>
            </a:pathLst>
          </a:custGeom>
          <a:solidFill>
            <a:srgbClr val="DE044A"/>
          </a:solidFill>
          <a:ln>
            <a:noFill/>
          </a:ln>
        </p:spPr>
        <p:txBody>
          <a:bodyPr wrap="square" lIns="91440" tIns="45720" rIns="91440" bIns="45720" anchor="ctr">
            <a:norm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字魂36号-正文宋楷" panose="02000000000000000000" pitchFamily="2" charset="-122"/>
              <a:ea typeface="字魂36号-正文宋楷" panose="02000000000000000000" pitchFamily="2" charset="-122"/>
            </a:endParaRPr>
          </a:p>
        </p:txBody>
      </p:sp>
      <p:sp>
        <p:nvSpPr>
          <p:cNvPr id="109" name="iṡḷîḋè">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CA217B17-82F7-4C29-8ECF-1A5781215E95}"/>
              </a:ext>
            </a:extLst>
          </p:cNvPr>
          <p:cNvSpPr/>
          <p:nvPr/>
        </p:nvSpPr>
        <p:spPr bwMode="auto">
          <a:xfrm>
            <a:off x="10912508" y="1962973"/>
            <a:ext cx="147005" cy="567288"/>
          </a:xfrm>
          <a:custGeom>
            <a:avLst/>
            <a:gdLst>
              <a:gd name="T0" fmla="*/ 78 w 78"/>
              <a:gd name="T1" fmla="*/ 301 h 301"/>
              <a:gd name="T2" fmla="*/ 0 w 78"/>
              <a:gd name="T3" fmla="*/ 4 h 301"/>
              <a:gd name="T4" fmla="*/ 35 w 78"/>
              <a:gd name="T5" fmla="*/ 26 h 301"/>
              <a:gd name="T6" fmla="*/ 13 w 78"/>
              <a:gd name="T7" fmla="*/ 41 h 301"/>
              <a:gd name="T8" fmla="*/ 35 w 78"/>
              <a:gd name="T9" fmla="*/ 26 h 301"/>
              <a:gd name="T10" fmla="*/ 41 w 78"/>
              <a:gd name="T11" fmla="*/ 26 h 301"/>
              <a:gd name="T12" fmla="*/ 63 w 78"/>
              <a:gd name="T13" fmla="*/ 39 h 301"/>
              <a:gd name="T14" fmla="*/ 35 w 78"/>
              <a:gd name="T15" fmla="*/ 50 h 301"/>
              <a:gd name="T16" fmla="*/ 13 w 78"/>
              <a:gd name="T17" fmla="*/ 65 h 301"/>
              <a:gd name="T18" fmla="*/ 35 w 78"/>
              <a:gd name="T19" fmla="*/ 50 h 301"/>
              <a:gd name="T20" fmla="*/ 41 w 78"/>
              <a:gd name="T21" fmla="*/ 50 h 301"/>
              <a:gd name="T22" fmla="*/ 63 w 78"/>
              <a:gd name="T23" fmla="*/ 60 h 301"/>
              <a:gd name="T24" fmla="*/ 35 w 78"/>
              <a:gd name="T25" fmla="*/ 71 h 301"/>
              <a:gd name="T26" fmla="*/ 13 w 78"/>
              <a:gd name="T27" fmla="*/ 86 h 301"/>
              <a:gd name="T28" fmla="*/ 35 w 78"/>
              <a:gd name="T29" fmla="*/ 71 h 301"/>
              <a:gd name="T30" fmla="*/ 41 w 78"/>
              <a:gd name="T31" fmla="*/ 71 h 301"/>
              <a:gd name="T32" fmla="*/ 63 w 78"/>
              <a:gd name="T33" fmla="*/ 84 h 301"/>
              <a:gd name="T34" fmla="*/ 35 w 78"/>
              <a:gd name="T35" fmla="*/ 95 h 301"/>
              <a:gd name="T36" fmla="*/ 13 w 78"/>
              <a:gd name="T37" fmla="*/ 110 h 301"/>
              <a:gd name="T38" fmla="*/ 35 w 78"/>
              <a:gd name="T39" fmla="*/ 95 h 301"/>
              <a:gd name="T40" fmla="*/ 41 w 78"/>
              <a:gd name="T41" fmla="*/ 95 h 301"/>
              <a:gd name="T42" fmla="*/ 63 w 78"/>
              <a:gd name="T43" fmla="*/ 108 h 301"/>
              <a:gd name="T44" fmla="*/ 35 w 78"/>
              <a:gd name="T45" fmla="*/ 119 h 301"/>
              <a:gd name="T46" fmla="*/ 13 w 78"/>
              <a:gd name="T47" fmla="*/ 132 h 301"/>
              <a:gd name="T48" fmla="*/ 35 w 78"/>
              <a:gd name="T49" fmla="*/ 119 h 301"/>
              <a:gd name="T50" fmla="*/ 41 w 78"/>
              <a:gd name="T51" fmla="*/ 119 h 301"/>
              <a:gd name="T52" fmla="*/ 63 w 78"/>
              <a:gd name="T53" fmla="*/ 132 h 301"/>
              <a:gd name="T54" fmla="*/ 35 w 78"/>
              <a:gd name="T55" fmla="*/ 141 h 301"/>
              <a:gd name="T56" fmla="*/ 13 w 78"/>
              <a:gd name="T57" fmla="*/ 156 h 301"/>
              <a:gd name="T58" fmla="*/ 35 w 78"/>
              <a:gd name="T59" fmla="*/ 141 h 301"/>
              <a:gd name="T60" fmla="*/ 41 w 78"/>
              <a:gd name="T61" fmla="*/ 141 h 301"/>
              <a:gd name="T62" fmla="*/ 63 w 78"/>
              <a:gd name="T63" fmla="*/ 154 h 301"/>
              <a:gd name="T64" fmla="*/ 35 w 78"/>
              <a:gd name="T65" fmla="*/ 164 h 301"/>
              <a:gd name="T66" fmla="*/ 13 w 78"/>
              <a:gd name="T67" fmla="*/ 177 h 301"/>
              <a:gd name="T68" fmla="*/ 35 w 78"/>
              <a:gd name="T69" fmla="*/ 164 h 301"/>
              <a:gd name="T70" fmla="*/ 41 w 78"/>
              <a:gd name="T71" fmla="*/ 164 h 301"/>
              <a:gd name="T72" fmla="*/ 63 w 78"/>
              <a:gd name="T73" fmla="*/ 177 h 301"/>
              <a:gd name="T74" fmla="*/ 35 w 78"/>
              <a:gd name="T75" fmla="*/ 188 h 301"/>
              <a:gd name="T76" fmla="*/ 13 w 78"/>
              <a:gd name="T77" fmla="*/ 201 h 301"/>
              <a:gd name="T78" fmla="*/ 35 w 78"/>
              <a:gd name="T79" fmla="*/ 188 h 301"/>
              <a:gd name="T80" fmla="*/ 41 w 78"/>
              <a:gd name="T81" fmla="*/ 186 h 301"/>
              <a:gd name="T82" fmla="*/ 63 w 78"/>
              <a:gd name="T83" fmla="*/ 201 h 301"/>
              <a:gd name="T84" fmla="*/ 35 w 78"/>
              <a:gd name="T85" fmla="*/ 210 h 301"/>
              <a:gd name="T86" fmla="*/ 13 w 78"/>
              <a:gd name="T87" fmla="*/ 225 h 301"/>
              <a:gd name="T88" fmla="*/ 35 w 78"/>
              <a:gd name="T89" fmla="*/ 210 h 301"/>
              <a:gd name="T90" fmla="*/ 41 w 78"/>
              <a:gd name="T91" fmla="*/ 210 h 301"/>
              <a:gd name="T92" fmla="*/ 63 w 78"/>
              <a:gd name="T93" fmla="*/ 223 h 301"/>
              <a:gd name="T94" fmla="*/ 35 w 78"/>
              <a:gd name="T95" fmla="*/ 234 h 301"/>
              <a:gd name="T96" fmla="*/ 13 w 78"/>
              <a:gd name="T97" fmla="*/ 247 h 301"/>
              <a:gd name="T98" fmla="*/ 35 w 78"/>
              <a:gd name="T99" fmla="*/ 234 h 301"/>
              <a:gd name="T100" fmla="*/ 41 w 78"/>
              <a:gd name="T101" fmla="*/ 234 h 301"/>
              <a:gd name="T102" fmla="*/ 63 w 78"/>
              <a:gd name="T103" fmla="*/ 247 h 301"/>
              <a:gd name="T104" fmla="*/ 35 w 78"/>
              <a:gd name="T105" fmla="*/ 255 h 301"/>
              <a:gd name="T106" fmla="*/ 13 w 78"/>
              <a:gd name="T107" fmla="*/ 270 h 301"/>
              <a:gd name="T108" fmla="*/ 35 w 78"/>
              <a:gd name="T109" fmla="*/ 255 h 301"/>
              <a:gd name="T110" fmla="*/ 41 w 78"/>
              <a:gd name="T111" fmla="*/ 255 h 301"/>
              <a:gd name="T112" fmla="*/ 63 w 78"/>
              <a:gd name="T113" fmla="*/ 270 h 3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78" h="301">
                <a:moveTo>
                  <a:pt x="78" y="0"/>
                </a:moveTo>
                <a:lnTo>
                  <a:pt x="78" y="301"/>
                </a:lnTo>
                <a:lnTo>
                  <a:pt x="0" y="301"/>
                </a:lnTo>
                <a:lnTo>
                  <a:pt x="0" y="4"/>
                </a:lnTo>
                <a:lnTo>
                  <a:pt x="78" y="0"/>
                </a:lnTo>
                <a:close/>
                <a:moveTo>
                  <a:pt x="35" y="26"/>
                </a:moveTo>
                <a:lnTo>
                  <a:pt x="13" y="28"/>
                </a:lnTo>
                <a:lnTo>
                  <a:pt x="13" y="41"/>
                </a:lnTo>
                <a:lnTo>
                  <a:pt x="35" y="39"/>
                </a:lnTo>
                <a:lnTo>
                  <a:pt x="35" y="26"/>
                </a:lnTo>
                <a:close/>
                <a:moveTo>
                  <a:pt x="63" y="24"/>
                </a:moveTo>
                <a:lnTo>
                  <a:pt x="41" y="26"/>
                </a:lnTo>
                <a:lnTo>
                  <a:pt x="41" y="39"/>
                </a:lnTo>
                <a:lnTo>
                  <a:pt x="63" y="39"/>
                </a:lnTo>
                <a:lnTo>
                  <a:pt x="63" y="24"/>
                </a:lnTo>
                <a:close/>
                <a:moveTo>
                  <a:pt x="35" y="50"/>
                </a:moveTo>
                <a:lnTo>
                  <a:pt x="13" y="50"/>
                </a:lnTo>
                <a:lnTo>
                  <a:pt x="13" y="65"/>
                </a:lnTo>
                <a:lnTo>
                  <a:pt x="35" y="63"/>
                </a:lnTo>
                <a:lnTo>
                  <a:pt x="35" y="50"/>
                </a:lnTo>
                <a:close/>
                <a:moveTo>
                  <a:pt x="63" y="47"/>
                </a:moveTo>
                <a:lnTo>
                  <a:pt x="41" y="50"/>
                </a:lnTo>
                <a:lnTo>
                  <a:pt x="41" y="63"/>
                </a:lnTo>
                <a:lnTo>
                  <a:pt x="63" y="60"/>
                </a:lnTo>
                <a:lnTo>
                  <a:pt x="63" y="47"/>
                </a:lnTo>
                <a:close/>
                <a:moveTo>
                  <a:pt x="35" y="71"/>
                </a:moveTo>
                <a:lnTo>
                  <a:pt x="13" y="73"/>
                </a:lnTo>
                <a:lnTo>
                  <a:pt x="13" y="86"/>
                </a:lnTo>
                <a:lnTo>
                  <a:pt x="35" y="86"/>
                </a:lnTo>
                <a:lnTo>
                  <a:pt x="35" y="71"/>
                </a:lnTo>
                <a:close/>
                <a:moveTo>
                  <a:pt x="63" y="71"/>
                </a:moveTo>
                <a:lnTo>
                  <a:pt x="41" y="71"/>
                </a:lnTo>
                <a:lnTo>
                  <a:pt x="41" y="86"/>
                </a:lnTo>
                <a:lnTo>
                  <a:pt x="63" y="84"/>
                </a:lnTo>
                <a:lnTo>
                  <a:pt x="63" y="71"/>
                </a:lnTo>
                <a:close/>
                <a:moveTo>
                  <a:pt x="35" y="95"/>
                </a:moveTo>
                <a:lnTo>
                  <a:pt x="13" y="95"/>
                </a:lnTo>
                <a:lnTo>
                  <a:pt x="13" y="110"/>
                </a:lnTo>
                <a:lnTo>
                  <a:pt x="35" y="108"/>
                </a:lnTo>
                <a:lnTo>
                  <a:pt x="35" y="95"/>
                </a:lnTo>
                <a:close/>
                <a:moveTo>
                  <a:pt x="63" y="93"/>
                </a:moveTo>
                <a:lnTo>
                  <a:pt x="41" y="95"/>
                </a:lnTo>
                <a:lnTo>
                  <a:pt x="41" y="108"/>
                </a:lnTo>
                <a:lnTo>
                  <a:pt x="63" y="108"/>
                </a:lnTo>
                <a:lnTo>
                  <a:pt x="63" y="93"/>
                </a:lnTo>
                <a:close/>
                <a:moveTo>
                  <a:pt x="35" y="119"/>
                </a:moveTo>
                <a:lnTo>
                  <a:pt x="13" y="119"/>
                </a:lnTo>
                <a:lnTo>
                  <a:pt x="13" y="132"/>
                </a:lnTo>
                <a:lnTo>
                  <a:pt x="35" y="132"/>
                </a:lnTo>
                <a:lnTo>
                  <a:pt x="35" y="119"/>
                </a:lnTo>
                <a:close/>
                <a:moveTo>
                  <a:pt x="63" y="117"/>
                </a:moveTo>
                <a:lnTo>
                  <a:pt x="41" y="119"/>
                </a:lnTo>
                <a:lnTo>
                  <a:pt x="41" y="132"/>
                </a:lnTo>
                <a:lnTo>
                  <a:pt x="63" y="132"/>
                </a:lnTo>
                <a:lnTo>
                  <a:pt x="63" y="117"/>
                </a:lnTo>
                <a:close/>
                <a:moveTo>
                  <a:pt x="35" y="141"/>
                </a:moveTo>
                <a:lnTo>
                  <a:pt x="13" y="143"/>
                </a:lnTo>
                <a:lnTo>
                  <a:pt x="13" y="156"/>
                </a:lnTo>
                <a:lnTo>
                  <a:pt x="35" y="156"/>
                </a:lnTo>
                <a:lnTo>
                  <a:pt x="35" y="141"/>
                </a:lnTo>
                <a:close/>
                <a:moveTo>
                  <a:pt x="63" y="141"/>
                </a:moveTo>
                <a:lnTo>
                  <a:pt x="41" y="141"/>
                </a:lnTo>
                <a:lnTo>
                  <a:pt x="41" y="154"/>
                </a:lnTo>
                <a:lnTo>
                  <a:pt x="63" y="154"/>
                </a:lnTo>
                <a:lnTo>
                  <a:pt x="63" y="141"/>
                </a:lnTo>
                <a:close/>
                <a:moveTo>
                  <a:pt x="35" y="164"/>
                </a:moveTo>
                <a:lnTo>
                  <a:pt x="13" y="164"/>
                </a:lnTo>
                <a:lnTo>
                  <a:pt x="13" y="177"/>
                </a:lnTo>
                <a:lnTo>
                  <a:pt x="35" y="177"/>
                </a:lnTo>
                <a:lnTo>
                  <a:pt x="35" y="164"/>
                </a:lnTo>
                <a:close/>
                <a:moveTo>
                  <a:pt x="63" y="164"/>
                </a:moveTo>
                <a:lnTo>
                  <a:pt x="41" y="164"/>
                </a:lnTo>
                <a:lnTo>
                  <a:pt x="41" y="177"/>
                </a:lnTo>
                <a:lnTo>
                  <a:pt x="63" y="177"/>
                </a:lnTo>
                <a:lnTo>
                  <a:pt x="63" y="164"/>
                </a:lnTo>
                <a:close/>
                <a:moveTo>
                  <a:pt x="35" y="188"/>
                </a:moveTo>
                <a:lnTo>
                  <a:pt x="13" y="188"/>
                </a:lnTo>
                <a:lnTo>
                  <a:pt x="13" y="201"/>
                </a:lnTo>
                <a:lnTo>
                  <a:pt x="35" y="201"/>
                </a:lnTo>
                <a:lnTo>
                  <a:pt x="35" y="188"/>
                </a:lnTo>
                <a:close/>
                <a:moveTo>
                  <a:pt x="63" y="186"/>
                </a:moveTo>
                <a:lnTo>
                  <a:pt x="41" y="186"/>
                </a:lnTo>
                <a:lnTo>
                  <a:pt x="41" y="201"/>
                </a:lnTo>
                <a:lnTo>
                  <a:pt x="63" y="201"/>
                </a:lnTo>
                <a:lnTo>
                  <a:pt x="63" y="186"/>
                </a:lnTo>
                <a:close/>
                <a:moveTo>
                  <a:pt x="35" y="210"/>
                </a:moveTo>
                <a:lnTo>
                  <a:pt x="13" y="210"/>
                </a:lnTo>
                <a:lnTo>
                  <a:pt x="13" y="225"/>
                </a:lnTo>
                <a:lnTo>
                  <a:pt x="35" y="223"/>
                </a:lnTo>
                <a:lnTo>
                  <a:pt x="35" y="210"/>
                </a:lnTo>
                <a:close/>
                <a:moveTo>
                  <a:pt x="63" y="210"/>
                </a:moveTo>
                <a:lnTo>
                  <a:pt x="41" y="210"/>
                </a:lnTo>
                <a:lnTo>
                  <a:pt x="41" y="223"/>
                </a:lnTo>
                <a:lnTo>
                  <a:pt x="63" y="223"/>
                </a:lnTo>
                <a:lnTo>
                  <a:pt x="63" y="210"/>
                </a:lnTo>
                <a:close/>
                <a:moveTo>
                  <a:pt x="35" y="234"/>
                </a:moveTo>
                <a:lnTo>
                  <a:pt x="13" y="234"/>
                </a:lnTo>
                <a:lnTo>
                  <a:pt x="13" y="247"/>
                </a:lnTo>
                <a:lnTo>
                  <a:pt x="35" y="247"/>
                </a:lnTo>
                <a:lnTo>
                  <a:pt x="35" y="234"/>
                </a:lnTo>
                <a:close/>
                <a:moveTo>
                  <a:pt x="63" y="234"/>
                </a:moveTo>
                <a:lnTo>
                  <a:pt x="41" y="234"/>
                </a:lnTo>
                <a:lnTo>
                  <a:pt x="41" y="247"/>
                </a:lnTo>
                <a:lnTo>
                  <a:pt x="63" y="247"/>
                </a:lnTo>
                <a:lnTo>
                  <a:pt x="63" y="234"/>
                </a:lnTo>
                <a:close/>
                <a:moveTo>
                  <a:pt x="35" y="255"/>
                </a:moveTo>
                <a:lnTo>
                  <a:pt x="13" y="257"/>
                </a:lnTo>
                <a:lnTo>
                  <a:pt x="13" y="270"/>
                </a:lnTo>
                <a:lnTo>
                  <a:pt x="35" y="270"/>
                </a:lnTo>
                <a:lnTo>
                  <a:pt x="35" y="255"/>
                </a:lnTo>
                <a:close/>
                <a:moveTo>
                  <a:pt x="63" y="255"/>
                </a:moveTo>
                <a:lnTo>
                  <a:pt x="41" y="255"/>
                </a:lnTo>
                <a:lnTo>
                  <a:pt x="41" y="270"/>
                </a:lnTo>
                <a:lnTo>
                  <a:pt x="63" y="270"/>
                </a:lnTo>
                <a:lnTo>
                  <a:pt x="63" y="255"/>
                </a:lnTo>
                <a:close/>
              </a:path>
            </a:pathLst>
          </a:custGeom>
          <a:solidFill>
            <a:srgbClr val="DE044A"/>
          </a:solidFill>
          <a:ln>
            <a:noFill/>
          </a:ln>
        </p:spPr>
        <p:txBody>
          <a:bodyPr wrap="square" lIns="91440" tIns="45720" rIns="91440" bIns="45720" anchor="ctr">
            <a:norm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字魂36号-正文宋楷" panose="02000000000000000000" pitchFamily="2" charset="-122"/>
              <a:ea typeface="字魂36号-正文宋楷" panose="02000000000000000000" pitchFamily="2" charset="-122"/>
            </a:endParaRPr>
          </a:p>
        </p:txBody>
      </p:sp>
      <p:sp>
        <p:nvSpPr>
          <p:cNvPr id="110" name="ïṣľïḍé">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BED0B2A4-F457-4037-8D67-B0EA1D6BBA9B}"/>
              </a:ext>
            </a:extLst>
          </p:cNvPr>
          <p:cNvSpPr/>
          <p:nvPr/>
        </p:nvSpPr>
        <p:spPr bwMode="auto">
          <a:xfrm>
            <a:off x="10341448" y="1995012"/>
            <a:ext cx="147005" cy="535248"/>
          </a:xfrm>
          <a:custGeom>
            <a:avLst/>
            <a:gdLst>
              <a:gd name="T0" fmla="*/ 0 w 78"/>
              <a:gd name="T1" fmla="*/ 284 h 284"/>
              <a:gd name="T2" fmla="*/ 78 w 78"/>
              <a:gd name="T3" fmla="*/ 0 h 284"/>
              <a:gd name="T4" fmla="*/ 35 w 78"/>
              <a:gd name="T5" fmla="*/ 24 h 284"/>
              <a:gd name="T6" fmla="*/ 13 w 78"/>
              <a:gd name="T7" fmla="*/ 39 h 284"/>
              <a:gd name="T8" fmla="*/ 35 w 78"/>
              <a:gd name="T9" fmla="*/ 24 h 284"/>
              <a:gd name="T10" fmla="*/ 41 w 78"/>
              <a:gd name="T11" fmla="*/ 24 h 284"/>
              <a:gd name="T12" fmla="*/ 65 w 78"/>
              <a:gd name="T13" fmla="*/ 37 h 284"/>
              <a:gd name="T14" fmla="*/ 35 w 78"/>
              <a:gd name="T15" fmla="*/ 46 h 284"/>
              <a:gd name="T16" fmla="*/ 13 w 78"/>
              <a:gd name="T17" fmla="*/ 61 h 284"/>
              <a:gd name="T18" fmla="*/ 35 w 78"/>
              <a:gd name="T19" fmla="*/ 46 h 284"/>
              <a:gd name="T20" fmla="*/ 41 w 78"/>
              <a:gd name="T21" fmla="*/ 46 h 284"/>
              <a:gd name="T22" fmla="*/ 65 w 78"/>
              <a:gd name="T23" fmla="*/ 59 h 284"/>
              <a:gd name="T24" fmla="*/ 35 w 78"/>
              <a:gd name="T25" fmla="*/ 69 h 284"/>
              <a:gd name="T26" fmla="*/ 13 w 78"/>
              <a:gd name="T27" fmla="*/ 82 h 284"/>
              <a:gd name="T28" fmla="*/ 35 w 78"/>
              <a:gd name="T29" fmla="*/ 69 h 284"/>
              <a:gd name="T30" fmla="*/ 41 w 78"/>
              <a:gd name="T31" fmla="*/ 67 h 284"/>
              <a:gd name="T32" fmla="*/ 65 w 78"/>
              <a:gd name="T33" fmla="*/ 80 h 284"/>
              <a:gd name="T34" fmla="*/ 35 w 78"/>
              <a:gd name="T35" fmla="*/ 91 h 284"/>
              <a:gd name="T36" fmla="*/ 13 w 78"/>
              <a:gd name="T37" fmla="*/ 104 h 284"/>
              <a:gd name="T38" fmla="*/ 35 w 78"/>
              <a:gd name="T39" fmla="*/ 91 h 284"/>
              <a:gd name="T40" fmla="*/ 41 w 78"/>
              <a:gd name="T41" fmla="*/ 89 h 284"/>
              <a:gd name="T42" fmla="*/ 65 w 78"/>
              <a:gd name="T43" fmla="*/ 102 h 284"/>
              <a:gd name="T44" fmla="*/ 35 w 78"/>
              <a:gd name="T45" fmla="*/ 113 h 284"/>
              <a:gd name="T46" fmla="*/ 13 w 78"/>
              <a:gd name="T47" fmla="*/ 126 h 284"/>
              <a:gd name="T48" fmla="*/ 35 w 78"/>
              <a:gd name="T49" fmla="*/ 113 h 284"/>
              <a:gd name="T50" fmla="*/ 41 w 78"/>
              <a:gd name="T51" fmla="*/ 111 h 284"/>
              <a:gd name="T52" fmla="*/ 65 w 78"/>
              <a:gd name="T53" fmla="*/ 124 h 284"/>
              <a:gd name="T54" fmla="*/ 35 w 78"/>
              <a:gd name="T55" fmla="*/ 134 h 284"/>
              <a:gd name="T56" fmla="*/ 13 w 78"/>
              <a:gd name="T57" fmla="*/ 147 h 284"/>
              <a:gd name="T58" fmla="*/ 35 w 78"/>
              <a:gd name="T59" fmla="*/ 134 h 284"/>
              <a:gd name="T60" fmla="*/ 41 w 78"/>
              <a:gd name="T61" fmla="*/ 132 h 284"/>
              <a:gd name="T62" fmla="*/ 65 w 78"/>
              <a:gd name="T63" fmla="*/ 145 h 284"/>
              <a:gd name="T64" fmla="*/ 35 w 78"/>
              <a:gd name="T65" fmla="*/ 156 h 284"/>
              <a:gd name="T66" fmla="*/ 13 w 78"/>
              <a:gd name="T67" fmla="*/ 169 h 284"/>
              <a:gd name="T68" fmla="*/ 35 w 78"/>
              <a:gd name="T69" fmla="*/ 156 h 284"/>
              <a:gd name="T70" fmla="*/ 41 w 78"/>
              <a:gd name="T71" fmla="*/ 154 h 284"/>
              <a:gd name="T72" fmla="*/ 65 w 78"/>
              <a:gd name="T73" fmla="*/ 167 h 284"/>
              <a:gd name="T74" fmla="*/ 35 w 78"/>
              <a:gd name="T75" fmla="*/ 178 h 284"/>
              <a:gd name="T76" fmla="*/ 13 w 78"/>
              <a:gd name="T77" fmla="*/ 191 h 284"/>
              <a:gd name="T78" fmla="*/ 35 w 78"/>
              <a:gd name="T79" fmla="*/ 178 h 284"/>
              <a:gd name="T80" fmla="*/ 41 w 78"/>
              <a:gd name="T81" fmla="*/ 178 h 284"/>
              <a:gd name="T82" fmla="*/ 65 w 78"/>
              <a:gd name="T83" fmla="*/ 188 h 284"/>
              <a:gd name="T84" fmla="*/ 35 w 78"/>
              <a:gd name="T85" fmla="*/ 199 h 284"/>
              <a:gd name="T86" fmla="*/ 13 w 78"/>
              <a:gd name="T87" fmla="*/ 212 h 284"/>
              <a:gd name="T88" fmla="*/ 35 w 78"/>
              <a:gd name="T89" fmla="*/ 199 h 284"/>
              <a:gd name="T90" fmla="*/ 41 w 78"/>
              <a:gd name="T91" fmla="*/ 199 h 284"/>
              <a:gd name="T92" fmla="*/ 65 w 78"/>
              <a:gd name="T93" fmla="*/ 210 h 284"/>
              <a:gd name="T94" fmla="*/ 35 w 78"/>
              <a:gd name="T95" fmla="*/ 221 h 284"/>
              <a:gd name="T96" fmla="*/ 13 w 78"/>
              <a:gd name="T97" fmla="*/ 234 h 284"/>
              <a:gd name="T98" fmla="*/ 35 w 78"/>
              <a:gd name="T99" fmla="*/ 221 h 284"/>
              <a:gd name="T100" fmla="*/ 41 w 78"/>
              <a:gd name="T101" fmla="*/ 221 h 284"/>
              <a:gd name="T102" fmla="*/ 65 w 78"/>
              <a:gd name="T103" fmla="*/ 232 h 284"/>
              <a:gd name="T104" fmla="*/ 35 w 78"/>
              <a:gd name="T105" fmla="*/ 243 h 284"/>
              <a:gd name="T106" fmla="*/ 13 w 78"/>
              <a:gd name="T107" fmla="*/ 256 h 284"/>
              <a:gd name="T108" fmla="*/ 35 w 78"/>
              <a:gd name="T109" fmla="*/ 243 h 284"/>
              <a:gd name="T110" fmla="*/ 41 w 78"/>
              <a:gd name="T111" fmla="*/ 243 h 284"/>
              <a:gd name="T112" fmla="*/ 65 w 78"/>
              <a:gd name="T113" fmla="*/ 256 h 2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78" h="284">
                <a:moveTo>
                  <a:pt x="78" y="284"/>
                </a:moveTo>
                <a:lnTo>
                  <a:pt x="0" y="284"/>
                </a:lnTo>
                <a:lnTo>
                  <a:pt x="0" y="4"/>
                </a:lnTo>
                <a:lnTo>
                  <a:pt x="78" y="0"/>
                </a:lnTo>
                <a:lnTo>
                  <a:pt x="78" y="284"/>
                </a:lnTo>
                <a:close/>
                <a:moveTo>
                  <a:pt x="35" y="24"/>
                </a:moveTo>
                <a:lnTo>
                  <a:pt x="13" y="26"/>
                </a:lnTo>
                <a:lnTo>
                  <a:pt x="13" y="39"/>
                </a:lnTo>
                <a:lnTo>
                  <a:pt x="35" y="37"/>
                </a:lnTo>
                <a:lnTo>
                  <a:pt x="35" y="24"/>
                </a:lnTo>
                <a:close/>
                <a:moveTo>
                  <a:pt x="65" y="24"/>
                </a:moveTo>
                <a:lnTo>
                  <a:pt x="41" y="24"/>
                </a:lnTo>
                <a:lnTo>
                  <a:pt x="41" y="37"/>
                </a:lnTo>
                <a:lnTo>
                  <a:pt x="65" y="37"/>
                </a:lnTo>
                <a:lnTo>
                  <a:pt x="65" y="24"/>
                </a:lnTo>
                <a:close/>
                <a:moveTo>
                  <a:pt x="35" y="46"/>
                </a:moveTo>
                <a:lnTo>
                  <a:pt x="13" y="48"/>
                </a:lnTo>
                <a:lnTo>
                  <a:pt x="13" y="61"/>
                </a:lnTo>
                <a:lnTo>
                  <a:pt x="35" y="59"/>
                </a:lnTo>
                <a:lnTo>
                  <a:pt x="35" y="46"/>
                </a:lnTo>
                <a:close/>
                <a:moveTo>
                  <a:pt x="65" y="46"/>
                </a:moveTo>
                <a:lnTo>
                  <a:pt x="41" y="46"/>
                </a:lnTo>
                <a:lnTo>
                  <a:pt x="41" y="59"/>
                </a:lnTo>
                <a:lnTo>
                  <a:pt x="65" y="59"/>
                </a:lnTo>
                <a:lnTo>
                  <a:pt x="65" y="46"/>
                </a:lnTo>
                <a:close/>
                <a:moveTo>
                  <a:pt x="35" y="69"/>
                </a:moveTo>
                <a:lnTo>
                  <a:pt x="13" y="69"/>
                </a:lnTo>
                <a:lnTo>
                  <a:pt x="13" y="82"/>
                </a:lnTo>
                <a:lnTo>
                  <a:pt x="35" y="80"/>
                </a:lnTo>
                <a:lnTo>
                  <a:pt x="35" y="69"/>
                </a:lnTo>
                <a:close/>
                <a:moveTo>
                  <a:pt x="65" y="67"/>
                </a:moveTo>
                <a:lnTo>
                  <a:pt x="41" y="67"/>
                </a:lnTo>
                <a:lnTo>
                  <a:pt x="41" y="80"/>
                </a:lnTo>
                <a:lnTo>
                  <a:pt x="65" y="80"/>
                </a:lnTo>
                <a:lnTo>
                  <a:pt x="65" y="67"/>
                </a:lnTo>
                <a:close/>
                <a:moveTo>
                  <a:pt x="35" y="91"/>
                </a:moveTo>
                <a:lnTo>
                  <a:pt x="13" y="91"/>
                </a:lnTo>
                <a:lnTo>
                  <a:pt x="13" y="104"/>
                </a:lnTo>
                <a:lnTo>
                  <a:pt x="35" y="102"/>
                </a:lnTo>
                <a:lnTo>
                  <a:pt x="35" y="91"/>
                </a:lnTo>
                <a:close/>
                <a:moveTo>
                  <a:pt x="65" y="89"/>
                </a:moveTo>
                <a:lnTo>
                  <a:pt x="41" y="89"/>
                </a:lnTo>
                <a:lnTo>
                  <a:pt x="41" y="102"/>
                </a:lnTo>
                <a:lnTo>
                  <a:pt x="65" y="102"/>
                </a:lnTo>
                <a:lnTo>
                  <a:pt x="65" y="89"/>
                </a:lnTo>
                <a:close/>
                <a:moveTo>
                  <a:pt x="35" y="113"/>
                </a:moveTo>
                <a:lnTo>
                  <a:pt x="13" y="113"/>
                </a:lnTo>
                <a:lnTo>
                  <a:pt x="13" y="126"/>
                </a:lnTo>
                <a:lnTo>
                  <a:pt x="35" y="124"/>
                </a:lnTo>
                <a:lnTo>
                  <a:pt x="35" y="113"/>
                </a:lnTo>
                <a:close/>
                <a:moveTo>
                  <a:pt x="65" y="111"/>
                </a:moveTo>
                <a:lnTo>
                  <a:pt x="41" y="111"/>
                </a:lnTo>
                <a:lnTo>
                  <a:pt x="41" y="124"/>
                </a:lnTo>
                <a:lnTo>
                  <a:pt x="65" y="124"/>
                </a:lnTo>
                <a:lnTo>
                  <a:pt x="65" y="111"/>
                </a:lnTo>
                <a:close/>
                <a:moveTo>
                  <a:pt x="35" y="134"/>
                </a:moveTo>
                <a:lnTo>
                  <a:pt x="13" y="134"/>
                </a:lnTo>
                <a:lnTo>
                  <a:pt x="13" y="147"/>
                </a:lnTo>
                <a:lnTo>
                  <a:pt x="35" y="147"/>
                </a:lnTo>
                <a:lnTo>
                  <a:pt x="35" y="134"/>
                </a:lnTo>
                <a:close/>
                <a:moveTo>
                  <a:pt x="65" y="132"/>
                </a:moveTo>
                <a:lnTo>
                  <a:pt x="41" y="132"/>
                </a:lnTo>
                <a:lnTo>
                  <a:pt x="41" y="145"/>
                </a:lnTo>
                <a:lnTo>
                  <a:pt x="65" y="145"/>
                </a:lnTo>
                <a:lnTo>
                  <a:pt x="65" y="132"/>
                </a:lnTo>
                <a:close/>
                <a:moveTo>
                  <a:pt x="35" y="156"/>
                </a:moveTo>
                <a:lnTo>
                  <a:pt x="13" y="156"/>
                </a:lnTo>
                <a:lnTo>
                  <a:pt x="13" y="169"/>
                </a:lnTo>
                <a:lnTo>
                  <a:pt x="35" y="169"/>
                </a:lnTo>
                <a:lnTo>
                  <a:pt x="35" y="156"/>
                </a:lnTo>
                <a:close/>
                <a:moveTo>
                  <a:pt x="65" y="154"/>
                </a:moveTo>
                <a:lnTo>
                  <a:pt x="41" y="154"/>
                </a:lnTo>
                <a:lnTo>
                  <a:pt x="41" y="167"/>
                </a:lnTo>
                <a:lnTo>
                  <a:pt x="65" y="167"/>
                </a:lnTo>
                <a:lnTo>
                  <a:pt x="65" y="154"/>
                </a:lnTo>
                <a:close/>
                <a:moveTo>
                  <a:pt x="35" y="178"/>
                </a:moveTo>
                <a:lnTo>
                  <a:pt x="13" y="178"/>
                </a:lnTo>
                <a:lnTo>
                  <a:pt x="13" y="191"/>
                </a:lnTo>
                <a:lnTo>
                  <a:pt x="35" y="191"/>
                </a:lnTo>
                <a:lnTo>
                  <a:pt x="35" y="178"/>
                </a:lnTo>
                <a:close/>
                <a:moveTo>
                  <a:pt x="65" y="175"/>
                </a:moveTo>
                <a:lnTo>
                  <a:pt x="41" y="178"/>
                </a:lnTo>
                <a:lnTo>
                  <a:pt x="41" y="188"/>
                </a:lnTo>
                <a:lnTo>
                  <a:pt x="65" y="188"/>
                </a:lnTo>
                <a:lnTo>
                  <a:pt x="65" y="175"/>
                </a:lnTo>
                <a:close/>
                <a:moveTo>
                  <a:pt x="35" y="199"/>
                </a:moveTo>
                <a:lnTo>
                  <a:pt x="13" y="199"/>
                </a:lnTo>
                <a:lnTo>
                  <a:pt x="13" y="212"/>
                </a:lnTo>
                <a:lnTo>
                  <a:pt x="35" y="212"/>
                </a:lnTo>
                <a:lnTo>
                  <a:pt x="35" y="199"/>
                </a:lnTo>
                <a:close/>
                <a:moveTo>
                  <a:pt x="65" y="197"/>
                </a:moveTo>
                <a:lnTo>
                  <a:pt x="41" y="199"/>
                </a:lnTo>
                <a:lnTo>
                  <a:pt x="41" y="212"/>
                </a:lnTo>
                <a:lnTo>
                  <a:pt x="65" y="210"/>
                </a:lnTo>
                <a:lnTo>
                  <a:pt x="65" y="197"/>
                </a:lnTo>
                <a:close/>
                <a:moveTo>
                  <a:pt x="35" y="221"/>
                </a:moveTo>
                <a:lnTo>
                  <a:pt x="13" y="221"/>
                </a:lnTo>
                <a:lnTo>
                  <a:pt x="13" y="234"/>
                </a:lnTo>
                <a:lnTo>
                  <a:pt x="35" y="234"/>
                </a:lnTo>
                <a:lnTo>
                  <a:pt x="35" y="221"/>
                </a:lnTo>
                <a:close/>
                <a:moveTo>
                  <a:pt x="65" y="219"/>
                </a:moveTo>
                <a:lnTo>
                  <a:pt x="41" y="221"/>
                </a:lnTo>
                <a:lnTo>
                  <a:pt x="41" y="234"/>
                </a:lnTo>
                <a:lnTo>
                  <a:pt x="65" y="232"/>
                </a:lnTo>
                <a:lnTo>
                  <a:pt x="65" y="219"/>
                </a:lnTo>
                <a:close/>
                <a:moveTo>
                  <a:pt x="35" y="243"/>
                </a:moveTo>
                <a:lnTo>
                  <a:pt x="13" y="243"/>
                </a:lnTo>
                <a:lnTo>
                  <a:pt x="13" y="256"/>
                </a:lnTo>
                <a:lnTo>
                  <a:pt x="35" y="256"/>
                </a:lnTo>
                <a:lnTo>
                  <a:pt x="35" y="243"/>
                </a:lnTo>
                <a:close/>
                <a:moveTo>
                  <a:pt x="65" y="243"/>
                </a:moveTo>
                <a:lnTo>
                  <a:pt x="41" y="243"/>
                </a:lnTo>
                <a:lnTo>
                  <a:pt x="41" y="256"/>
                </a:lnTo>
                <a:lnTo>
                  <a:pt x="65" y="256"/>
                </a:lnTo>
                <a:lnTo>
                  <a:pt x="65" y="243"/>
                </a:lnTo>
                <a:close/>
              </a:path>
            </a:pathLst>
          </a:custGeom>
          <a:solidFill>
            <a:srgbClr val="DE044A"/>
          </a:solidFill>
          <a:ln>
            <a:noFill/>
          </a:ln>
        </p:spPr>
        <p:txBody>
          <a:bodyPr wrap="square" lIns="91440" tIns="45720" rIns="91440" bIns="45720" anchor="ctr">
            <a:norm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字魂36号-正文宋楷" panose="02000000000000000000" pitchFamily="2" charset="-122"/>
              <a:ea typeface="字魂36号-正文宋楷" panose="02000000000000000000" pitchFamily="2" charset="-122"/>
            </a:endParaRPr>
          </a:p>
        </p:txBody>
      </p:sp>
      <p:sp>
        <p:nvSpPr>
          <p:cNvPr id="111" name="î$ḻíďê">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E1BE891C-7204-4DDB-BF75-8485E23F92A9}"/>
              </a:ext>
            </a:extLst>
          </p:cNvPr>
          <p:cNvSpPr/>
          <p:nvPr/>
        </p:nvSpPr>
        <p:spPr bwMode="auto">
          <a:xfrm>
            <a:off x="10169943" y="2543184"/>
            <a:ext cx="1191119" cy="3571734"/>
          </a:xfrm>
          <a:prstGeom prst="rect">
            <a:avLst/>
          </a:prstGeom>
          <a:blipFill>
            <a:blip r:embed="rId4"/>
            <a:tile tx="0" ty="0" sx="100000" sy="100000" flip="none" algn="tl"/>
          </a:blipFill>
          <a:ln>
            <a:noFill/>
          </a:ln>
        </p:spPr>
        <p:txBody>
          <a:bodyPr wrap="square" lIns="91440" tIns="45720" rIns="91440" bIns="45720" anchor="ctr">
            <a:norm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字魂36号-正文宋楷" panose="02000000000000000000" pitchFamily="2" charset="-122"/>
              <a:ea typeface="字魂36号-正文宋楷" panose="02000000000000000000" pitchFamily="2" charset="-122"/>
            </a:endParaRPr>
          </a:p>
        </p:txBody>
      </p:sp>
      <p:sp>
        <p:nvSpPr>
          <p:cNvPr id="112" name="iŝḷïdê">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A98CAE74-EDBC-4404-922A-8FD98A9883AF}"/>
              </a:ext>
            </a:extLst>
          </p:cNvPr>
          <p:cNvSpPr/>
          <p:nvPr/>
        </p:nvSpPr>
        <p:spPr bwMode="auto">
          <a:xfrm>
            <a:off x="6603293" y="3897457"/>
            <a:ext cx="1191115" cy="2223920"/>
          </a:xfrm>
          <a:prstGeom prst="rect">
            <a:avLst/>
          </a:prstGeom>
          <a:blipFill>
            <a:blip r:embed="rId4"/>
            <a:tile tx="0" ty="0" sx="100000" sy="100000" flip="none" algn="tl"/>
          </a:blipFill>
          <a:ln>
            <a:noFill/>
          </a:ln>
        </p:spPr>
        <p:txBody>
          <a:bodyPr wrap="square" lIns="91440" tIns="45720" rIns="91440" bIns="45720" anchor="ctr">
            <a:norm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dirty="0">
              <a:ln>
                <a:noFill/>
              </a:ln>
              <a:solidFill>
                <a:prstClr val="black"/>
              </a:solidFill>
              <a:effectLst/>
              <a:uLnTx/>
              <a:uFillTx/>
              <a:latin typeface="字魂36号-正文宋楷" panose="02000000000000000000" pitchFamily="2" charset="-122"/>
              <a:ea typeface="字魂36号-正文宋楷" panose="02000000000000000000" pitchFamily="2" charset="-122"/>
            </a:endParaRPr>
          </a:p>
        </p:txBody>
      </p:sp>
      <p:sp>
        <p:nvSpPr>
          <p:cNvPr id="113" name="ísḻïḑê">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F31F1B36-711A-40F8-9BA1-76E922D385DF}"/>
              </a:ext>
            </a:extLst>
          </p:cNvPr>
          <p:cNvSpPr/>
          <p:nvPr/>
        </p:nvSpPr>
        <p:spPr bwMode="auto">
          <a:xfrm>
            <a:off x="6725798" y="3219248"/>
            <a:ext cx="310972" cy="665291"/>
          </a:xfrm>
          <a:custGeom>
            <a:avLst/>
            <a:gdLst>
              <a:gd name="T0" fmla="*/ 165 w 165"/>
              <a:gd name="T1" fmla="*/ 353 h 353"/>
              <a:gd name="T2" fmla="*/ 126 w 165"/>
              <a:gd name="T3" fmla="*/ 41 h 353"/>
              <a:gd name="T4" fmla="*/ 126 w 165"/>
              <a:gd name="T5" fmla="*/ 41 h 353"/>
              <a:gd name="T6" fmla="*/ 91 w 165"/>
              <a:gd name="T7" fmla="*/ 28 h 353"/>
              <a:gd name="T8" fmla="*/ 74 w 165"/>
              <a:gd name="T9" fmla="*/ 30 h 353"/>
              <a:gd name="T10" fmla="*/ 42 w 165"/>
              <a:gd name="T11" fmla="*/ 48 h 353"/>
              <a:gd name="T12" fmla="*/ 126 w 165"/>
              <a:gd name="T13" fmla="*/ 67 h 353"/>
              <a:gd name="T14" fmla="*/ 126 w 165"/>
              <a:gd name="T15" fmla="*/ 67 h 353"/>
              <a:gd name="T16" fmla="*/ 91 w 165"/>
              <a:gd name="T17" fmla="*/ 54 h 353"/>
              <a:gd name="T18" fmla="*/ 74 w 165"/>
              <a:gd name="T19" fmla="*/ 54 h 353"/>
              <a:gd name="T20" fmla="*/ 42 w 165"/>
              <a:gd name="T21" fmla="*/ 71 h 353"/>
              <a:gd name="T22" fmla="*/ 126 w 165"/>
              <a:gd name="T23" fmla="*/ 93 h 353"/>
              <a:gd name="T24" fmla="*/ 126 w 165"/>
              <a:gd name="T25" fmla="*/ 93 h 353"/>
              <a:gd name="T26" fmla="*/ 91 w 165"/>
              <a:gd name="T27" fmla="*/ 80 h 353"/>
              <a:gd name="T28" fmla="*/ 74 w 165"/>
              <a:gd name="T29" fmla="*/ 80 h 353"/>
              <a:gd name="T30" fmla="*/ 42 w 165"/>
              <a:gd name="T31" fmla="*/ 97 h 353"/>
              <a:gd name="T32" fmla="*/ 126 w 165"/>
              <a:gd name="T33" fmla="*/ 117 h 353"/>
              <a:gd name="T34" fmla="*/ 126 w 165"/>
              <a:gd name="T35" fmla="*/ 117 h 353"/>
              <a:gd name="T36" fmla="*/ 91 w 165"/>
              <a:gd name="T37" fmla="*/ 104 h 353"/>
              <a:gd name="T38" fmla="*/ 74 w 165"/>
              <a:gd name="T39" fmla="*/ 106 h 353"/>
              <a:gd name="T40" fmla="*/ 42 w 165"/>
              <a:gd name="T41" fmla="*/ 121 h 353"/>
              <a:gd name="T42" fmla="*/ 126 w 165"/>
              <a:gd name="T43" fmla="*/ 143 h 353"/>
              <a:gd name="T44" fmla="*/ 126 w 165"/>
              <a:gd name="T45" fmla="*/ 143 h 353"/>
              <a:gd name="T46" fmla="*/ 91 w 165"/>
              <a:gd name="T47" fmla="*/ 130 h 353"/>
              <a:gd name="T48" fmla="*/ 74 w 165"/>
              <a:gd name="T49" fmla="*/ 130 h 353"/>
              <a:gd name="T50" fmla="*/ 42 w 165"/>
              <a:gd name="T51" fmla="*/ 145 h 353"/>
              <a:gd name="T52" fmla="*/ 126 w 165"/>
              <a:gd name="T53" fmla="*/ 169 h 353"/>
              <a:gd name="T54" fmla="*/ 126 w 165"/>
              <a:gd name="T55" fmla="*/ 169 h 353"/>
              <a:gd name="T56" fmla="*/ 91 w 165"/>
              <a:gd name="T57" fmla="*/ 154 h 353"/>
              <a:gd name="T58" fmla="*/ 74 w 165"/>
              <a:gd name="T59" fmla="*/ 156 h 353"/>
              <a:gd name="T60" fmla="*/ 42 w 165"/>
              <a:gd name="T61" fmla="*/ 171 h 353"/>
              <a:gd name="T62" fmla="*/ 126 w 165"/>
              <a:gd name="T63" fmla="*/ 193 h 353"/>
              <a:gd name="T64" fmla="*/ 126 w 165"/>
              <a:gd name="T65" fmla="*/ 193 h 353"/>
              <a:gd name="T66" fmla="*/ 91 w 165"/>
              <a:gd name="T67" fmla="*/ 180 h 353"/>
              <a:gd name="T68" fmla="*/ 74 w 165"/>
              <a:gd name="T69" fmla="*/ 180 h 353"/>
              <a:gd name="T70" fmla="*/ 42 w 165"/>
              <a:gd name="T71" fmla="*/ 195 h 353"/>
              <a:gd name="T72" fmla="*/ 126 w 165"/>
              <a:gd name="T73" fmla="*/ 219 h 353"/>
              <a:gd name="T74" fmla="*/ 126 w 165"/>
              <a:gd name="T75" fmla="*/ 219 h 353"/>
              <a:gd name="T76" fmla="*/ 91 w 165"/>
              <a:gd name="T77" fmla="*/ 203 h 353"/>
              <a:gd name="T78" fmla="*/ 74 w 165"/>
              <a:gd name="T79" fmla="*/ 206 h 353"/>
              <a:gd name="T80" fmla="*/ 42 w 165"/>
              <a:gd name="T81" fmla="*/ 221 h 353"/>
              <a:gd name="T82" fmla="*/ 126 w 165"/>
              <a:gd name="T83" fmla="*/ 245 h 353"/>
              <a:gd name="T84" fmla="*/ 126 w 165"/>
              <a:gd name="T85" fmla="*/ 245 h 353"/>
              <a:gd name="T86" fmla="*/ 91 w 165"/>
              <a:gd name="T87" fmla="*/ 229 h 353"/>
              <a:gd name="T88" fmla="*/ 74 w 165"/>
              <a:gd name="T89" fmla="*/ 229 h 353"/>
              <a:gd name="T90" fmla="*/ 42 w 165"/>
              <a:gd name="T91" fmla="*/ 245 h 353"/>
              <a:gd name="T92" fmla="*/ 126 w 165"/>
              <a:gd name="T93" fmla="*/ 268 h 353"/>
              <a:gd name="T94" fmla="*/ 126 w 165"/>
              <a:gd name="T95" fmla="*/ 268 h 353"/>
              <a:gd name="T96" fmla="*/ 91 w 165"/>
              <a:gd name="T97" fmla="*/ 255 h 353"/>
              <a:gd name="T98" fmla="*/ 74 w 165"/>
              <a:gd name="T99" fmla="*/ 255 h 353"/>
              <a:gd name="T100" fmla="*/ 42 w 165"/>
              <a:gd name="T101" fmla="*/ 271 h 3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65" h="353">
                <a:moveTo>
                  <a:pt x="26" y="9"/>
                </a:moveTo>
                <a:lnTo>
                  <a:pt x="161" y="0"/>
                </a:lnTo>
                <a:lnTo>
                  <a:pt x="165" y="15"/>
                </a:lnTo>
                <a:lnTo>
                  <a:pt x="165" y="353"/>
                </a:lnTo>
                <a:lnTo>
                  <a:pt x="0" y="353"/>
                </a:lnTo>
                <a:lnTo>
                  <a:pt x="0" y="26"/>
                </a:lnTo>
                <a:lnTo>
                  <a:pt x="26" y="9"/>
                </a:lnTo>
                <a:close/>
                <a:moveTo>
                  <a:pt x="126" y="41"/>
                </a:moveTo>
                <a:lnTo>
                  <a:pt x="150" y="41"/>
                </a:lnTo>
                <a:lnTo>
                  <a:pt x="150" y="26"/>
                </a:lnTo>
                <a:lnTo>
                  <a:pt x="126" y="28"/>
                </a:lnTo>
                <a:lnTo>
                  <a:pt x="126" y="41"/>
                </a:lnTo>
                <a:close/>
                <a:moveTo>
                  <a:pt x="91" y="43"/>
                </a:moveTo>
                <a:lnTo>
                  <a:pt x="117" y="43"/>
                </a:lnTo>
                <a:lnTo>
                  <a:pt x="117" y="28"/>
                </a:lnTo>
                <a:lnTo>
                  <a:pt x="91" y="28"/>
                </a:lnTo>
                <a:lnTo>
                  <a:pt x="91" y="43"/>
                </a:lnTo>
                <a:close/>
                <a:moveTo>
                  <a:pt x="50" y="45"/>
                </a:moveTo>
                <a:lnTo>
                  <a:pt x="74" y="45"/>
                </a:lnTo>
                <a:lnTo>
                  <a:pt x="74" y="30"/>
                </a:lnTo>
                <a:lnTo>
                  <a:pt x="50" y="32"/>
                </a:lnTo>
                <a:lnTo>
                  <a:pt x="50" y="45"/>
                </a:lnTo>
                <a:close/>
                <a:moveTo>
                  <a:pt x="16" y="48"/>
                </a:moveTo>
                <a:lnTo>
                  <a:pt x="42" y="48"/>
                </a:lnTo>
                <a:lnTo>
                  <a:pt x="42" y="32"/>
                </a:lnTo>
                <a:lnTo>
                  <a:pt x="16" y="35"/>
                </a:lnTo>
                <a:lnTo>
                  <a:pt x="16" y="48"/>
                </a:lnTo>
                <a:close/>
                <a:moveTo>
                  <a:pt x="126" y="67"/>
                </a:moveTo>
                <a:lnTo>
                  <a:pt x="150" y="65"/>
                </a:lnTo>
                <a:lnTo>
                  <a:pt x="150" y="52"/>
                </a:lnTo>
                <a:lnTo>
                  <a:pt x="126" y="52"/>
                </a:lnTo>
                <a:lnTo>
                  <a:pt x="126" y="67"/>
                </a:lnTo>
                <a:close/>
                <a:moveTo>
                  <a:pt x="91" y="69"/>
                </a:moveTo>
                <a:lnTo>
                  <a:pt x="117" y="67"/>
                </a:lnTo>
                <a:lnTo>
                  <a:pt x="117" y="52"/>
                </a:lnTo>
                <a:lnTo>
                  <a:pt x="91" y="54"/>
                </a:lnTo>
                <a:lnTo>
                  <a:pt x="91" y="69"/>
                </a:lnTo>
                <a:close/>
                <a:moveTo>
                  <a:pt x="50" y="71"/>
                </a:moveTo>
                <a:lnTo>
                  <a:pt x="74" y="69"/>
                </a:lnTo>
                <a:lnTo>
                  <a:pt x="74" y="54"/>
                </a:lnTo>
                <a:lnTo>
                  <a:pt x="50" y="56"/>
                </a:lnTo>
                <a:lnTo>
                  <a:pt x="50" y="71"/>
                </a:lnTo>
                <a:close/>
                <a:moveTo>
                  <a:pt x="16" y="74"/>
                </a:moveTo>
                <a:lnTo>
                  <a:pt x="42" y="71"/>
                </a:lnTo>
                <a:lnTo>
                  <a:pt x="42" y="56"/>
                </a:lnTo>
                <a:lnTo>
                  <a:pt x="16" y="58"/>
                </a:lnTo>
                <a:lnTo>
                  <a:pt x="16" y="74"/>
                </a:lnTo>
                <a:close/>
                <a:moveTo>
                  <a:pt x="126" y="93"/>
                </a:moveTo>
                <a:lnTo>
                  <a:pt x="150" y="91"/>
                </a:lnTo>
                <a:lnTo>
                  <a:pt x="150" y="76"/>
                </a:lnTo>
                <a:lnTo>
                  <a:pt x="126" y="78"/>
                </a:lnTo>
                <a:lnTo>
                  <a:pt x="126" y="93"/>
                </a:lnTo>
                <a:close/>
                <a:moveTo>
                  <a:pt x="91" y="93"/>
                </a:moveTo>
                <a:lnTo>
                  <a:pt x="117" y="93"/>
                </a:lnTo>
                <a:lnTo>
                  <a:pt x="117" y="78"/>
                </a:lnTo>
                <a:lnTo>
                  <a:pt x="91" y="80"/>
                </a:lnTo>
                <a:lnTo>
                  <a:pt x="91" y="93"/>
                </a:lnTo>
                <a:close/>
                <a:moveTo>
                  <a:pt x="50" y="95"/>
                </a:moveTo>
                <a:lnTo>
                  <a:pt x="74" y="95"/>
                </a:lnTo>
                <a:lnTo>
                  <a:pt x="74" y="80"/>
                </a:lnTo>
                <a:lnTo>
                  <a:pt x="50" y="82"/>
                </a:lnTo>
                <a:lnTo>
                  <a:pt x="50" y="95"/>
                </a:lnTo>
                <a:close/>
                <a:moveTo>
                  <a:pt x="16" y="97"/>
                </a:moveTo>
                <a:lnTo>
                  <a:pt x="42" y="97"/>
                </a:lnTo>
                <a:lnTo>
                  <a:pt x="42" y="82"/>
                </a:lnTo>
                <a:lnTo>
                  <a:pt x="16" y="82"/>
                </a:lnTo>
                <a:lnTo>
                  <a:pt x="16" y="97"/>
                </a:lnTo>
                <a:close/>
                <a:moveTo>
                  <a:pt x="126" y="117"/>
                </a:moveTo>
                <a:lnTo>
                  <a:pt x="150" y="117"/>
                </a:lnTo>
                <a:lnTo>
                  <a:pt x="150" y="102"/>
                </a:lnTo>
                <a:lnTo>
                  <a:pt x="126" y="102"/>
                </a:lnTo>
                <a:lnTo>
                  <a:pt x="126" y="117"/>
                </a:lnTo>
                <a:close/>
                <a:moveTo>
                  <a:pt x="91" y="119"/>
                </a:moveTo>
                <a:lnTo>
                  <a:pt x="117" y="119"/>
                </a:lnTo>
                <a:lnTo>
                  <a:pt x="117" y="104"/>
                </a:lnTo>
                <a:lnTo>
                  <a:pt x="91" y="104"/>
                </a:lnTo>
                <a:lnTo>
                  <a:pt x="91" y="119"/>
                </a:lnTo>
                <a:close/>
                <a:moveTo>
                  <a:pt x="50" y="121"/>
                </a:moveTo>
                <a:lnTo>
                  <a:pt x="74" y="119"/>
                </a:lnTo>
                <a:lnTo>
                  <a:pt x="74" y="106"/>
                </a:lnTo>
                <a:lnTo>
                  <a:pt x="50" y="106"/>
                </a:lnTo>
                <a:lnTo>
                  <a:pt x="50" y="121"/>
                </a:lnTo>
                <a:close/>
                <a:moveTo>
                  <a:pt x="16" y="123"/>
                </a:moveTo>
                <a:lnTo>
                  <a:pt x="42" y="121"/>
                </a:lnTo>
                <a:lnTo>
                  <a:pt x="42" y="106"/>
                </a:lnTo>
                <a:lnTo>
                  <a:pt x="16" y="108"/>
                </a:lnTo>
                <a:lnTo>
                  <a:pt x="16" y="123"/>
                </a:lnTo>
                <a:close/>
                <a:moveTo>
                  <a:pt x="126" y="143"/>
                </a:moveTo>
                <a:lnTo>
                  <a:pt x="150" y="143"/>
                </a:lnTo>
                <a:lnTo>
                  <a:pt x="150" y="128"/>
                </a:lnTo>
                <a:lnTo>
                  <a:pt x="126" y="128"/>
                </a:lnTo>
                <a:lnTo>
                  <a:pt x="126" y="143"/>
                </a:lnTo>
                <a:close/>
                <a:moveTo>
                  <a:pt x="91" y="145"/>
                </a:moveTo>
                <a:lnTo>
                  <a:pt x="117" y="143"/>
                </a:lnTo>
                <a:lnTo>
                  <a:pt x="117" y="128"/>
                </a:lnTo>
                <a:lnTo>
                  <a:pt x="91" y="130"/>
                </a:lnTo>
                <a:lnTo>
                  <a:pt x="91" y="145"/>
                </a:lnTo>
                <a:close/>
                <a:moveTo>
                  <a:pt x="50" y="145"/>
                </a:moveTo>
                <a:lnTo>
                  <a:pt x="74" y="145"/>
                </a:lnTo>
                <a:lnTo>
                  <a:pt x="74" y="130"/>
                </a:lnTo>
                <a:lnTo>
                  <a:pt x="50" y="132"/>
                </a:lnTo>
                <a:lnTo>
                  <a:pt x="50" y="145"/>
                </a:lnTo>
                <a:close/>
                <a:moveTo>
                  <a:pt x="16" y="147"/>
                </a:moveTo>
                <a:lnTo>
                  <a:pt x="42" y="145"/>
                </a:lnTo>
                <a:lnTo>
                  <a:pt x="42" y="132"/>
                </a:lnTo>
                <a:lnTo>
                  <a:pt x="16" y="132"/>
                </a:lnTo>
                <a:lnTo>
                  <a:pt x="16" y="147"/>
                </a:lnTo>
                <a:close/>
                <a:moveTo>
                  <a:pt x="126" y="169"/>
                </a:moveTo>
                <a:lnTo>
                  <a:pt x="150" y="167"/>
                </a:lnTo>
                <a:lnTo>
                  <a:pt x="150" y="152"/>
                </a:lnTo>
                <a:lnTo>
                  <a:pt x="126" y="154"/>
                </a:lnTo>
                <a:lnTo>
                  <a:pt x="126" y="169"/>
                </a:lnTo>
                <a:close/>
                <a:moveTo>
                  <a:pt x="91" y="169"/>
                </a:moveTo>
                <a:lnTo>
                  <a:pt x="117" y="169"/>
                </a:lnTo>
                <a:lnTo>
                  <a:pt x="117" y="154"/>
                </a:lnTo>
                <a:lnTo>
                  <a:pt x="91" y="154"/>
                </a:lnTo>
                <a:lnTo>
                  <a:pt x="91" y="169"/>
                </a:lnTo>
                <a:close/>
                <a:moveTo>
                  <a:pt x="50" y="171"/>
                </a:moveTo>
                <a:lnTo>
                  <a:pt x="74" y="169"/>
                </a:lnTo>
                <a:lnTo>
                  <a:pt x="74" y="156"/>
                </a:lnTo>
                <a:lnTo>
                  <a:pt x="50" y="156"/>
                </a:lnTo>
                <a:lnTo>
                  <a:pt x="50" y="171"/>
                </a:lnTo>
                <a:close/>
                <a:moveTo>
                  <a:pt x="16" y="171"/>
                </a:moveTo>
                <a:lnTo>
                  <a:pt x="42" y="171"/>
                </a:lnTo>
                <a:lnTo>
                  <a:pt x="42" y="156"/>
                </a:lnTo>
                <a:lnTo>
                  <a:pt x="16" y="158"/>
                </a:lnTo>
                <a:lnTo>
                  <a:pt x="16" y="171"/>
                </a:lnTo>
                <a:close/>
                <a:moveTo>
                  <a:pt x="126" y="193"/>
                </a:moveTo>
                <a:lnTo>
                  <a:pt x="150" y="193"/>
                </a:lnTo>
                <a:lnTo>
                  <a:pt x="150" y="177"/>
                </a:lnTo>
                <a:lnTo>
                  <a:pt x="126" y="177"/>
                </a:lnTo>
                <a:lnTo>
                  <a:pt x="126" y="193"/>
                </a:lnTo>
                <a:close/>
                <a:moveTo>
                  <a:pt x="91" y="195"/>
                </a:moveTo>
                <a:lnTo>
                  <a:pt x="117" y="193"/>
                </a:lnTo>
                <a:lnTo>
                  <a:pt x="117" y="177"/>
                </a:lnTo>
                <a:lnTo>
                  <a:pt x="91" y="180"/>
                </a:lnTo>
                <a:lnTo>
                  <a:pt x="91" y="195"/>
                </a:lnTo>
                <a:close/>
                <a:moveTo>
                  <a:pt x="50" y="195"/>
                </a:moveTo>
                <a:lnTo>
                  <a:pt x="74" y="195"/>
                </a:lnTo>
                <a:lnTo>
                  <a:pt x="74" y="180"/>
                </a:lnTo>
                <a:lnTo>
                  <a:pt x="50" y="180"/>
                </a:lnTo>
                <a:lnTo>
                  <a:pt x="50" y="195"/>
                </a:lnTo>
                <a:close/>
                <a:moveTo>
                  <a:pt x="16" y="197"/>
                </a:moveTo>
                <a:lnTo>
                  <a:pt x="42" y="195"/>
                </a:lnTo>
                <a:lnTo>
                  <a:pt x="42" y="182"/>
                </a:lnTo>
                <a:lnTo>
                  <a:pt x="16" y="182"/>
                </a:lnTo>
                <a:lnTo>
                  <a:pt x="16" y="197"/>
                </a:lnTo>
                <a:close/>
                <a:moveTo>
                  <a:pt x="126" y="219"/>
                </a:moveTo>
                <a:lnTo>
                  <a:pt x="150" y="219"/>
                </a:lnTo>
                <a:lnTo>
                  <a:pt x="150" y="203"/>
                </a:lnTo>
                <a:lnTo>
                  <a:pt x="126" y="203"/>
                </a:lnTo>
                <a:lnTo>
                  <a:pt x="126" y="219"/>
                </a:lnTo>
                <a:close/>
                <a:moveTo>
                  <a:pt x="91" y="219"/>
                </a:moveTo>
                <a:lnTo>
                  <a:pt x="117" y="219"/>
                </a:lnTo>
                <a:lnTo>
                  <a:pt x="117" y="203"/>
                </a:lnTo>
                <a:lnTo>
                  <a:pt x="91" y="203"/>
                </a:lnTo>
                <a:lnTo>
                  <a:pt x="91" y="219"/>
                </a:lnTo>
                <a:close/>
                <a:moveTo>
                  <a:pt x="50" y="221"/>
                </a:moveTo>
                <a:lnTo>
                  <a:pt x="74" y="219"/>
                </a:lnTo>
                <a:lnTo>
                  <a:pt x="74" y="206"/>
                </a:lnTo>
                <a:lnTo>
                  <a:pt x="50" y="206"/>
                </a:lnTo>
                <a:lnTo>
                  <a:pt x="50" y="221"/>
                </a:lnTo>
                <a:close/>
                <a:moveTo>
                  <a:pt x="16" y="221"/>
                </a:moveTo>
                <a:lnTo>
                  <a:pt x="42" y="221"/>
                </a:lnTo>
                <a:lnTo>
                  <a:pt x="42" y="206"/>
                </a:lnTo>
                <a:lnTo>
                  <a:pt x="16" y="206"/>
                </a:lnTo>
                <a:lnTo>
                  <a:pt x="16" y="221"/>
                </a:lnTo>
                <a:close/>
                <a:moveTo>
                  <a:pt x="126" y="245"/>
                </a:moveTo>
                <a:lnTo>
                  <a:pt x="150" y="242"/>
                </a:lnTo>
                <a:lnTo>
                  <a:pt x="150" y="227"/>
                </a:lnTo>
                <a:lnTo>
                  <a:pt x="126" y="229"/>
                </a:lnTo>
                <a:lnTo>
                  <a:pt x="126" y="245"/>
                </a:lnTo>
                <a:close/>
                <a:moveTo>
                  <a:pt x="91" y="245"/>
                </a:moveTo>
                <a:lnTo>
                  <a:pt x="117" y="245"/>
                </a:lnTo>
                <a:lnTo>
                  <a:pt x="117" y="229"/>
                </a:lnTo>
                <a:lnTo>
                  <a:pt x="91" y="229"/>
                </a:lnTo>
                <a:lnTo>
                  <a:pt x="91" y="245"/>
                </a:lnTo>
                <a:close/>
                <a:moveTo>
                  <a:pt x="50" y="245"/>
                </a:moveTo>
                <a:lnTo>
                  <a:pt x="74" y="245"/>
                </a:lnTo>
                <a:lnTo>
                  <a:pt x="74" y="229"/>
                </a:lnTo>
                <a:lnTo>
                  <a:pt x="50" y="229"/>
                </a:lnTo>
                <a:lnTo>
                  <a:pt x="50" y="245"/>
                </a:lnTo>
                <a:close/>
                <a:moveTo>
                  <a:pt x="16" y="247"/>
                </a:moveTo>
                <a:lnTo>
                  <a:pt x="42" y="245"/>
                </a:lnTo>
                <a:lnTo>
                  <a:pt x="42" y="232"/>
                </a:lnTo>
                <a:lnTo>
                  <a:pt x="16" y="232"/>
                </a:lnTo>
                <a:lnTo>
                  <a:pt x="16" y="247"/>
                </a:lnTo>
                <a:close/>
                <a:moveTo>
                  <a:pt x="126" y="268"/>
                </a:moveTo>
                <a:lnTo>
                  <a:pt x="150" y="268"/>
                </a:lnTo>
                <a:lnTo>
                  <a:pt x="150" y="253"/>
                </a:lnTo>
                <a:lnTo>
                  <a:pt x="126" y="253"/>
                </a:lnTo>
                <a:lnTo>
                  <a:pt x="126" y="268"/>
                </a:lnTo>
                <a:close/>
                <a:moveTo>
                  <a:pt x="91" y="268"/>
                </a:moveTo>
                <a:lnTo>
                  <a:pt x="117" y="268"/>
                </a:lnTo>
                <a:lnTo>
                  <a:pt x="117" y="253"/>
                </a:lnTo>
                <a:lnTo>
                  <a:pt x="91" y="255"/>
                </a:lnTo>
                <a:lnTo>
                  <a:pt x="91" y="268"/>
                </a:lnTo>
                <a:close/>
                <a:moveTo>
                  <a:pt x="50" y="271"/>
                </a:moveTo>
                <a:lnTo>
                  <a:pt x="74" y="271"/>
                </a:lnTo>
                <a:lnTo>
                  <a:pt x="74" y="255"/>
                </a:lnTo>
                <a:lnTo>
                  <a:pt x="50" y="255"/>
                </a:lnTo>
                <a:lnTo>
                  <a:pt x="50" y="271"/>
                </a:lnTo>
                <a:close/>
                <a:moveTo>
                  <a:pt x="16" y="271"/>
                </a:moveTo>
                <a:lnTo>
                  <a:pt x="42" y="271"/>
                </a:lnTo>
                <a:lnTo>
                  <a:pt x="42" y="255"/>
                </a:lnTo>
                <a:lnTo>
                  <a:pt x="16" y="255"/>
                </a:lnTo>
                <a:lnTo>
                  <a:pt x="16" y="271"/>
                </a:lnTo>
                <a:close/>
              </a:path>
            </a:pathLst>
          </a:custGeom>
          <a:solidFill>
            <a:srgbClr val="1D1B5A"/>
          </a:solidFill>
          <a:ln>
            <a:noFill/>
          </a:ln>
        </p:spPr>
        <p:txBody>
          <a:bodyPr wrap="square" lIns="91440" tIns="45720" rIns="91440" bIns="45720" anchor="ctr">
            <a:norm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字魂36号-正文宋楷" panose="02000000000000000000" pitchFamily="2" charset="-122"/>
              <a:ea typeface="字魂36号-正文宋楷" panose="02000000000000000000" pitchFamily="2" charset="-122"/>
            </a:endParaRPr>
          </a:p>
        </p:txBody>
      </p:sp>
      <p:sp>
        <p:nvSpPr>
          <p:cNvPr id="114" name="ïslïḑè">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E28F3AB6-FF1F-43C9-A274-ADC0DDF7E9BC}"/>
              </a:ext>
            </a:extLst>
          </p:cNvPr>
          <p:cNvSpPr/>
          <p:nvPr/>
        </p:nvSpPr>
        <p:spPr bwMode="auto">
          <a:xfrm>
            <a:off x="6755952" y="3745069"/>
            <a:ext cx="252547" cy="77272"/>
          </a:xfrm>
          <a:custGeom>
            <a:avLst/>
            <a:gdLst>
              <a:gd name="T0" fmla="*/ 0 w 134"/>
              <a:gd name="T1" fmla="*/ 2 h 41"/>
              <a:gd name="T2" fmla="*/ 134 w 134"/>
              <a:gd name="T3" fmla="*/ 0 h 41"/>
              <a:gd name="T4" fmla="*/ 134 w 134"/>
              <a:gd name="T5" fmla="*/ 39 h 41"/>
              <a:gd name="T6" fmla="*/ 0 w 134"/>
              <a:gd name="T7" fmla="*/ 41 h 41"/>
              <a:gd name="T8" fmla="*/ 0 w 134"/>
              <a:gd name="T9" fmla="*/ 2 h 41"/>
            </a:gdLst>
            <a:ahLst/>
            <a:cxnLst>
              <a:cxn ang="0">
                <a:pos x="T0" y="T1"/>
              </a:cxn>
              <a:cxn ang="0">
                <a:pos x="T2" y="T3"/>
              </a:cxn>
              <a:cxn ang="0">
                <a:pos x="T4" y="T5"/>
              </a:cxn>
              <a:cxn ang="0">
                <a:pos x="T6" y="T7"/>
              </a:cxn>
              <a:cxn ang="0">
                <a:pos x="T8" y="T9"/>
              </a:cxn>
            </a:cxnLst>
            <a:rect l="0" t="0" r="r" b="b"/>
            <a:pathLst>
              <a:path w="134" h="41">
                <a:moveTo>
                  <a:pt x="0" y="2"/>
                </a:moveTo>
                <a:lnTo>
                  <a:pt x="134" y="0"/>
                </a:lnTo>
                <a:lnTo>
                  <a:pt x="134" y="39"/>
                </a:lnTo>
                <a:lnTo>
                  <a:pt x="0" y="41"/>
                </a:lnTo>
                <a:lnTo>
                  <a:pt x="0" y="2"/>
                </a:lnTo>
                <a:close/>
              </a:path>
            </a:pathLst>
          </a:custGeom>
          <a:solidFill>
            <a:srgbClr val="1D1B5A"/>
          </a:solidFill>
          <a:ln>
            <a:noFill/>
          </a:ln>
        </p:spPr>
        <p:txBody>
          <a:bodyPr wrap="square" lIns="91440" tIns="45720" rIns="91440" bIns="45720" anchor="ctr">
            <a:normAutofit fontScale="25000" lnSpcReduction="20000"/>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字魂36号-正文宋楷" panose="02000000000000000000" pitchFamily="2" charset="-122"/>
              <a:ea typeface="字魂36号-正文宋楷" panose="02000000000000000000" pitchFamily="2" charset="-122"/>
            </a:endParaRPr>
          </a:p>
        </p:txBody>
      </p:sp>
      <p:sp>
        <p:nvSpPr>
          <p:cNvPr id="115" name="îşḷîḋe">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629371A0-F565-439C-9DFC-6E9A85794DE5}"/>
              </a:ext>
            </a:extLst>
          </p:cNvPr>
          <p:cNvSpPr/>
          <p:nvPr/>
        </p:nvSpPr>
        <p:spPr bwMode="auto">
          <a:xfrm>
            <a:off x="7036768" y="2917696"/>
            <a:ext cx="480592" cy="966840"/>
          </a:xfrm>
          <a:custGeom>
            <a:avLst/>
            <a:gdLst>
              <a:gd name="T0" fmla="*/ 216 w 255"/>
              <a:gd name="T1" fmla="*/ 41 h 513"/>
              <a:gd name="T2" fmla="*/ 182 w 255"/>
              <a:gd name="T3" fmla="*/ 58 h 513"/>
              <a:gd name="T4" fmla="*/ 141 w 255"/>
              <a:gd name="T5" fmla="*/ 45 h 513"/>
              <a:gd name="T6" fmla="*/ 82 w 255"/>
              <a:gd name="T7" fmla="*/ 52 h 513"/>
              <a:gd name="T8" fmla="*/ 41 w 255"/>
              <a:gd name="T9" fmla="*/ 69 h 513"/>
              <a:gd name="T10" fmla="*/ 182 w 255"/>
              <a:gd name="T11" fmla="*/ 69 h 513"/>
              <a:gd name="T12" fmla="*/ 149 w 255"/>
              <a:gd name="T13" fmla="*/ 86 h 513"/>
              <a:gd name="T14" fmla="*/ 108 w 255"/>
              <a:gd name="T15" fmla="*/ 76 h 513"/>
              <a:gd name="T16" fmla="*/ 50 w 255"/>
              <a:gd name="T17" fmla="*/ 80 h 513"/>
              <a:gd name="T18" fmla="*/ 240 w 255"/>
              <a:gd name="T19" fmla="*/ 106 h 513"/>
              <a:gd name="T20" fmla="*/ 149 w 255"/>
              <a:gd name="T21" fmla="*/ 97 h 513"/>
              <a:gd name="T22" fmla="*/ 82 w 255"/>
              <a:gd name="T23" fmla="*/ 119 h 513"/>
              <a:gd name="T24" fmla="*/ 41 w 255"/>
              <a:gd name="T25" fmla="*/ 106 h 513"/>
              <a:gd name="T26" fmla="*/ 216 w 255"/>
              <a:gd name="T27" fmla="*/ 119 h 513"/>
              <a:gd name="T28" fmla="*/ 175 w 255"/>
              <a:gd name="T29" fmla="*/ 138 h 513"/>
              <a:gd name="T30" fmla="*/ 50 w 255"/>
              <a:gd name="T31" fmla="*/ 130 h 513"/>
              <a:gd name="T32" fmla="*/ 15 w 255"/>
              <a:gd name="T33" fmla="*/ 147 h 513"/>
              <a:gd name="T34" fmla="*/ 208 w 255"/>
              <a:gd name="T35" fmla="*/ 147 h 513"/>
              <a:gd name="T36" fmla="*/ 149 w 255"/>
              <a:gd name="T37" fmla="*/ 149 h 513"/>
              <a:gd name="T38" fmla="*/ 73 w 255"/>
              <a:gd name="T39" fmla="*/ 171 h 513"/>
              <a:gd name="T40" fmla="*/ 216 w 255"/>
              <a:gd name="T41" fmla="*/ 171 h 513"/>
              <a:gd name="T42" fmla="*/ 182 w 255"/>
              <a:gd name="T43" fmla="*/ 190 h 513"/>
              <a:gd name="T44" fmla="*/ 108 w 255"/>
              <a:gd name="T45" fmla="*/ 177 h 513"/>
              <a:gd name="T46" fmla="*/ 50 w 255"/>
              <a:gd name="T47" fmla="*/ 182 h 513"/>
              <a:gd name="T48" fmla="*/ 240 w 255"/>
              <a:gd name="T49" fmla="*/ 212 h 513"/>
              <a:gd name="T50" fmla="*/ 149 w 255"/>
              <a:gd name="T51" fmla="*/ 201 h 513"/>
              <a:gd name="T52" fmla="*/ 82 w 255"/>
              <a:gd name="T53" fmla="*/ 221 h 513"/>
              <a:gd name="T54" fmla="*/ 41 w 255"/>
              <a:gd name="T55" fmla="*/ 208 h 513"/>
              <a:gd name="T56" fmla="*/ 216 w 255"/>
              <a:gd name="T57" fmla="*/ 225 h 513"/>
              <a:gd name="T58" fmla="*/ 175 w 255"/>
              <a:gd name="T59" fmla="*/ 242 h 513"/>
              <a:gd name="T60" fmla="*/ 50 w 255"/>
              <a:gd name="T61" fmla="*/ 234 h 513"/>
              <a:gd name="T62" fmla="*/ 15 w 255"/>
              <a:gd name="T63" fmla="*/ 251 h 513"/>
              <a:gd name="T64" fmla="*/ 208 w 255"/>
              <a:gd name="T65" fmla="*/ 251 h 513"/>
              <a:gd name="T66" fmla="*/ 149 w 255"/>
              <a:gd name="T67" fmla="*/ 253 h 513"/>
              <a:gd name="T68" fmla="*/ 73 w 255"/>
              <a:gd name="T69" fmla="*/ 273 h 513"/>
              <a:gd name="T70" fmla="*/ 216 w 255"/>
              <a:gd name="T71" fmla="*/ 277 h 513"/>
              <a:gd name="T72" fmla="*/ 182 w 255"/>
              <a:gd name="T73" fmla="*/ 294 h 513"/>
              <a:gd name="T74" fmla="*/ 108 w 255"/>
              <a:gd name="T75" fmla="*/ 281 h 513"/>
              <a:gd name="T76" fmla="*/ 50 w 255"/>
              <a:gd name="T77" fmla="*/ 283 h 513"/>
              <a:gd name="T78" fmla="*/ 240 w 255"/>
              <a:gd name="T79" fmla="*/ 318 h 513"/>
              <a:gd name="T80" fmla="*/ 149 w 255"/>
              <a:gd name="T81" fmla="*/ 307 h 513"/>
              <a:gd name="T82" fmla="*/ 82 w 255"/>
              <a:gd name="T83" fmla="*/ 324 h 513"/>
              <a:gd name="T84" fmla="*/ 41 w 255"/>
              <a:gd name="T85" fmla="*/ 309 h 513"/>
              <a:gd name="T86" fmla="*/ 216 w 255"/>
              <a:gd name="T87" fmla="*/ 331 h 513"/>
              <a:gd name="T88" fmla="*/ 175 w 255"/>
              <a:gd name="T89" fmla="*/ 346 h 513"/>
              <a:gd name="T90" fmla="*/ 50 w 255"/>
              <a:gd name="T91" fmla="*/ 335 h 513"/>
              <a:gd name="T92" fmla="*/ 15 w 255"/>
              <a:gd name="T93" fmla="*/ 353 h 513"/>
              <a:gd name="T94" fmla="*/ 208 w 255"/>
              <a:gd name="T95" fmla="*/ 357 h 513"/>
              <a:gd name="T96" fmla="*/ 149 w 255"/>
              <a:gd name="T97" fmla="*/ 359 h 513"/>
              <a:gd name="T98" fmla="*/ 73 w 255"/>
              <a:gd name="T99" fmla="*/ 376 h 513"/>
              <a:gd name="T100" fmla="*/ 216 w 255"/>
              <a:gd name="T101" fmla="*/ 383 h 513"/>
              <a:gd name="T102" fmla="*/ 182 w 255"/>
              <a:gd name="T103" fmla="*/ 400 h 513"/>
              <a:gd name="T104" fmla="*/ 108 w 255"/>
              <a:gd name="T105" fmla="*/ 385 h 513"/>
              <a:gd name="T106" fmla="*/ 50 w 255"/>
              <a:gd name="T107" fmla="*/ 387 h 513"/>
              <a:gd name="T108" fmla="*/ 240 w 255"/>
              <a:gd name="T109" fmla="*/ 424 h 513"/>
              <a:gd name="T110" fmla="*/ 149 w 255"/>
              <a:gd name="T111" fmla="*/ 411 h 513"/>
              <a:gd name="T112" fmla="*/ 82 w 255"/>
              <a:gd name="T113" fmla="*/ 426 h 513"/>
              <a:gd name="T114" fmla="*/ 41 w 255"/>
              <a:gd name="T115" fmla="*/ 413 h 5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255" h="513">
                <a:moveTo>
                  <a:pt x="0" y="513"/>
                </a:moveTo>
                <a:lnTo>
                  <a:pt x="255" y="513"/>
                </a:lnTo>
                <a:lnTo>
                  <a:pt x="255" y="17"/>
                </a:lnTo>
                <a:lnTo>
                  <a:pt x="251" y="0"/>
                </a:lnTo>
                <a:lnTo>
                  <a:pt x="26" y="21"/>
                </a:lnTo>
                <a:lnTo>
                  <a:pt x="0" y="39"/>
                </a:lnTo>
                <a:lnTo>
                  <a:pt x="0" y="513"/>
                </a:lnTo>
                <a:close/>
                <a:moveTo>
                  <a:pt x="216" y="41"/>
                </a:moveTo>
                <a:lnTo>
                  <a:pt x="240" y="39"/>
                </a:lnTo>
                <a:lnTo>
                  <a:pt x="240" y="54"/>
                </a:lnTo>
                <a:lnTo>
                  <a:pt x="216" y="56"/>
                </a:lnTo>
                <a:lnTo>
                  <a:pt x="216" y="41"/>
                </a:lnTo>
                <a:close/>
                <a:moveTo>
                  <a:pt x="182" y="43"/>
                </a:moveTo>
                <a:lnTo>
                  <a:pt x="208" y="41"/>
                </a:lnTo>
                <a:lnTo>
                  <a:pt x="208" y="56"/>
                </a:lnTo>
                <a:lnTo>
                  <a:pt x="182" y="58"/>
                </a:lnTo>
                <a:lnTo>
                  <a:pt x="182" y="43"/>
                </a:lnTo>
                <a:close/>
                <a:moveTo>
                  <a:pt x="149" y="45"/>
                </a:moveTo>
                <a:lnTo>
                  <a:pt x="175" y="43"/>
                </a:lnTo>
                <a:lnTo>
                  <a:pt x="175" y="58"/>
                </a:lnTo>
                <a:lnTo>
                  <a:pt x="149" y="60"/>
                </a:lnTo>
                <a:lnTo>
                  <a:pt x="149" y="45"/>
                </a:lnTo>
                <a:close/>
                <a:moveTo>
                  <a:pt x="115" y="47"/>
                </a:moveTo>
                <a:lnTo>
                  <a:pt x="141" y="45"/>
                </a:lnTo>
                <a:lnTo>
                  <a:pt x="141" y="63"/>
                </a:lnTo>
                <a:lnTo>
                  <a:pt x="115" y="63"/>
                </a:lnTo>
                <a:lnTo>
                  <a:pt x="115" y="47"/>
                </a:lnTo>
                <a:close/>
                <a:moveTo>
                  <a:pt x="82" y="52"/>
                </a:moveTo>
                <a:lnTo>
                  <a:pt x="108" y="50"/>
                </a:lnTo>
                <a:lnTo>
                  <a:pt x="108" y="65"/>
                </a:lnTo>
                <a:lnTo>
                  <a:pt x="82" y="67"/>
                </a:lnTo>
                <a:lnTo>
                  <a:pt x="82" y="52"/>
                </a:lnTo>
                <a:close/>
                <a:moveTo>
                  <a:pt x="50" y="54"/>
                </a:moveTo>
                <a:lnTo>
                  <a:pt x="73" y="52"/>
                </a:lnTo>
                <a:lnTo>
                  <a:pt x="73" y="67"/>
                </a:lnTo>
                <a:lnTo>
                  <a:pt x="50" y="69"/>
                </a:lnTo>
                <a:lnTo>
                  <a:pt x="50" y="54"/>
                </a:lnTo>
                <a:close/>
                <a:moveTo>
                  <a:pt x="15" y="56"/>
                </a:moveTo>
                <a:lnTo>
                  <a:pt x="41" y="54"/>
                </a:lnTo>
                <a:lnTo>
                  <a:pt x="41" y="69"/>
                </a:lnTo>
                <a:lnTo>
                  <a:pt x="15" y="71"/>
                </a:lnTo>
                <a:lnTo>
                  <a:pt x="15" y="56"/>
                </a:lnTo>
                <a:close/>
                <a:moveTo>
                  <a:pt x="216" y="67"/>
                </a:moveTo>
                <a:lnTo>
                  <a:pt x="240" y="65"/>
                </a:lnTo>
                <a:lnTo>
                  <a:pt x="240" y="80"/>
                </a:lnTo>
                <a:lnTo>
                  <a:pt x="216" y="82"/>
                </a:lnTo>
                <a:lnTo>
                  <a:pt x="216" y="67"/>
                </a:lnTo>
                <a:close/>
                <a:moveTo>
                  <a:pt x="182" y="69"/>
                </a:moveTo>
                <a:lnTo>
                  <a:pt x="208" y="67"/>
                </a:lnTo>
                <a:lnTo>
                  <a:pt x="208" y="82"/>
                </a:lnTo>
                <a:lnTo>
                  <a:pt x="182" y="84"/>
                </a:lnTo>
                <a:lnTo>
                  <a:pt x="182" y="69"/>
                </a:lnTo>
                <a:close/>
                <a:moveTo>
                  <a:pt x="149" y="71"/>
                </a:moveTo>
                <a:lnTo>
                  <a:pt x="175" y="69"/>
                </a:lnTo>
                <a:lnTo>
                  <a:pt x="175" y="84"/>
                </a:lnTo>
                <a:lnTo>
                  <a:pt x="149" y="86"/>
                </a:lnTo>
                <a:lnTo>
                  <a:pt x="149" y="71"/>
                </a:lnTo>
                <a:close/>
                <a:moveTo>
                  <a:pt x="115" y="73"/>
                </a:moveTo>
                <a:lnTo>
                  <a:pt x="141" y="71"/>
                </a:lnTo>
                <a:lnTo>
                  <a:pt x="141" y="89"/>
                </a:lnTo>
                <a:lnTo>
                  <a:pt x="115" y="89"/>
                </a:lnTo>
                <a:lnTo>
                  <a:pt x="115" y="73"/>
                </a:lnTo>
                <a:close/>
                <a:moveTo>
                  <a:pt x="82" y="78"/>
                </a:moveTo>
                <a:lnTo>
                  <a:pt x="108" y="76"/>
                </a:lnTo>
                <a:lnTo>
                  <a:pt x="108" y="91"/>
                </a:lnTo>
                <a:lnTo>
                  <a:pt x="82" y="93"/>
                </a:lnTo>
                <a:lnTo>
                  <a:pt x="82" y="78"/>
                </a:lnTo>
                <a:close/>
                <a:moveTo>
                  <a:pt x="50" y="80"/>
                </a:moveTo>
                <a:lnTo>
                  <a:pt x="73" y="78"/>
                </a:lnTo>
                <a:lnTo>
                  <a:pt x="73" y="93"/>
                </a:lnTo>
                <a:lnTo>
                  <a:pt x="50" y="95"/>
                </a:lnTo>
                <a:lnTo>
                  <a:pt x="50" y="80"/>
                </a:lnTo>
                <a:close/>
                <a:moveTo>
                  <a:pt x="15" y="82"/>
                </a:moveTo>
                <a:lnTo>
                  <a:pt x="41" y="80"/>
                </a:lnTo>
                <a:lnTo>
                  <a:pt x="41" y="95"/>
                </a:lnTo>
                <a:lnTo>
                  <a:pt x="15" y="97"/>
                </a:lnTo>
                <a:lnTo>
                  <a:pt x="15" y="82"/>
                </a:lnTo>
                <a:close/>
                <a:moveTo>
                  <a:pt x="216" y="93"/>
                </a:moveTo>
                <a:lnTo>
                  <a:pt x="240" y="91"/>
                </a:lnTo>
                <a:lnTo>
                  <a:pt x="240" y="106"/>
                </a:lnTo>
                <a:lnTo>
                  <a:pt x="216" y="108"/>
                </a:lnTo>
                <a:lnTo>
                  <a:pt x="216" y="93"/>
                </a:lnTo>
                <a:close/>
                <a:moveTo>
                  <a:pt x="182" y="95"/>
                </a:moveTo>
                <a:lnTo>
                  <a:pt x="208" y="93"/>
                </a:lnTo>
                <a:lnTo>
                  <a:pt x="208" y="108"/>
                </a:lnTo>
                <a:lnTo>
                  <a:pt x="182" y="110"/>
                </a:lnTo>
                <a:lnTo>
                  <a:pt x="182" y="95"/>
                </a:lnTo>
                <a:close/>
                <a:moveTo>
                  <a:pt x="149" y="97"/>
                </a:moveTo>
                <a:lnTo>
                  <a:pt x="175" y="95"/>
                </a:lnTo>
                <a:lnTo>
                  <a:pt x="175" y="112"/>
                </a:lnTo>
                <a:lnTo>
                  <a:pt x="149" y="112"/>
                </a:lnTo>
                <a:lnTo>
                  <a:pt x="149" y="97"/>
                </a:lnTo>
                <a:close/>
                <a:moveTo>
                  <a:pt x="82" y="102"/>
                </a:moveTo>
                <a:lnTo>
                  <a:pt x="108" y="102"/>
                </a:lnTo>
                <a:lnTo>
                  <a:pt x="108" y="117"/>
                </a:lnTo>
                <a:lnTo>
                  <a:pt x="82" y="119"/>
                </a:lnTo>
                <a:lnTo>
                  <a:pt x="82" y="102"/>
                </a:lnTo>
                <a:close/>
                <a:moveTo>
                  <a:pt x="50" y="106"/>
                </a:moveTo>
                <a:lnTo>
                  <a:pt x="73" y="104"/>
                </a:lnTo>
                <a:lnTo>
                  <a:pt x="73" y="119"/>
                </a:lnTo>
                <a:lnTo>
                  <a:pt x="50" y="121"/>
                </a:lnTo>
                <a:lnTo>
                  <a:pt x="50" y="106"/>
                </a:lnTo>
                <a:close/>
                <a:moveTo>
                  <a:pt x="15" y="108"/>
                </a:moveTo>
                <a:lnTo>
                  <a:pt x="41" y="106"/>
                </a:lnTo>
                <a:lnTo>
                  <a:pt x="41" y="121"/>
                </a:lnTo>
                <a:lnTo>
                  <a:pt x="15" y="123"/>
                </a:lnTo>
                <a:lnTo>
                  <a:pt x="15" y="108"/>
                </a:lnTo>
                <a:close/>
                <a:moveTo>
                  <a:pt x="216" y="119"/>
                </a:moveTo>
                <a:lnTo>
                  <a:pt x="240" y="117"/>
                </a:lnTo>
                <a:lnTo>
                  <a:pt x="240" y="134"/>
                </a:lnTo>
                <a:lnTo>
                  <a:pt x="216" y="134"/>
                </a:lnTo>
                <a:lnTo>
                  <a:pt x="216" y="119"/>
                </a:lnTo>
                <a:close/>
                <a:moveTo>
                  <a:pt x="182" y="121"/>
                </a:moveTo>
                <a:lnTo>
                  <a:pt x="208" y="119"/>
                </a:lnTo>
                <a:lnTo>
                  <a:pt x="208" y="136"/>
                </a:lnTo>
                <a:lnTo>
                  <a:pt x="182" y="136"/>
                </a:lnTo>
                <a:lnTo>
                  <a:pt x="182" y="121"/>
                </a:lnTo>
                <a:close/>
                <a:moveTo>
                  <a:pt x="149" y="123"/>
                </a:moveTo>
                <a:lnTo>
                  <a:pt x="175" y="121"/>
                </a:lnTo>
                <a:lnTo>
                  <a:pt x="175" y="138"/>
                </a:lnTo>
                <a:lnTo>
                  <a:pt x="149" y="138"/>
                </a:lnTo>
                <a:lnTo>
                  <a:pt x="149" y="123"/>
                </a:lnTo>
                <a:close/>
                <a:moveTo>
                  <a:pt x="82" y="128"/>
                </a:moveTo>
                <a:lnTo>
                  <a:pt x="108" y="128"/>
                </a:lnTo>
                <a:lnTo>
                  <a:pt x="108" y="143"/>
                </a:lnTo>
                <a:lnTo>
                  <a:pt x="82" y="143"/>
                </a:lnTo>
                <a:lnTo>
                  <a:pt x="82" y="128"/>
                </a:lnTo>
                <a:close/>
                <a:moveTo>
                  <a:pt x="50" y="130"/>
                </a:moveTo>
                <a:lnTo>
                  <a:pt x="73" y="130"/>
                </a:lnTo>
                <a:lnTo>
                  <a:pt x="73" y="145"/>
                </a:lnTo>
                <a:lnTo>
                  <a:pt x="50" y="145"/>
                </a:lnTo>
                <a:lnTo>
                  <a:pt x="50" y="130"/>
                </a:lnTo>
                <a:close/>
                <a:moveTo>
                  <a:pt x="15" y="132"/>
                </a:moveTo>
                <a:lnTo>
                  <a:pt x="41" y="132"/>
                </a:lnTo>
                <a:lnTo>
                  <a:pt x="41" y="147"/>
                </a:lnTo>
                <a:lnTo>
                  <a:pt x="15" y="147"/>
                </a:lnTo>
                <a:lnTo>
                  <a:pt x="15" y="132"/>
                </a:lnTo>
                <a:close/>
                <a:moveTo>
                  <a:pt x="216" y="145"/>
                </a:moveTo>
                <a:lnTo>
                  <a:pt x="240" y="145"/>
                </a:lnTo>
                <a:lnTo>
                  <a:pt x="240" y="160"/>
                </a:lnTo>
                <a:lnTo>
                  <a:pt x="216" y="162"/>
                </a:lnTo>
                <a:lnTo>
                  <a:pt x="216" y="145"/>
                </a:lnTo>
                <a:close/>
                <a:moveTo>
                  <a:pt x="182" y="147"/>
                </a:moveTo>
                <a:lnTo>
                  <a:pt x="208" y="147"/>
                </a:lnTo>
                <a:lnTo>
                  <a:pt x="208" y="162"/>
                </a:lnTo>
                <a:lnTo>
                  <a:pt x="182" y="164"/>
                </a:lnTo>
                <a:lnTo>
                  <a:pt x="182" y="147"/>
                </a:lnTo>
                <a:close/>
                <a:moveTo>
                  <a:pt x="149" y="149"/>
                </a:moveTo>
                <a:lnTo>
                  <a:pt x="175" y="149"/>
                </a:lnTo>
                <a:lnTo>
                  <a:pt x="175" y="164"/>
                </a:lnTo>
                <a:lnTo>
                  <a:pt x="149" y="164"/>
                </a:lnTo>
                <a:lnTo>
                  <a:pt x="149" y="149"/>
                </a:lnTo>
                <a:close/>
                <a:moveTo>
                  <a:pt x="82" y="154"/>
                </a:moveTo>
                <a:lnTo>
                  <a:pt x="108" y="154"/>
                </a:lnTo>
                <a:lnTo>
                  <a:pt x="108" y="169"/>
                </a:lnTo>
                <a:lnTo>
                  <a:pt x="82" y="169"/>
                </a:lnTo>
                <a:lnTo>
                  <a:pt x="82" y="154"/>
                </a:lnTo>
                <a:close/>
                <a:moveTo>
                  <a:pt x="50" y="156"/>
                </a:moveTo>
                <a:lnTo>
                  <a:pt x="73" y="154"/>
                </a:lnTo>
                <a:lnTo>
                  <a:pt x="73" y="171"/>
                </a:lnTo>
                <a:lnTo>
                  <a:pt x="50" y="171"/>
                </a:lnTo>
                <a:lnTo>
                  <a:pt x="50" y="156"/>
                </a:lnTo>
                <a:close/>
                <a:moveTo>
                  <a:pt x="15" y="158"/>
                </a:moveTo>
                <a:lnTo>
                  <a:pt x="41" y="156"/>
                </a:lnTo>
                <a:lnTo>
                  <a:pt x="41" y="173"/>
                </a:lnTo>
                <a:lnTo>
                  <a:pt x="15" y="173"/>
                </a:lnTo>
                <a:lnTo>
                  <a:pt x="15" y="158"/>
                </a:lnTo>
                <a:close/>
                <a:moveTo>
                  <a:pt x="216" y="171"/>
                </a:moveTo>
                <a:lnTo>
                  <a:pt x="240" y="171"/>
                </a:lnTo>
                <a:lnTo>
                  <a:pt x="240" y="186"/>
                </a:lnTo>
                <a:lnTo>
                  <a:pt x="216" y="188"/>
                </a:lnTo>
                <a:lnTo>
                  <a:pt x="216" y="171"/>
                </a:lnTo>
                <a:close/>
                <a:moveTo>
                  <a:pt x="182" y="173"/>
                </a:moveTo>
                <a:lnTo>
                  <a:pt x="208" y="173"/>
                </a:lnTo>
                <a:lnTo>
                  <a:pt x="208" y="188"/>
                </a:lnTo>
                <a:lnTo>
                  <a:pt x="182" y="190"/>
                </a:lnTo>
                <a:lnTo>
                  <a:pt x="182" y="173"/>
                </a:lnTo>
                <a:close/>
                <a:moveTo>
                  <a:pt x="149" y="175"/>
                </a:moveTo>
                <a:lnTo>
                  <a:pt x="175" y="175"/>
                </a:lnTo>
                <a:lnTo>
                  <a:pt x="175" y="190"/>
                </a:lnTo>
                <a:lnTo>
                  <a:pt x="149" y="190"/>
                </a:lnTo>
                <a:lnTo>
                  <a:pt x="149" y="175"/>
                </a:lnTo>
                <a:close/>
                <a:moveTo>
                  <a:pt x="82" y="179"/>
                </a:moveTo>
                <a:lnTo>
                  <a:pt x="108" y="177"/>
                </a:lnTo>
                <a:lnTo>
                  <a:pt x="108" y="195"/>
                </a:lnTo>
                <a:lnTo>
                  <a:pt x="82" y="195"/>
                </a:lnTo>
                <a:lnTo>
                  <a:pt x="82" y="179"/>
                </a:lnTo>
                <a:close/>
                <a:moveTo>
                  <a:pt x="50" y="182"/>
                </a:moveTo>
                <a:lnTo>
                  <a:pt x="73" y="179"/>
                </a:lnTo>
                <a:lnTo>
                  <a:pt x="73" y="195"/>
                </a:lnTo>
                <a:lnTo>
                  <a:pt x="50" y="197"/>
                </a:lnTo>
                <a:lnTo>
                  <a:pt x="50" y="182"/>
                </a:lnTo>
                <a:close/>
                <a:moveTo>
                  <a:pt x="15" y="184"/>
                </a:moveTo>
                <a:lnTo>
                  <a:pt x="41" y="182"/>
                </a:lnTo>
                <a:lnTo>
                  <a:pt x="41" y="197"/>
                </a:lnTo>
                <a:lnTo>
                  <a:pt x="15" y="199"/>
                </a:lnTo>
                <a:lnTo>
                  <a:pt x="15" y="184"/>
                </a:lnTo>
                <a:close/>
                <a:moveTo>
                  <a:pt x="216" y="199"/>
                </a:moveTo>
                <a:lnTo>
                  <a:pt x="240" y="197"/>
                </a:lnTo>
                <a:lnTo>
                  <a:pt x="240" y="212"/>
                </a:lnTo>
                <a:lnTo>
                  <a:pt x="216" y="214"/>
                </a:lnTo>
                <a:lnTo>
                  <a:pt x="216" y="199"/>
                </a:lnTo>
                <a:close/>
                <a:moveTo>
                  <a:pt x="182" y="201"/>
                </a:moveTo>
                <a:lnTo>
                  <a:pt x="208" y="199"/>
                </a:lnTo>
                <a:lnTo>
                  <a:pt x="208" y="214"/>
                </a:lnTo>
                <a:lnTo>
                  <a:pt x="182" y="216"/>
                </a:lnTo>
                <a:lnTo>
                  <a:pt x="182" y="201"/>
                </a:lnTo>
                <a:close/>
                <a:moveTo>
                  <a:pt x="149" y="201"/>
                </a:moveTo>
                <a:lnTo>
                  <a:pt x="175" y="201"/>
                </a:lnTo>
                <a:lnTo>
                  <a:pt x="175" y="216"/>
                </a:lnTo>
                <a:lnTo>
                  <a:pt x="149" y="218"/>
                </a:lnTo>
                <a:lnTo>
                  <a:pt x="149" y="201"/>
                </a:lnTo>
                <a:close/>
                <a:moveTo>
                  <a:pt x="82" y="205"/>
                </a:moveTo>
                <a:lnTo>
                  <a:pt x="108" y="203"/>
                </a:lnTo>
                <a:lnTo>
                  <a:pt x="108" y="221"/>
                </a:lnTo>
                <a:lnTo>
                  <a:pt x="82" y="221"/>
                </a:lnTo>
                <a:lnTo>
                  <a:pt x="82" y="205"/>
                </a:lnTo>
                <a:close/>
                <a:moveTo>
                  <a:pt x="50" y="208"/>
                </a:moveTo>
                <a:lnTo>
                  <a:pt x="73" y="205"/>
                </a:lnTo>
                <a:lnTo>
                  <a:pt x="73" y="221"/>
                </a:lnTo>
                <a:lnTo>
                  <a:pt x="50" y="223"/>
                </a:lnTo>
                <a:lnTo>
                  <a:pt x="50" y="208"/>
                </a:lnTo>
                <a:close/>
                <a:moveTo>
                  <a:pt x="15" y="210"/>
                </a:moveTo>
                <a:lnTo>
                  <a:pt x="41" y="208"/>
                </a:lnTo>
                <a:lnTo>
                  <a:pt x="41" y="223"/>
                </a:lnTo>
                <a:lnTo>
                  <a:pt x="15" y="225"/>
                </a:lnTo>
                <a:lnTo>
                  <a:pt x="15" y="210"/>
                </a:lnTo>
                <a:close/>
                <a:moveTo>
                  <a:pt x="216" y="225"/>
                </a:moveTo>
                <a:lnTo>
                  <a:pt x="240" y="223"/>
                </a:lnTo>
                <a:lnTo>
                  <a:pt x="240" y="240"/>
                </a:lnTo>
                <a:lnTo>
                  <a:pt x="216" y="240"/>
                </a:lnTo>
                <a:lnTo>
                  <a:pt x="216" y="225"/>
                </a:lnTo>
                <a:close/>
                <a:moveTo>
                  <a:pt x="182" y="227"/>
                </a:moveTo>
                <a:lnTo>
                  <a:pt x="208" y="225"/>
                </a:lnTo>
                <a:lnTo>
                  <a:pt x="208" y="240"/>
                </a:lnTo>
                <a:lnTo>
                  <a:pt x="182" y="242"/>
                </a:lnTo>
                <a:lnTo>
                  <a:pt x="182" y="227"/>
                </a:lnTo>
                <a:close/>
                <a:moveTo>
                  <a:pt x="149" y="227"/>
                </a:moveTo>
                <a:lnTo>
                  <a:pt x="175" y="227"/>
                </a:lnTo>
                <a:lnTo>
                  <a:pt x="175" y="242"/>
                </a:lnTo>
                <a:lnTo>
                  <a:pt x="149" y="244"/>
                </a:lnTo>
                <a:lnTo>
                  <a:pt x="149" y="227"/>
                </a:lnTo>
                <a:close/>
                <a:moveTo>
                  <a:pt x="82" y="231"/>
                </a:moveTo>
                <a:lnTo>
                  <a:pt x="108" y="229"/>
                </a:lnTo>
                <a:lnTo>
                  <a:pt x="108" y="244"/>
                </a:lnTo>
                <a:lnTo>
                  <a:pt x="82" y="247"/>
                </a:lnTo>
                <a:lnTo>
                  <a:pt x="82" y="231"/>
                </a:lnTo>
                <a:close/>
                <a:moveTo>
                  <a:pt x="50" y="234"/>
                </a:moveTo>
                <a:lnTo>
                  <a:pt x="73" y="231"/>
                </a:lnTo>
                <a:lnTo>
                  <a:pt x="73" y="247"/>
                </a:lnTo>
                <a:lnTo>
                  <a:pt x="50" y="249"/>
                </a:lnTo>
                <a:lnTo>
                  <a:pt x="50" y="234"/>
                </a:lnTo>
                <a:close/>
                <a:moveTo>
                  <a:pt x="15" y="236"/>
                </a:moveTo>
                <a:lnTo>
                  <a:pt x="41" y="234"/>
                </a:lnTo>
                <a:lnTo>
                  <a:pt x="41" y="249"/>
                </a:lnTo>
                <a:lnTo>
                  <a:pt x="15" y="251"/>
                </a:lnTo>
                <a:lnTo>
                  <a:pt x="15" y="236"/>
                </a:lnTo>
                <a:close/>
                <a:moveTo>
                  <a:pt x="216" y="251"/>
                </a:moveTo>
                <a:lnTo>
                  <a:pt x="240" y="251"/>
                </a:lnTo>
                <a:lnTo>
                  <a:pt x="240" y="266"/>
                </a:lnTo>
                <a:lnTo>
                  <a:pt x="216" y="266"/>
                </a:lnTo>
                <a:lnTo>
                  <a:pt x="216" y="251"/>
                </a:lnTo>
                <a:close/>
                <a:moveTo>
                  <a:pt x="182" y="253"/>
                </a:moveTo>
                <a:lnTo>
                  <a:pt x="208" y="251"/>
                </a:lnTo>
                <a:lnTo>
                  <a:pt x="208" y="266"/>
                </a:lnTo>
                <a:lnTo>
                  <a:pt x="182" y="268"/>
                </a:lnTo>
                <a:lnTo>
                  <a:pt x="182" y="253"/>
                </a:lnTo>
                <a:close/>
                <a:moveTo>
                  <a:pt x="149" y="253"/>
                </a:moveTo>
                <a:lnTo>
                  <a:pt x="175" y="253"/>
                </a:lnTo>
                <a:lnTo>
                  <a:pt x="175" y="268"/>
                </a:lnTo>
                <a:lnTo>
                  <a:pt x="149" y="270"/>
                </a:lnTo>
                <a:lnTo>
                  <a:pt x="149" y="253"/>
                </a:lnTo>
                <a:close/>
                <a:moveTo>
                  <a:pt x="82" y="257"/>
                </a:moveTo>
                <a:lnTo>
                  <a:pt x="108" y="255"/>
                </a:lnTo>
                <a:lnTo>
                  <a:pt x="108" y="270"/>
                </a:lnTo>
                <a:lnTo>
                  <a:pt x="82" y="273"/>
                </a:lnTo>
                <a:lnTo>
                  <a:pt x="82" y="257"/>
                </a:lnTo>
                <a:close/>
                <a:moveTo>
                  <a:pt x="50" y="260"/>
                </a:moveTo>
                <a:lnTo>
                  <a:pt x="73" y="257"/>
                </a:lnTo>
                <a:lnTo>
                  <a:pt x="73" y="273"/>
                </a:lnTo>
                <a:lnTo>
                  <a:pt x="50" y="275"/>
                </a:lnTo>
                <a:lnTo>
                  <a:pt x="50" y="260"/>
                </a:lnTo>
                <a:close/>
                <a:moveTo>
                  <a:pt x="15" y="260"/>
                </a:moveTo>
                <a:lnTo>
                  <a:pt x="41" y="260"/>
                </a:lnTo>
                <a:lnTo>
                  <a:pt x="41" y="275"/>
                </a:lnTo>
                <a:lnTo>
                  <a:pt x="15" y="275"/>
                </a:lnTo>
                <a:lnTo>
                  <a:pt x="15" y="260"/>
                </a:lnTo>
                <a:close/>
                <a:moveTo>
                  <a:pt x="216" y="277"/>
                </a:moveTo>
                <a:lnTo>
                  <a:pt x="240" y="277"/>
                </a:lnTo>
                <a:lnTo>
                  <a:pt x="240" y="292"/>
                </a:lnTo>
                <a:lnTo>
                  <a:pt x="216" y="292"/>
                </a:lnTo>
                <a:lnTo>
                  <a:pt x="216" y="277"/>
                </a:lnTo>
                <a:close/>
                <a:moveTo>
                  <a:pt x="182" y="279"/>
                </a:moveTo>
                <a:lnTo>
                  <a:pt x="208" y="277"/>
                </a:lnTo>
                <a:lnTo>
                  <a:pt x="208" y="294"/>
                </a:lnTo>
                <a:lnTo>
                  <a:pt x="182" y="294"/>
                </a:lnTo>
                <a:lnTo>
                  <a:pt x="182" y="279"/>
                </a:lnTo>
                <a:close/>
                <a:moveTo>
                  <a:pt x="149" y="279"/>
                </a:moveTo>
                <a:lnTo>
                  <a:pt x="175" y="279"/>
                </a:lnTo>
                <a:lnTo>
                  <a:pt x="175" y="294"/>
                </a:lnTo>
                <a:lnTo>
                  <a:pt x="149" y="296"/>
                </a:lnTo>
                <a:lnTo>
                  <a:pt x="149" y="279"/>
                </a:lnTo>
                <a:close/>
                <a:moveTo>
                  <a:pt x="82" y="283"/>
                </a:moveTo>
                <a:lnTo>
                  <a:pt x="108" y="281"/>
                </a:lnTo>
                <a:lnTo>
                  <a:pt x="108" y="296"/>
                </a:lnTo>
                <a:lnTo>
                  <a:pt x="82" y="299"/>
                </a:lnTo>
                <a:lnTo>
                  <a:pt x="82" y="283"/>
                </a:lnTo>
                <a:close/>
                <a:moveTo>
                  <a:pt x="50" y="283"/>
                </a:moveTo>
                <a:lnTo>
                  <a:pt x="73" y="283"/>
                </a:lnTo>
                <a:lnTo>
                  <a:pt x="73" y="299"/>
                </a:lnTo>
                <a:lnTo>
                  <a:pt x="50" y="299"/>
                </a:lnTo>
                <a:lnTo>
                  <a:pt x="50" y="283"/>
                </a:lnTo>
                <a:close/>
                <a:moveTo>
                  <a:pt x="15" y="286"/>
                </a:moveTo>
                <a:lnTo>
                  <a:pt x="41" y="286"/>
                </a:lnTo>
                <a:lnTo>
                  <a:pt x="41" y="301"/>
                </a:lnTo>
                <a:lnTo>
                  <a:pt x="15" y="301"/>
                </a:lnTo>
                <a:lnTo>
                  <a:pt x="15" y="286"/>
                </a:lnTo>
                <a:close/>
                <a:moveTo>
                  <a:pt x="216" y="303"/>
                </a:moveTo>
                <a:lnTo>
                  <a:pt x="240" y="303"/>
                </a:lnTo>
                <a:lnTo>
                  <a:pt x="240" y="318"/>
                </a:lnTo>
                <a:lnTo>
                  <a:pt x="216" y="320"/>
                </a:lnTo>
                <a:lnTo>
                  <a:pt x="216" y="303"/>
                </a:lnTo>
                <a:close/>
                <a:moveTo>
                  <a:pt x="182" y="305"/>
                </a:moveTo>
                <a:lnTo>
                  <a:pt x="208" y="305"/>
                </a:lnTo>
                <a:lnTo>
                  <a:pt x="208" y="320"/>
                </a:lnTo>
                <a:lnTo>
                  <a:pt x="182" y="320"/>
                </a:lnTo>
                <a:lnTo>
                  <a:pt x="182" y="305"/>
                </a:lnTo>
                <a:close/>
                <a:moveTo>
                  <a:pt x="149" y="307"/>
                </a:moveTo>
                <a:lnTo>
                  <a:pt x="175" y="305"/>
                </a:lnTo>
                <a:lnTo>
                  <a:pt x="175" y="320"/>
                </a:lnTo>
                <a:lnTo>
                  <a:pt x="149" y="322"/>
                </a:lnTo>
                <a:lnTo>
                  <a:pt x="149" y="307"/>
                </a:lnTo>
                <a:close/>
                <a:moveTo>
                  <a:pt x="82" y="309"/>
                </a:moveTo>
                <a:lnTo>
                  <a:pt x="108" y="307"/>
                </a:lnTo>
                <a:lnTo>
                  <a:pt x="108" y="322"/>
                </a:lnTo>
                <a:lnTo>
                  <a:pt x="82" y="324"/>
                </a:lnTo>
                <a:lnTo>
                  <a:pt x="82" y="309"/>
                </a:lnTo>
                <a:close/>
                <a:moveTo>
                  <a:pt x="50" y="309"/>
                </a:moveTo>
                <a:lnTo>
                  <a:pt x="73" y="309"/>
                </a:lnTo>
                <a:lnTo>
                  <a:pt x="73" y="324"/>
                </a:lnTo>
                <a:lnTo>
                  <a:pt x="50" y="324"/>
                </a:lnTo>
                <a:lnTo>
                  <a:pt x="50" y="309"/>
                </a:lnTo>
                <a:close/>
                <a:moveTo>
                  <a:pt x="15" y="312"/>
                </a:moveTo>
                <a:lnTo>
                  <a:pt x="41" y="309"/>
                </a:lnTo>
                <a:lnTo>
                  <a:pt x="41" y="324"/>
                </a:lnTo>
                <a:lnTo>
                  <a:pt x="15" y="327"/>
                </a:lnTo>
                <a:lnTo>
                  <a:pt x="15" y="312"/>
                </a:lnTo>
                <a:close/>
                <a:moveTo>
                  <a:pt x="216" y="331"/>
                </a:moveTo>
                <a:lnTo>
                  <a:pt x="240" y="329"/>
                </a:lnTo>
                <a:lnTo>
                  <a:pt x="240" y="346"/>
                </a:lnTo>
                <a:lnTo>
                  <a:pt x="216" y="346"/>
                </a:lnTo>
                <a:lnTo>
                  <a:pt x="216" y="331"/>
                </a:lnTo>
                <a:close/>
                <a:moveTo>
                  <a:pt x="182" y="331"/>
                </a:moveTo>
                <a:lnTo>
                  <a:pt x="208" y="331"/>
                </a:lnTo>
                <a:lnTo>
                  <a:pt x="208" y="346"/>
                </a:lnTo>
                <a:lnTo>
                  <a:pt x="182" y="346"/>
                </a:lnTo>
                <a:lnTo>
                  <a:pt x="182" y="331"/>
                </a:lnTo>
                <a:close/>
                <a:moveTo>
                  <a:pt x="149" y="333"/>
                </a:moveTo>
                <a:lnTo>
                  <a:pt x="175" y="331"/>
                </a:lnTo>
                <a:lnTo>
                  <a:pt x="175" y="346"/>
                </a:lnTo>
                <a:lnTo>
                  <a:pt x="149" y="348"/>
                </a:lnTo>
                <a:lnTo>
                  <a:pt x="149" y="333"/>
                </a:lnTo>
                <a:close/>
                <a:moveTo>
                  <a:pt x="82" y="335"/>
                </a:moveTo>
                <a:lnTo>
                  <a:pt x="108" y="333"/>
                </a:lnTo>
                <a:lnTo>
                  <a:pt x="108" y="348"/>
                </a:lnTo>
                <a:lnTo>
                  <a:pt x="82" y="350"/>
                </a:lnTo>
                <a:lnTo>
                  <a:pt x="82" y="335"/>
                </a:lnTo>
                <a:close/>
                <a:moveTo>
                  <a:pt x="50" y="335"/>
                </a:moveTo>
                <a:lnTo>
                  <a:pt x="73" y="335"/>
                </a:lnTo>
                <a:lnTo>
                  <a:pt x="73" y="350"/>
                </a:lnTo>
                <a:lnTo>
                  <a:pt x="50" y="350"/>
                </a:lnTo>
                <a:lnTo>
                  <a:pt x="50" y="335"/>
                </a:lnTo>
                <a:close/>
                <a:moveTo>
                  <a:pt x="15" y="337"/>
                </a:moveTo>
                <a:lnTo>
                  <a:pt x="41" y="335"/>
                </a:lnTo>
                <a:lnTo>
                  <a:pt x="41" y="350"/>
                </a:lnTo>
                <a:lnTo>
                  <a:pt x="15" y="353"/>
                </a:lnTo>
                <a:lnTo>
                  <a:pt x="15" y="337"/>
                </a:lnTo>
                <a:close/>
                <a:moveTo>
                  <a:pt x="216" y="357"/>
                </a:moveTo>
                <a:lnTo>
                  <a:pt x="240" y="355"/>
                </a:lnTo>
                <a:lnTo>
                  <a:pt x="240" y="372"/>
                </a:lnTo>
                <a:lnTo>
                  <a:pt x="216" y="372"/>
                </a:lnTo>
                <a:lnTo>
                  <a:pt x="216" y="357"/>
                </a:lnTo>
                <a:close/>
                <a:moveTo>
                  <a:pt x="182" y="357"/>
                </a:moveTo>
                <a:lnTo>
                  <a:pt x="208" y="357"/>
                </a:lnTo>
                <a:lnTo>
                  <a:pt x="208" y="372"/>
                </a:lnTo>
                <a:lnTo>
                  <a:pt x="182" y="372"/>
                </a:lnTo>
                <a:lnTo>
                  <a:pt x="182" y="357"/>
                </a:lnTo>
                <a:close/>
                <a:moveTo>
                  <a:pt x="149" y="359"/>
                </a:moveTo>
                <a:lnTo>
                  <a:pt x="175" y="357"/>
                </a:lnTo>
                <a:lnTo>
                  <a:pt x="175" y="372"/>
                </a:lnTo>
                <a:lnTo>
                  <a:pt x="149" y="374"/>
                </a:lnTo>
                <a:lnTo>
                  <a:pt x="149" y="359"/>
                </a:lnTo>
                <a:close/>
                <a:moveTo>
                  <a:pt x="82" y="359"/>
                </a:moveTo>
                <a:lnTo>
                  <a:pt x="108" y="359"/>
                </a:lnTo>
                <a:lnTo>
                  <a:pt x="108" y="374"/>
                </a:lnTo>
                <a:lnTo>
                  <a:pt x="82" y="376"/>
                </a:lnTo>
                <a:lnTo>
                  <a:pt x="82" y="359"/>
                </a:lnTo>
                <a:close/>
                <a:moveTo>
                  <a:pt x="50" y="361"/>
                </a:moveTo>
                <a:lnTo>
                  <a:pt x="73" y="361"/>
                </a:lnTo>
                <a:lnTo>
                  <a:pt x="73" y="376"/>
                </a:lnTo>
                <a:lnTo>
                  <a:pt x="50" y="376"/>
                </a:lnTo>
                <a:lnTo>
                  <a:pt x="50" y="361"/>
                </a:lnTo>
                <a:close/>
                <a:moveTo>
                  <a:pt x="15" y="361"/>
                </a:moveTo>
                <a:lnTo>
                  <a:pt x="41" y="361"/>
                </a:lnTo>
                <a:lnTo>
                  <a:pt x="41" y="376"/>
                </a:lnTo>
                <a:lnTo>
                  <a:pt x="15" y="376"/>
                </a:lnTo>
                <a:lnTo>
                  <a:pt x="15" y="361"/>
                </a:lnTo>
                <a:close/>
                <a:moveTo>
                  <a:pt x="216" y="383"/>
                </a:moveTo>
                <a:lnTo>
                  <a:pt x="240" y="383"/>
                </a:lnTo>
                <a:lnTo>
                  <a:pt x="240" y="398"/>
                </a:lnTo>
                <a:lnTo>
                  <a:pt x="216" y="398"/>
                </a:lnTo>
                <a:lnTo>
                  <a:pt x="216" y="383"/>
                </a:lnTo>
                <a:close/>
                <a:moveTo>
                  <a:pt x="182" y="383"/>
                </a:moveTo>
                <a:lnTo>
                  <a:pt x="208" y="383"/>
                </a:lnTo>
                <a:lnTo>
                  <a:pt x="208" y="398"/>
                </a:lnTo>
                <a:lnTo>
                  <a:pt x="182" y="400"/>
                </a:lnTo>
                <a:lnTo>
                  <a:pt x="182" y="383"/>
                </a:lnTo>
                <a:close/>
                <a:moveTo>
                  <a:pt x="149" y="385"/>
                </a:moveTo>
                <a:lnTo>
                  <a:pt x="175" y="383"/>
                </a:lnTo>
                <a:lnTo>
                  <a:pt x="175" y="400"/>
                </a:lnTo>
                <a:lnTo>
                  <a:pt x="149" y="400"/>
                </a:lnTo>
                <a:lnTo>
                  <a:pt x="149" y="385"/>
                </a:lnTo>
                <a:close/>
                <a:moveTo>
                  <a:pt x="82" y="385"/>
                </a:moveTo>
                <a:lnTo>
                  <a:pt x="108" y="385"/>
                </a:lnTo>
                <a:lnTo>
                  <a:pt x="108" y="400"/>
                </a:lnTo>
                <a:lnTo>
                  <a:pt x="82" y="400"/>
                </a:lnTo>
                <a:lnTo>
                  <a:pt x="82" y="385"/>
                </a:lnTo>
                <a:close/>
                <a:moveTo>
                  <a:pt x="50" y="387"/>
                </a:moveTo>
                <a:lnTo>
                  <a:pt x="73" y="385"/>
                </a:lnTo>
                <a:lnTo>
                  <a:pt x="73" y="402"/>
                </a:lnTo>
                <a:lnTo>
                  <a:pt x="50" y="402"/>
                </a:lnTo>
                <a:lnTo>
                  <a:pt x="50" y="387"/>
                </a:lnTo>
                <a:close/>
                <a:moveTo>
                  <a:pt x="15" y="387"/>
                </a:moveTo>
                <a:lnTo>
                  <a:pt x="41" y="387"/>
                </a:lnTo>
                <a:lnTo>
                  <a:pt x="41" y="402"/>
                </a:lnTo>
                <a:lnTo>
                  <a:pt x="15" y="402"/>
                </a:lnTo>
                <a:lnTo>
                  <a:pt x="15" y="387"/>
                </a:lnTo>
                <a:close/>
                <a:moveTo>
                  <a:pt x="216" y="409"/>
                </a:moveTo>
                <a:lnTo>
                  <a:pt x="240" y="409"/>
                </a:lnTo>
                <a:lnTo>
                  <a:pt x="240" y="424"/>
                </a:lnTo>
                <a:lnTo>
                  <a:pt x="216" y="424"/>
                </a:lnTo>
                <a:lnTo>
                  <a:pt x="216" y="409"/>
                </a:lnTo>
                <a:close/>
                <a:moveTo>
                  <a:pt x="182" y="409"/>
                </a:moveTo>
                <a:lnTo>
                  <a:pt x="208" y="409"/>
                </a:lnTo>
                <a:lnTo>
                  <a:pt x="208" y="424"/>
                </a:lnTo>
                <a:lnTo>
                  <a:pt x="182" y="426"/>
                </a:lnTo>
                <a:lnTo>
                  <a:pt x="182" y="409"/>
                </a:lnTo>
                <a:close/>
                <a:moveTo>
                  <a:pt x="149" y="411"/>
                </a:moveTo>
                <a:lnTo>
                  <a:pt x="175" y="409"/>
                </a:lnTo>
                <a:lnTo>
                  <a:pt x="175" y="426"/>
                </a:lnTo>
                <a:lnTo>
                  <a:pt x="149" y="426"/>
                </a:lnTo>
                <a:lnTo>
                  <a:pt x="149" y="411"/>
                </a:lnTo>
                <a:close/>
                <a:moveTo>
                  <a:pt x="82" y="411"/>
                </a:moveTo>
                <a:lnTo>
                  <a:pt x="108" y="411"/>
                </a:lnTo>
                <a:lnTo>
                  <a:pt x="108" y="426"/>
                </a:lnTo>
                <a:lnTo>
                  <a:pt x="82" y="426"/>
                </a:lnTo>
                <a:lnTo>
                  <a:pt x="82" y="411"/>
                </a:lnTo>
                <a:close/>
                <a:moveTo>
                  <a:pt x="50" y="413"/>
                </a:moveTo>
                <a:lnTo>
                  <a:pt x="73" y="411"/>
                </a:lnTo>
                <a:lnTo>
                  <a:pt x="73" y="426"/>
                </a:lnTo>
                <a:lnTo>
                  <a:pt x="50" y="428"/>
                </a:lnTo>
                <a:lnTo>
                  <a:pt x="50" y="413"/>
                </a:lnTo>
                <a:close/>
                <a:moveTo>
                  <a:pt x="15" y="413"/>
                </a:moveTo>
                <a:lnTo>
                  <a:pt x="41" y="413"/>
                </a:lnTo>
                <a:lnTo>
                  <a:pt x="41" y="428"/>
                </a:lnTo>
                <a:lnTo>
                  <a:pt x="15" y="428"/>
                </a:lnTo>
                <a:lnTo>
                  <a:pt x="15" y="413"/>
                </a:lnTo>
                <a:close/>
              </a:path>
            </a:pathLst>
          </a:custGeom>
          <a:solidFill>
            <a:srgbClr val="1D1B5A"/>
          </a:solidFill>
          <a:ln>
            <a:noFill/>
          </a:ln>
        </p:spPr>
        <p:txBody>
          <a:bodyPr wrap="square" lIns="91440" tIns="45720" rIns="91440" bIns="45720" anchor="ctr">
            <a:norm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字魂36号-正文宋楷" panose="02000000000000000000" pitchFamily="2" charset="-122"/>
              <a:ea typeface="字魂36号-正文宋楷" panose="02000000000000000000" pitchFamily="2" charset="-122"/>
            </a:endParaRPr>
          </a:p>
        </p:txBody>
      </p:sp>
      <p:sp>
        <p:nvSpPr>
          <p:cNvPr id="116" name="í$1ïḍê">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4D54B271-0175-4E00-8862-3FC025C4EB29}"/>
              </a:ext>
            </a:extLst>
          </p:cNvPr>
          <p:cNvSpPr/>
          <p:nvPr/>
        </p:nvSpPr>
        <p:spPr bwMode="auto">
          <a:xfrm>
            <a:off x="7065039" y="3737530"/>
            <a:ext cx="424052" cy="81042"/>
          </a:xfrm>
          <a:custGeom>
            <a:avLst/>
            <a:gdLst>
              <a:gd name="T0" fmla="*/ 0 w 225"/>
              <a:gd name="T1" fmla="*/ 4 h 43"/>
              <a:gd name="T2" fmla="*/ 225 w 225"/>
              <a:gd name="T3" fmla="*/ 0 h 43"/>
              <a:gd name="T4" fmla="*/ 225 w 225"/>
              <a:gd name="T5" fmla="*/ 43 h 43"/>
              <a:gd name="T6" fmla="*/ 0 w 225"/>
              <a:gd name="T7" fmla="*/ 43 h 43"/>
              <a:gd name="T8" fmla="*/ 0 w 225"/>
              <a:gd name="T9" fmla="*/ 4 h 43"/>
            </a:gdLst>
            <a:ahLst/>
            <a:cxnLst>
              <a:cxn ang="0">
                <a:pos x="T0" y="T1"/>
              </a:cxn>
              <a:cxn ang="0">
                <a:pos x="T2" y="T3"/>
              </a:cxn>
              <a:cxn ang="0">
                <a:pos x="T4" y="T5"/>
              </a:cxn>
              <a:cxn ang="0">
                <a:pos x="T6" y="T7"/>
              </a:cxn>
              <a:cxn ang="0">
                <a:pos x="T8" y="T9"/>
              </a:cxn>
            </a:cxnLst>
            <a:rect l="0" t="0" r="r" b="b"/>
            <a:pathLst>
              <a:path w="225" h="43">
                <a:moveTo>
                  <a:pt x="0" y="4"/>
                </a:moveTo>
                <a:lnTo>
                  <a:pt x="225" y="0"/>
                </a:lnTo>
                <a:lnTo>
                  <a:pt x="225" y="43"/>
                </a:lnTo>
                <a:lnTo>
                  <a:pt x="0" y="43"/>
                </a:lnTo>
                <a:lnTo>
                  <a:pt x="0" y="4"/>
                </a:lnTo>
                <a:close/>
              </a:path>
            </a:pathLst>
          </a:custGeom>
          <a:solidFill>
            <a:srgbClr val="1D1B5A"/>
          </a:solidFill>
          <a:ln>
            <a:noFill/>
          </a:ln>
        </p:spPr>
        <p:txBody>
          <a:bodyPr wrap="square" lIns="91440" tIns="45720" rIns="91440" bIns="45720" anchor="ctr">
            <a:normAutofit fontScale="25000" lnSpcReduction="20000"/>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字魂36号-正文宋楷" panose="02000000000000000000" pitchFamily="2" charset="-122"/>
              <a:ea typeface="字魂36号-正文宋楷" panose="02000000000000000000" pitchFamily="2" charset="-122"/>
            </a:endParaRPr>
          </a:p>
        </p:txBody>
      </p:sp>
      <p:sp>
        <p:nvSpPr>
          <p:cNvPr id="117" name="iṣlíḓê">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1FEE52EF-D6BB-455E-A399-B40645A2466A}"/>
              </a:ext>
            </a:extLst>
          </p:cNvPr>
          <p:cNvSpPr/>
          <p:nvPr/>
        </p:nvSpPr>
        <p:spPr bwMode="auto">
          <a:xfrm>
            <a:off x="7521131" y="2917696"/>
            <a:ext cx="147005" cy="966840"/>
          </a:xfrm>
          <a:custGeom>
            <a:avLst/>
            <a:gdLst>
              <a:gd name="T0" fmla="*/ 57 w 78"/>
              <a:gd name="T1" fmla="*/ 28 h 513"/>
              <a:gd name="T2" fmla="*/ 54 w 78"/>
              <a:gd name="T3" fmla="*/ 60 h 513"/>
              <a:gd name="T4" fmla="*/ 54 w 78"/>
              <a:gd name="T5" fmla="*/ 60 h 513"/>
              <a:gd name="T6" fmla="*/ 35 w 78"/>
              <a:gd name="T7" fmla="*/ 65 h 513"/>
              <a:gd name="T8" fmla="*/ 31 w 78"/>
              <a:gd name="T9" fmla="*/ 63 h 513"/>
              <a:gd name="T10" fmla="*/ 70 w 78"/>
              <a:gd name="T11" fmla="*/ 93 h 513"/>
              <a:gd name="T12" fmla="*/ 35 w 78"/>
              <a:gd name="T13" fmla="*/ 76 h 513"/>
              <a:gd name="T14" fmla="*/ 35 w 78"/>
              <a:gd name="T15" fmla="*/ 76 h 513"/>
              <a:gd name="T16" fmla="*/ 16 w 78"/>
              <a:gd name="T17" fmla="*/ 82 h 513"/>
              <a:gd name="T18" fmla="*/ 70 w 78"/>
              <a:gd name="T19" fmla="*/ 132 h 513"/>
              <a:gd name="T20" fmla="*/ 50 w 78"/>
              <a:gd name="T21" fmla="*/ 108 h 513"/>
              <a:gd name="T22" fmla="*/ 16 w 78"/>
              <a:gd name="T23" fmla="*/ 93 h 513"/>
              <a:gd name="T24" fmla="*/ 16 w 78"/>
              <a:gd name="T25" fmla="*/ 93 h 513"/>
              <a:gd name="T26" fmla="*/ 54 w 78"/>
              <a:gd name="T27" fmla="*/ 151 h 513"/>
              <a:gd name="T28" fmla="*/ 50 w 78"/>
              <a:gd name="T29" fmla="*/ 149 h 513"/>
              <a:gd name="T30" fmla="*/ 31 w 78"/>
              <a:gd name="T31" fmla="*/ 125 h 513"/>
              <a:gd name="T32" fmla="*/ 54 w 78"/>
              <a:gd name="T33" fmla="*/ 160 h 513"/>
              <a:gd name="T34" fmla="*/ 54 w 78"/>
              <a:gd name="T35" fmla="*/ 160 h 513"/>
              <a:gd name="T36" fmla="*/ 35 w 78"/>
              <a:gd name="T37" fmla="*/ 169 h 513"/>
              <a:gd name="T38" fmla="*/ 31 w 78"/>
              <a:gd name="T39" fmla="*/ 166 h 513"/>
              <a:gd name="T40" fmla="*/ 70 w 78"/>
              <a:gd name="T41" fmla="*/ 192 h 513"/>
              <a:gd name="T42" fmla="*/ 35 w 78"/>
              <a:gd name="T43" fmla="*/ 179 h 513"/>
              <a:gd name="T44" fmla="*/ 35 w 78"/>
              <a:gd name="T45" fmla="*/ 179 h 513"/>
              <a:gd name="T46" fmla="*/ 16 w 78"/>
              <a:gd name="T47" fmla="*/ 188 h 513"/>
              <a:gd name="T48" fmla="*/ 70 w 78"/>
              <a:gd name="T49" fmla="*/ 231 h 513"/>
              <a:gd name="T50" fmla="*/ 50 w 78"/>
              <a:gd name="T51" fmla="*/ 210 h 513"/>
              <a:gd name="T52" fmla="*/ 16 w 78"/>
              <a:gd name="T53" fmla="*/ 199 h 513"/>
              <a:gd name="T54" fmla="*/ 16 w 78"/>
              <a:gd name="T55" fmla="*/ 199 h 513"/>
              <a:gd name="T56" fmla="*/ 54 w 78"/>
              <a:gd name="T57" fmla="*/ 251 h 513"/>
              <a:gd name="T58" fmla="*/ 50 w 78"/>
              <a:gd name="T59" fmla="*/ 251 h 513"/>
              <a:gd name="T60" fmla="*/ 31 w 78"/>
              <a:gd name="T61" fmla="*/ 229 h 513"/>
              <a:gd name="T62" fmla="*/ 54 w 78"/>
              <a:gd name="T63" fmla="*/ 262 h 513"/>
              <a:gd name="T64" fmla="*/ 54 w 78"/>
              <a:gd name="T65" fmla="*/ 262 h 513"/>
              <a:gd name="T66" fmla="*/ 35 w 78"/>
              <a:gd name="T67" fmla="*/ 273 h 513"/>
              <a:gd name="T68" fmla="*/ 31 w 78"/>
              <a:gd name="T69" fmla="*/ 270 h 513"/>
              <a:gd name="T70" fmla="*/ 70 w 78"/>
              <a:gd name="T71" fmla="*/ 290 h 513"/>
              <a:gd name="T72" fmla="*/ 35 w 78"/>
              <a:gd name="T73" fmla="*/ 283 h 513"/>
              <a:gd name="T74" fmla="*/ 35 w 78"/>
              <a:gd name="T75" fmla="*/ 283 h 513"/>
              <a:gd name="T76" fmla="*/ 16 w 78"/>
              <a:gd name="T77" fmla="*/ 294 h 513"/>
              <a:gd name="T78" fmla="*/ 70 w 78"/>
              <a:gd name="T79" fmla="*/ 331 h 513"/>
              <a:gd name="T80" fmla="*/ 50 w 78"/>
              <a:gd name="T81" fmla="*/ 312 h 513"/>
              <a:gd name="T82" fmla="*/ 16 w 78"/>
              <a:gd name="T83" fmla="*/ 305 h 513"/>
              <a:gd name="T84" fmla="*/ 16 w 78"/>
              <a:gd name="T85" fmla="*/ 305 h 513"/>
              <a:gd name="T86" fmla="*/ 54 w 78"/>
              <a:gd name="T87" fmla="*/ 353 h 513"/>
              <a:gd name="T88" fmla="*/ 50 w 78"/>
              <a:gd name="T89" fmla="*/ 353 h 513"/>
              <a:gd name="T90" fmla="*/ 31 w 78"/>
              <a:gd name="T91" fmla="*/ 333 h 513"/>
              <a:gd name="T92" fmla="*/ 54 w 78"/>
              <a:gd name="T93" fmla="*/ 363 h 513"/>
              <a:gd name="T94" fmla="*/ 54 w 78"/>
              <a:gd name="T95" fmla="*/ 363 h 513"/>
              <a:gd name="T96" fmla="*/ 35 w 78"/>
              <a:gd name="T97" fmla="*/ 374 h 513"/>
              <a:gd name="T98" fmla="*/ 31 w 78"/>
              <a:gd name="T99" fmla="*/ 374 h 513"/>
              <a:gd name="T100" fmla="*/ 70 w 78"/>
              <a:gd name="T101" fmla="*/ 389 h 513"/>
              <a:gd name="T102" fmla="*/ 35 w 78"/>
              <a:gd name="T103" fmla="*/ 385 h 513"/>
              <a:gd name="T104" fmla="*/ 35 w 78"/>
              <a:gd name="T105" fmla="*/ 385 h 513"/>
              <a:gd name="T106" fmla="*/ 16 w 78"/>
              <a:gd name="T107" fmla="*/ 398 h 513"/>
              <a:gd name="T108" fmla="*/ 70 w 78"/>
              <a:gd name="T109" fmla="*/ 431 h 513"/>
              <a:gd name="T110" fmla="*/ 50 w 78"/>
              <a:gd name="T111" fmla="*/ 413 h 513"/>
              <a:gd name="T112" fmla="*/ 16 w 78"/>
              <a:gd name="T113" fmla="*/ 409 h 513"/>
              <a:gd name="T114" fmla="*/ 16 w 78"/>
              <a:gd name="T115" fmla="*/ 409 h 5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78" h="513">
                <a:moveTo>
                  <a:pt x="7" y="513"/>
                </a:moveTo>
                <a:lnTo>
                  <a:pt x="78" y="513"/>
                </a:lnTo>
                <a:lnTo>
                  <a:pt x="78" y="52"/>
                </a:lnTo>
                <a:lnTo>
                  <a:pt x="57" y="28"/>
                </a:lnTo>
                <a:lnTo>
                  <a:pt x="0" y="0"/>
                </a:lnTo>
                <a:lnTo>
                  <a:pt x="7" y="17"/>
                </a:lnTo>
                <a:lnTo>
                  <a:pt x="7" y="513"/>
                </a:lnTo>
                <a:close/>
                <a:moveTo>
                  <a:pt x="54" y="60"/>
                </a:moveTo>
                <a:lnTo>
                  <a:pt x="70" y="67"/>
                </a:lnTo>
                <a:lnTo>
                  <a:pt x="70" y="82"/>
                </a:lnTo>
                <a:lnTo>
                  <a:pt x="54" y="76"/>
                </a:lnTo>
                <a:lnTo>
                  <a:pt x="54" y="60"/>
                </a:lnTo>
                <a:close/>
                <a:moveTo>
                  <a:pt x="35" y="50"/>
                </a:moveTo>
                <a:lnTo>
                  <a:pt x="50" y="58"/>
                </a:lnTo>
                <a:lnTo>
                  <a:pt x="50" y="73"/>
                </a:lnTo>
                <a:lnTo>
                  <a:pt x="35" y="65"/>
                </a:lnTo>
                <a:lnTo>
                  <a:pt x="35" y="50"/>
                </a:lnTo>
                <a:close/>
                <a:moveTo>
                  <a:pt x="16" y="41"/>
                </a:moveTo>
                <a:lnTo>
                  <a:pt x="31" y="47"/>
                </a:lnTo>
                <a:lnTo>
                  <a:pt x="31" y="63"/>
                </a:lnTo>
                <a:lnTo>
                  <a:pt x="16" y="56"/>
                </a:lnTo>
                <a:lnTo>
                  <a:pt x="16" y="41"/>
                </a:lnTo>
                <a:close/>
                <a:moveTo>
                  <a:pt x="54" y="84"/>
                </a:moveTo>
                <a:lnTo>
                  <a:pt x="70" y="93"/>
                </a:lnTo>
                <a:lnTo>
                  <a:pt x="70" y="106"/>
                </a:lnTo>
                <a:lnTo>
                  <a:pt x="54" y="99"/>
                </a:lnTo>
                <a:lnTo>
                  <a:pt x="54" y="84"/>
                </a:lnTo>
                <a:close/>
                <a:moveTo>
                  <a:pt x="35" y="76"/>
                </a:moveTo>
                <a:lnTo>
                  <a:pt x="50" y="82"/>
                </a:lnTo>
                <a:lnTo>
                  <a:pt x="50" y="97"/>
                </a:lnTo>
                <a:lnTo>
                  <a:pt x="35" y="91"/>
                </a:lnTo>
                <a:lnTo>
                  <a:pt x="35" y="76"/>
                </a:lnTo>
                <a:close/>
                <a:moveTo>
                  <a:pt x="16" y="67"/>
                </a:moveTo>
                <a:lnTo>
                  <a:pt x="31" y="73"/>
                </a:lnTo>
                <a:lnTo>
                  <a:pt x="31" y="89"/>
                </a:lnTo>
                <a:lnTo>
                  <a:pt x="16" y="82"/>
                </a:lnTo>
                <a:lnTo>
                  <a:pt x="16" y="67"/>
                </a:lnTo>
                <a:close/>
                <a:moveTo>
                  <a:pt x="54" y="110"/>
                </a:moveTo>
                <a:lnTo>
                  <a:pt x="70" y="117"/>
                </a:lnTo>
                <a:lnTo>
                  <a:pt x="70" y="132"/>
                </a:lnTo>
                <a:lnTo>
                  <a:pt x="54" y="125"/>
                </a:lnTo>
                <a:lnTo>
                  <a:pt x="54" y="110"/>
                </a:lnTo>
                <a:close/>
                <a:moveTo>
                  <a:pt x="35" y="102"/>
                </a:moveTo>
                <a:lnTo>
                  <a:pt x="50" y="108"/>
                </a:lnTo>
                <a:lnTo>
                  <a:pt x="50" y="123"/>
                </a:lnTo>
                <a:lnTo>
                  <a:pt x="35" y="117"/>
                </a:lnTo>
                <a:lnTo>
                  <a:pt x="35" y="102"/>
                </a:lnTo>
                <a:close/>
                <a:moveTo>
                  <a:pt x="16" y="93"/>
                </a:moveTo>
                <a:lnTo>
                  <a:pt x="31" y="99"/>
                </a:lnTo>
                <a:lnTo>
                  <a:pt x="31" y="115"/>
                </a:lnTo>
                <a:lnTo>
                  <a:pt x="16" y="108"/>
                </a:lnTo>
                <a:lnTo>
                  <a:pt x="16" y="93"/>
                </a:lnTo>
                <a:close/>
                <a:moveTo>
                  <a:pt x="54" y="136"/>
                </a:moveTo>
                <a:lnTo>
                  <a:pt x="70" y="143"/>
                </a:lnTo>
                <a:lnTo>
                  <a:pt x="70" y="156"/>
                </a:lnTo>
                <a:lnTo>
                  <a:pt x="54" y="151"/>
                </a:lnTo>
                <a:lnTo>
                  <a:pt x="54" y="136"/>
                </a:lnTo>
                <a:close/>
                <a:moveTo>
                  <a:pt x="35" y="128"/>
                </a:moveTo>
                <a:lnTo>
                  <a:pt x="50" y="134"/>
                </a:lnTo>
                <a:lnTo>
                  <a:pt x="50" y="149"/>
                </a:lnTo>
                <a:lnTo>
                  <a:pt x="35" y="143"/>
                </a:lnTo>
                <a:lnTo>
                  <a:pt x="35" y="128"/>
                </a:lnTo>
                <a:close/>
                <a:moveTo>
                  <a:pt x="16" y="119"/>
                </a:moveTo>
                <a:lnTo>
                  <a:pt x="31" y="125"/>
                </a:lnTo>
                <a:lnTo>
                  <a:pt x="31" y="141"/>
                </a:lnTo>
                <a:lnTo>
                  <a:pt x="16" y="136"/>
                </a:lnTo>
                <a:lnTo>
                  <a:pt x="16" y="119"/>
                </a:lnTo>
                <a:close/>
                <a:moveTo>
                  <a:pt x="54" y="160"/>
                </a:moveTo>
                <a:lnTo>
                  <a:pt x="70" y="166"/>
                </a:lnTo>
                <a:lnTo>
                  <a:pt x="70" y="182"/>
                </a:lnTo>
                <a:lnTo>
                  <a:pt x="54" y="175"/>
                </a:lnTo>
                <a:lnTo>
                  <a:pt x="54" y="160"/>
                </a:lnTo>
                <a:close/>
                <a:moveTo>
                  <a:pt x="35" y="154"/>
                </a:moveTo>
                <a:lnTo>
                  <a:pt x="50" y="160"/>
                </a:lnTo>
                <a:lnTo>
                  <a:pt x="50" y="175"/>
                </a:lnTo>
                <a:lnTo>
                  <a:pt x="35" y="169"/>
                </a:lnTo>
                <a:lnTo>
                  <a:pt x="35" y="154"/>
                </a:lnTo>
                <a:close/>
                <a:moveTo>
                  <a:pt x="16" y="147"/>
                </a:moveTo>
                <a:lnTo>
                  <a:pt x="31" y="151"/>
                </a:lnTo>
                <a:lnTo>
                  <a:pt x="31" y="166"/>
                </a:lnTo>
                <a:lnTo>
                  <a:pt x="16" y="162"/>
                </a:lnTo>
                <a:lnTo>
                  <a:pt x="16" y="147"/>
                </a:lnTo>
                <a:close/>
                <a:moveTo>
                  <a:pt x="54" y="186"/>
                </a:moveTo>
                <a:lnTo>
                  <a:pt x="70" y="192"/>
                </a:lnTo>
                <a:lnTo>
                  <a:pt x="70" y="205"/>
                </a:lnTo>
                <a:lnTo>
                  <a:pt x="54" y="201"/>
                </a:lnTo>
                <a:lnTo>
                  <a:pt x="54" y="186"/>
                </a:lnTo>
                <a:close/>
                <a:moveTo>
                  <a:pt x="35" y="179"/>
                </a:moveTo>
                <a:lnTo>
                  <a:pt x="50" y="184"/>
                </a:lnTo>
                <a:lnTo>
                  <a:pt x="50" y="199"/>
                </a:lnTo>
                <a:lnTo>
                  <a:pt x="35" y="195"/>
                </a:lnTo>
                <a:lnTo>
                  <a:pt x="35" y="179"/>
                </a:lnTo>
                <a:close/>
                <a:moveTo>
                  <a:pt x="16" y="173"/>
                </a:moveTo>
                <a:lnTo>
                  <a:pt x="31" y="177"/>
                </a:lnTo>
                <a:lnTo>
                  <a:pt x="31" y="192"/>
                </a:lnTo>
                <a:lnTo>
                  <a:pt x="16" y="188"/>
                </a:lnTo>
                <a:lnTo>
                  <a:pt x="16" y="173"/>
                </a:lnTo>
                <a:close/>
                <a:moveTo>
                  <a:pt x="54" y="212"/>
                </a:moveTo>
                <a:lnTo>
                  <a:pt x="70" y="216"/>
                </a:lnTo>
                <a:lnTo>
                  <a:pt x="70" y="231"/>
                </a:lnTo>
                <a:lnTo>
                  <a:pt x="54" y="227"/>
                </a:lnTo>
                <a:lnTo>
                  <a:pt x="54" y="212"/>
                </a:lnTo>
                <a:close/>
                <a:moveTo>
                  <a:pt x="35" y="205"/>
                </a:moveTo>
                <a:lnTo>
                  <a:pt x="50" y="210"/>
                </a:lnTo>
                <a:lnTo>
                  <a:pt x="50" y="225"/>
                </a:lnTo>
                <a:lnTo>
                  <a:pt x="35" y="221"/>
                </a:lnTo>
                <a:lnTo>
                  <a:pt x="35" y="205"/>
                </a:lnTo>
                <a:close/>
                <a:moveTo>
                  <a:pt x="16" y="199"/>
                </a:moveTo>
                <a:lnTo>
                  <a:pt x="31" y="203"/>
                </a:lnTo>
                <a:lnTo>
                  <a:pt x="31" y="218"/>
                </a:lnTo>
                <a:lnTo>
                  <a:pt x="16" y="214"/>
                </a:lnTo>
                <a:lnTo>
                  <a:pt x="16" y="199"/>
                </a:lnTo>
                <a:close/>
                <a:moveTo>
                  <a:pt x="54" y="236"/>
                </a:moveTo>
                <a:lnTo>
                  <a:pt x="70" y="240"/>
                </a:lnTo>
                <a:lnTo>
                  <a:pt x="70" y="255"/>
                </a:lnTo>
                <a:lnTo>
                  <a:pt x="54" y="251"/>
                </a:lnTo>
                <a:lnTo>
                  <a:pt x="54" y="236"/>
                </a:lnTo>
                <a:close/>
                <a:moveTo>
                  <a:pt x="35" y="231"/>
                </a:moveTo>
                <a:lnTo>
                  <a:pt x="50" y="236"/>
                </a:lnTo>
                <a:lnTo>
                  <a:pt x="50" y="251"/>
                </a:lnTo>
                <a:lnTo>
                  <a:pt x="35" y="247"/>
                </a:lnTo>
                <a:lnTo>
                  <a:pt x="35" y="231"/>
                </a:lnTo>
                <a:close/>
                <a:moveTo>
                  <a:pt x="16" y="225"/>
                </a:moveTo>
                <a:lnTo>
                  <a:pt x="31" y="229"/>
                </a:lnTo>
                <a:lnTo>
                  <a:pt x="31" y="244"/>
                </a:lnTo>
                <a:lnTo>
                  <a:pt x="16" y="240"/>
                </a:lnTo>
                <a:lnTo>
                  <a:pt x="16" y="225"/>
                </a:lnTo>
                <a:close/>
                <a:moveTo>
                  <a:pt x="54" y="262"/>
                </a:moveTo>
                <a:lnTo>
                  <a:pt x="70" y="266"/>
                </a:lnTo>
                <a:lnTo>
                  <a:pt x="70" y="281"/>
                </a:lnTo>
                <a:lnTo>
                  <a:pt x="54" y="277"/>
                </a:lnTo>
                <a:lnTo>
                  <a:pt x="54" y="262"/>
                </a:lnTo>
                <a:close/>
                <a:moveTo>
                  <a:pt x="35" y="257"/>
                </a:moveTo>
                <a:lnTo>
                  <a:pt x="50" y="262"/>
                </a:lnTo>
                <a:lnTo>
                  <a:pt x="50" y="277"/>
                </a:lnTo>
                <a:lnTo>
                  <a:pt x="35" y="273"/>
                </a:lnTo>
                <a:lnTo>
                  <a:pt x="35" y="257"/>
                </a:lnTo>
                <a:close/>
                <a:moveTo>
                  <a:pt x="16" y="251"/>
                </a:moveTo>
                <a:lnTo>
                  <a:pt x="31" y="255"/>
                </a:lnTo>
                <a:lnTo>
                  <a:pt x="31" y="270"/>
                </a:lnTo>
                <a:lnTo>
                  <a:pt x="16" y="266"/>
                </a:lnTo>
                <a:lnTo>
                  <a:pt x="16" y="251"/>
                </a:lnTo>
                <a:close/>
                <a:moveTo>
                  <a:pt x="54" y="288"/>
                </a:moveTo>
                <a:lnTo>
                  <a:pt x="70" y="290"/>
                </a:lnTo>
                <a:lnTo>
                  <a:pt x="70" y="305"/>
                </a:lnTo>
                <a:lnTo>
                  <a:pt x="54" y="303"/>
                </a:lnTo>
                <a:lnTo>
                  <a:pt x="54" y="288"/>
                </a:lnTo>
                <a:close/>
                <a:moveTo>
                  <a:pt x="35" y="283"/>
                </a:moveTo>
                <a:lnTo>
                  <a:pt x="50" y="286"/>
                </a:lnTo>
                <a:lnTo>
                  <a:pt x="50" y="301"/>
                </a:lnTo>
                <a:lnTo>
                  <a:pt x="35" y="299"/>
                </a:lnTo>
                <a:lnTo>
                  <a:pt x="35" y="283"/>
                </a:lnTo>
                <a:close/>
                <a:moveTo>
                  <a:pt x="16" y="277"/>
                </a:moveTo>
                <a:lnTo>
                  <a:pt x="31" y="281"/>
                </a:lnTo>
                <a:lnTo>
                  <a:pt x="31" y="296"/>
                </a:lnTo>
                <a:lnTo>
                  <a:pt x="16" y="294"/>
                </a:lnTo>
                <a:lnTo>
                  <a:pt x="16" y="277"/>
                </a:lnTo>
                <a:close/>
                <a:moveTo>
                  <a:pt x="54" y="312"/>
                </a:moveTo>
                <a:lnTo>
                  <a:pt x="70" y="316"/>
                </a:lnTo>
                <a:lnTo>
                  <a:pt x="70" y="331"/>
                </a:lnTo>
                <a:lnTo>
                  <a:pt x="54" y="327"/>
                </a:lnTo>
                <a:lnTo>
                  <a:pt x="54" y="312"/>
                </a:lnTo>
                <a:close/>
                <a:moveTo>
                  <a:pt x="35" y="309"/>
                </a:moveTo>
                <a:lnTo>
                  <a:pt x="50" y="312"/>
                </a:lnTo>
                <a:lnTo>
                  <a:pt x="50" y="327"/>
                </a:lnTo>
                <a:lnTo>
                  <a:pt x="35" y="324"/>
                </a:lnTo>
                <a:lnTo>
                  <a:pt x="35" y="309"/>
                </a:lnTo>
                <a:close/>
                <a:moveTo>
                  <a:pt x="16" y="305"/>
                </a:moveTo>
                <a:lnTo>
                  <a:pt x="31" y="307"/>
                </a:lnTo>
                <a:lnTo>
                  <a:pt x="31" y="322"/>
                </a:lnTo>
                <a:lnTo>
                  <a:pt x="16" y="320"/>
                </a:lnTo>
                <a:lnTo>
                  <a:pt x="16" y="305"/>
                </a:lnTo>
                <a:close/>
                <a:moveTo>
                  <a:pt x="54" y="337"/>
                </a:moveTo>
                <a:lnTo>
                  <a:pt x="70" y="340"/>
                </a:lnTo>
                <a:lnTo>
                  <a:pt x="70" y="355"/>
                </a:lnTo>
                <a:lnTo>
                  <a:pt x="54" y="353"/>
                </a:lnTo>
                <a:lnTo>
                  <a:pt x="54" y="337"/>
                </a:lnTo>
                <a:close/>
                <a:moveTo>
                  <a:pt x="35" y="333"/>
                </a:moveTo>
                <a:lnTo>
                  <a:pt x="50" y="337"/>
                </a:lnTo>
                <a:lnTo>
                  <a:pt x="50" y="353"/>
                </a:lnTo>
                <a:lnTo>
                  <a:pt x="35" y="350"/>
                </a:lnTo>
                <a:lnTo>
                  <a:pt x="35" y="333"/>
                </a:lnTo>
                <a:close/>
                <a:moveTo>
                  <a:pt x="16" y="331"/>
                </a:moveTo>
                <a:lnTo>
                  <a:pt x="31" y="333"/>
                </a:lnTo>
                <a:lnTo>
                  <a:pt x="31" y="348"/>
                </a:lnTo>
                <a:lnTo>
                  <a:pt x="16" y="346"/>
                </a:lnTo>
                <a:lnTo>
                  <a:pt x="16" y="331"/>
                </a:lnTo>
                <a:close/>
                <a:moveTo>
                  <a:pt x="54" y="363"/>
                </a:moveTo>
                <a:lnTo>
                  <a:pt x="70" y="366"/>
                </a:lnTo>
                <a:lnTo>
                  <a:pt x="70" y="381"/>
                </a:lnTo>
                <a:lnTo>
                  <a:pt x="54" y="379"/>
                </a:lnTo>
                <a:lnTo>
                  <a:pt x="54" y="363"/>
                </a:lnTo>
                <a:close/>
                <a:moveTo>
                  <a:pt x="35" y="359"/>
                </a:moveTo>
                <a:lnTo>
                  <a:pt x="50" y="361"/>
                </a:lnTo>
                <a:lnTo>
                  <a:pt x="50" y="376"/>
                </a:lnTo>
                <a:lnTo>
                  <a:pt x="35" y="374"/>
                </a:lnTo>
                <a:lnTo>
                  <a:pt x="35" y="359"/>
                </a:lnTo>
                <a:close/>
                <a:moveTo>
                  <a:pt x="16" y="357"/>
                </a:moveTo>
                <a:lnTo>
                  <a:pt x="31" y="359"/>
                </a:lnTo>
                <a:lnTo>
                  <a:pt x="31" y="374"/>
                </a:lnTo>
                <a:lnTo>
                  <a:pt x="16" y="372"/>
                </a:lnTo>
                <a:lnTo>
                  <a:pt x="16" y="357"/>
                </a:lnTo>
                <a:close/>
                <a:moveTo>
                  <a:pt x="54" y="387"/>
                </a:moveTo>
                <a:lnTo>
                  <a:pt x="70" y="389"/>
                </a:lnTo>
                <a:lnTo>
                  <a:pt x="70" y="405"/>
                </a:lnTo>
                <a:lnTo>
                  <a:pt x="54" y="402"/>
                </a:lnTo>
                <a:lnTo>
                  <a:pt x="54" y="387"/>
                </a:lnTo>
                <a:close/>
                <a:moveTo>
                  <a:pt x="35" y="385"/>
                </a:moveTo>
                <a:lnTo>
                  <a:pt x="50" y="387"/>
                </a:lnTo>
                <a:lnTo>
                  <a:pt x="50" y="402"/>
                </a:lnTo>
                <a:lnTo>
                  <a:pt x="35" y="400"/>
                </a:lnTo>
                <a:lnTo>
                  <a:pt x="35" y="385"/>
                </a:lnTo>
                <a:close/>
                <a:moveTo>
                  <a:pt x="16" y="383"/>
                </a:moveTo>
                <a:lnTo>
                  <a:pt x="31" y="385"/>
                </a:lnTo>
                <a:lnTo>
                  <a:pt x="31" y="400"/>
                </a:lnTo>
                <a:lnTo>
                  <a:pt x="16" y="398"/>
                </a:lnTo>
                <a:lnTo>
                  <a:pt x="16" y="383"/>
                </a:lnTo>
                <a:close/>
                <a:moveTo>
                  <a:pt x="54" y="413"/>
                </a:moveTo>
                <a:lnTo>
                  <a:pt x="70" y="415"/>
                </a:lnTo>
                <a:lnTo>
                  <a:pt x="70" y="431"/>
                </a:lnTo>
                <a:lnTo>
                  <a:pt x="54" y="428"/>
                </a:lnTo>
                <a:lnTo>
                  <a:pt x="54" y="413"/>
                </a:lnTo>
                <a:close/>
                <a:moveTo>
                  <a:pt x="35" y="411"/>
                </a:moveTo>
                <a:lnTo>
                  <a:pt x="50" y="413"/>
                </a:lnTo>
                <a:lnTo>
                  <a:pt x="50" y="428"/>
                </a:lnTo>
                <a:lnTo>
                  <a:pt x="35" y="426"/>
                </a:lnTo>
                <a:lnTo>
                  <a:pt x="35" y="411"/>
                </a:lnTo>
                <a:close/>
                <a:moveTo>
                  <a:pt x="16" y="409"/>
                </a:moveTo>
                <a:lnTo>
                  <a:pt x="31" y="411"/>
                </a:lnTo>
                <a:lnTo>
                  <a:pt x="31" y="426"/>
                </a:lnTo>
                <a:lnTo>
                  <a:pt x="16" y="424"/>
                </a:lnTo>
                <a:lnTo>
                  <a:pt x="16" y="409"/>
                </a:lnTo>
                <a:close/>
              </a:path>
            </a:pathLst>
          </a:custGeom>
          <a:solidFill>
            <a:srgbClr val="1D1B5A"/>
          </a:solidFill>
          <a:ln>
            <a:noFill/>
          </a:ln>
        </p:spPr>
        <p:txBody>
          <a:bodyPr wrap="square" lIns="91440" tIns="45720" rIns="91440" bIns="45720" anchor="ctr">
            <a:norm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字魂36号-正文宋楷" panose="02000000000000000000" pitchFamily="2" charset="-122"/>
              <a:ea typeface="字魂36号-正文宋楷" panose="02000000000000000000" pitchFamily="2" charset="-122"/>
            </a:endParaRPr>
          </a:p>
        </p:txBody>
      </p:sp>
      <p:sp>
        <p:nvSpPr>
          <p:cNvPr id="118" name="îṩľïde">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2B9629AC-6201-4ABF-ABC5-BD9CE81EE9E3}"/>
              </a:ext>
            </a:extLst>
          </p:cNvPr>
          <p:cNvSpPr/>
          <p:nvPr/>
        </p:nvSpPr>
        <p:spPr bwMode="auto">
          <a:xfrm>
            <a:off x="7551283" y="3737530"/>
            <a:ext cx="101772" cy="84811"/>
          </a:xfrm>
          <a:custGeom>
            <a:avLst/>
            <a:gdLst>
              <a:gd name="T0" fmla="*/ 0 w 54"/>
              <a:gd name="T1" fmla="*/ 0 h 45"/>
              <a:gd name="T2" fmla="*/ 54 w 54"/>
              <a:gd name="T3" fmla="*/ 4 h 45"/>
              <a:gd name="T4" fmla="*/ 54 w 54"/>
              <a:gd name="T5" fmla="*/ 45 h 45"/>
              <a:gd name="T6" fmla="*/ 0 w 54"/>
              <a:gd name="T7" fmla="*/ 43 h 45"/>
              <a:gd name="T8" fmla="*/ 0 w 54"/>
              <a:gd name="T9" fmla="*/ 0 h 45"/>
            </a:gdLst>
            <a:ahLst/>
            <a:cxnLst>
              <a:cxn ang="0">
                <a:pos x="T0" y="T1"/>
              </a:cxn>
              <a:cxn ang="0">
                <a:pos x="T2" y="T3"/>
              </a:cxn>
              <a:cxn ang="0">
                <a:pos x="T4" y="T5"/>
              </a:cxn>
              <a:cxn ang="0">
                <a:pos x="T6" y="T7"/>
              </a:cxn>
              <a:cxn ang="0">
                <a:pos x="T8" y="T9"/>
              </a:cxn>
            </a:cxnLst>
            <a:rect l="0" t="0" r="r" b="b"/>
            <a:pathLst>
              <a:path w="54" h="45">
                <a:moveTo>
                  <a:pt x="0" y="0"/>
                </a:moveTo>
                <a:lnTo>
                  <a:pt x="54" y="4"/>
                </a:lnTo>
                <a:lnTo>
                  <a:pt x="54" y="45"/>
                </a:lnTo>
                <a:lnTo>
                  <a:pt x="0" y="43"/>
                </a:lnTo>
                <a:lnTo>
                  <a:pt x="0" y="0"/>
                </a:lnTo>
                <a:close/>
              </a:path>
            </a:pathLst>
          </a:custGeom>
          <a:solidFill>
            <a:srgbClr val="1D1B5A"/>
          </a:solidFill>
          <a:ln>
            <a:noFill/>
          </a:ln>
        </p:spPr>
        <p:txBody>
          <a:bodyPr wrap="square" lIns="91440" tIns="45720" rIns="91440" bIns="45720" anchor="ctr">
            <a:normAutofit fontScale="25000" lnSpcReduction="20000"/>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字魂36号-正文宋楷" panose="02000000000000000000" pitchFamily="2" charset="-122"/>
              <a:ea typeface="字魂36号-正文宋楷" panose="02000000000000000000" pitchFamily="2" charset="-122"/>
            </a:endParaRPr>
          </a:p>
        </p:txBody>
      </p:sp>
      <p:sp>
        <p:nvSpPr>
          <p:cNvPr id="119" name="îş1îḓe">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5031DADA-52F8-447F-B767-7A7466F91713}"/>
              </a:ext>
            </a:extLst>
          </p:cNvPr>
          <p:cNvSpPr/>
          <p:nvPr/>
        </p:nvSpPr>
        <p:spPr bwMode="auto">
          <a:xfrm>
            <a:off x="7253505" y="3104278"/>
            <a:ext cx="49003" cy="616290"/>
          </a:xfrm>
          <a:prstGeom prst="rect">
            <a:avLst/>
          </a:prstGeom>
          <a:solidFill>
            <a:srgbClr val="1D1B5A"/>
          </a:solidFill>
          <a:ln>
            <a:noFill/>
          </a:ln>
        </p:spPr>
        <p:txBody>
          <a:bodyPr wrap="square" lIns="91440" tIns="45720" rIns="91440" bIns="45720" anchor="ctr">
            <a:norm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字魂36号-正文宋楷" panose="02000000000000000000" pitchFamily="2" charset="-122"/>
              <a:ea typeface="字魂36号-正文宋楷" panose="02000000000000000000" pitchFamily="2" charset="-122"/>
            </a:endParaRPr>
          </a:p>
        </p:txBody>
      </p:sp>
      <p:sp>
        <p:nvSpPr>
          <p:cNvPr id="120" name="íṣľîḍe">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E55A3DB6-764E-49F4-9E14-748139381929}"/>
              </a:ext>
            </a:extLst>
          </p:cNvPr>
          <p:cNvSpPr txBox="1"/>
          <p:nvPr/>
        </p:nvSpPr>
        <p:spPr>
          <a:xfrm>
            <a:off x="6750109" y="2581672"/>
            <a:ext cx="941811" cy="299998"/>
          </a:xfrm>
          <a:prstGeom prst="rect">
            <a:avLst/>
          </a:prstGeom>
          <a:ln>
            <a:noFill/>
          </a:ln>
        </p:spPr>
        <p:txBody>
          <a:bodyPr vert="horz" wrap="square" lIns="91440" tIns="45720" rIns="91440" bIns="45720" anchor="t">
            <a:normAutofit lnSpcReduction="10000"/>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US" sz="1400" b="1" i="0" u="none" strike="noStrike" kern="1200" cap="none" spc="0" normalizeH="0" baseline="0" noProof="0" dirty="0">
                <a:ln>
                  <a:noFill/>
                </a:ln>
                <a:solidFill>
                  <a:prstClr val="black"/>
                </a:solidFill>
                <a:effectLst/>
                <a:uLnTx/>
                <a:uFillTx/>
                <a:latin typeface="字魂36号-正文宋楷" panose="02000000000000000000" pitchFamily="2" charset="-122"/>
                <a:ea typeface="字魂36号-正文宋楷" panose="02000000000000000000" pitchFamily="2" charset="-122"/>
              </a:rPr>
              <a:t>2015</a:t>
            </a:r>
            <a:endParaRPr kumimoji="0" lang="id-ID" sz="1400" b="1" i="0" u="none" strike="noStrike" kern="1200" cap="none" spc="0" normalizeH="0" baseline="0" noProof="0" dirty="0">
              <a:ln>
                <a:noFill/>
              </a:ln>
              <a:solidFill>
                <a:prstClr val="black"/>
              </a:solidFill>
              <a:effectLst/>
              <a:uLnTx/>
              <a:uFillTx/>
              <a:latin typeface="字魂36号-正文宋楷" panose="02000000000000000000" pitchFamily="2" charset="-122"/>
              <a:ea typeface="字魂36号-正文宋楷" panose="02000000000000000000" pitchFamily="2" charset="-122"/>
            </a:endParaRPr>
          </a:p>
        </p:txBody>
      </p:sp>
      <p:sp>
        <p:nvSpPr>
          <p:cNvPr id="121" name="ïṣḷîdè">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FA0AC8D4-8D59-47ED-ACF8-9044DBD2FBDE}"/>
              </a:ext>
            </a:extLst>
          </p:cNvPr>
          <p:cNvSpPr txBox="1"/>
          <p:nvPr/>
        </p:nvSpPr>
        <p:spPr>
          <a:xfrm>
            <a:off x="6736858" y="5394858"/>
            <a:ext cx="914031" cy="387797"/>
          </a:xfrm>
          <a:prstGeom prst="rect">
            <a:avLst/>
          </a:prstGeom>
          <a:noFill/>
        </p:spPr>
        <p:txBody>
          <a:bodyPr wrap="square" lIns="91440" tIns="45720" rIns="91440" bIns="45720">
            <a:normAutofit fontScale="70000" lnSpcReduction="200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id-ID" sz="3200" b="1"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rPr>
              <a:t>30%</a:t>
            </a:r>
          </a:p>
        </p:txBody>
      </p:sp>
      <p:sp>
        <p:nvSpPr>
          <p:cNvPr id="122" name="iŝľïḑê">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D7130F11-5266-4236-BB9C-0781C1E6406E}"/>
              </a:ext>
            </a:extLst>
          </p:cNvPr>
          <p:cNvSpPr txBox="1"/>
          <p:nvPr/>
        </p:nvSpPr>
        <p:spPr>
          <a:xfrm>
            <a:off x="7936112" y="2827221"/>
            <a:ext cx="941811" cy="299998"/>
          </a:xfrm>
          <a:prstGeom prst="rect">
            <a:avLst/>
          </a:prstGeom>
          <a:ln>
            <a:noFill/>
          </a:ln>
        </p:spPr>
        <p:txBody>
          <a:bodyPr vert="horz" wrap="square" lIns="91440" tIns="45720" rIns="91440" bIns="45720" anchor="t">
            <a:normAutofit lnSpcReduction="10000"/>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US" sz="1400" b="1" i="0" u="none" strike="noStrike" kern="1200" cap="none" spc="0" normalizeH="0" baseline="0" noProof="0" dirty="0">
                <a:ln>
                  <a:noFill/>
                </a:ln>
                <a:solidFill>
                  <a:prstClr val="black"/>
                </a:solidFill>
                <a:effectLst/>
                <a:uLnTx/>
                <a:uFillTx/>
                <a:latin typeface="字魂36号-正文宋楷" panose="02000000000000000000" pitchFamily="2" charset="-122"/>
                <a:ea typeface="字魂36号-正文宋楷" panose="02000000000000000000" pitchFamily="2" charset="-122"/>
              </a:rPr>
              <a:t>2016</a:t>
            </a:r>
            <a:endParaRPr kumimoji="0" lang="id-ID" sz="1400" b="1" i="0" u="none" strike="noStrike" kern="1200" cap="none" spc="0" normalizeH="0" baseline="0" noProof="0" dirty="0">
              <a:ln>
                <a:noFill/>
              </a:ln>
              <a:solidFill>
                <a:prstClr val="black"/>
              </a:solidFill>
              <a:effectLst/>
              <a:uLnTx/>
              <a:uFillTx/>
              <a:latin typeface="字魂36号-正文宋楷" panose="02000000000000000000" pitchFamily="2" charset="-122"/>
              <a:ea typeface="字魂36号-正文宋楷" panose="02000000000000000000" pitchFamily="2" charset="-122"/>
            </a:endParaRPr>
          </a:p>
        </p:txBody>
      </p:sp>
      <p:sp>
        <p:nvSpPr>
          <p:cNvPr id="123" name="íṣḷiḋè">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AFCFBA33-A165-48A1-A4EC-B786A33E304D}"/>
              </a:ext>
            </a:extLst>
          </p:cNvPr>
          <p:cNvSpPr txBox="1"/>
          <p:nvPr/>
        </p:nvSpPr>
        <p:spPr>
          <a:xfrm>
            <a:off x="7922858" y="5394858"/>
            <a:ext cx="914031" cy="387797"/>
          </a:xfrm>
          <a:prstGeom prst="rect">
            <a:avLst/>
          </a:prstGeom>
          <a:noFill/>
        </p:spPr>
        <p:txBody>
          <a:bodyPr wrap="square" lIns="91440" tIns="45720" rIns="91440" bIns="45720">
            <a:normAutofit fontScale="70000" lnSpcReduction="200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id-ID" sz="3200" b="1"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rPr>
              <a:t>25%</a:t>
            </a:r>
          </a:p>
        </p:txBody>
      </p:sp>
      <p:sp>
        <p:nvSpPr>
          <p:cNvPr id="124" name="íS1îḋé">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D069BD7C-810C-4DB7-8A9B-0710FCD9CB6B}"/>
              </a:ext>
            </a:extLst>
          </p:cNvPr>
          <p:cNvSpPr txBox="1"/>
          <p:nvPr/>
        </p:nvSpPr>
        <p:spPr>
          <a:xfrm>
            <a:off x="9126141" y="2368393"/>
            <a:ext cx="941811" cy="299998"/>
          </a:xfrm>
          <a:prstGeom prst="rect">
            <a:avLst/>
          </a:prstGeom>
          <a:ln>
            <a:noFill/>
          </a:ln>
        </p:spPr>
        <p:txBody>
          <a:bodyPr vert="horz" wrap="square" lIns="91440" tIns="45720" rIns="91440" bIns="45720" anchor="t">
            <a:normAutofit lnSpcReduction="10000"/>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US" sz="1400" b="1" i="0" u="none" strike="noStrike" kern="1200" cap="none" spc="0" normalizeH="0" baseline="0" noProof="0" dirty="0">
                <a:ln>
                  <a:noFill/>
                </a:ln>
                <a:solidFill>
                  <a:prstClr val="black"/>
                </a:solidFill>
                <a:effectLst/>
                <a:uLnTx/>
                <a:uFillTx/>
                <a:latin typeface="字魂36号-正文宋楷" panose="02000000000000000000" pitchFamily="2" charset="-122"/>
                <a:ea typeface="字魂36号-正文宋楷" panose="02000000000000000000" pitchFamily="2" charset="-122"/>
              </a:rPr>
              <a:t>2017</a:t>
            </a:r>
            <a:endParaRPr kumimoji="0" lang="id-ID" sz="1400" b="1" i="0" u="none" strike="noStrike" kern="1200" cap="none" spc="0" normalizeH="0" baseline="0" noProof="0" dirty="0">
              <a:ln>
                <a:noFill/>
              </a:ln>
              <a:solidFill>
                <a:prstClr val="black"/>
              </a:solidFill>
              <a:effectLst/>
              <a:uLnTx/>
              <a:uFillTx/>
              <a:latin typeface="字魂36号-正文宋楷" panose="02000000000000000000" pitchFamily="2" charset="-122"/>
              <a:ea typeface="字魂36号-正文宋楷" panose="02000000000000000000" pitchFamily="2" charset="-122"/>
            </a:endParaRPr>
          </a:p>
        </p:txBody>
      </p:sp>
      <p:sp>
        <p:nvSpPr>
          <p:cNvPr id="125" name="íṣľide">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14B841D0-A2F7-4A4F-938C-2AED89D993EB}"/>
              </a:ext>
            </a:extLst>
          </p:cNvPr>
          <p:cNvSpPr txBox="1"/>
          <p:nvPr/>
        </p:nvSpPr>
        <p:spPr>
          <a:xfrm>
            <a:off x="9125811" y="5401274"/>
            <a:ext cx="914031" cy="387797"/>
          </a:xfrm>
          <a:prstGeom prst="rect">
            <a:avLst/>
          </a:prstGeom>
          <a:noFill/>
        </p:spPr>
        <p:txBody>
          <a:bodyPr wrap="square" lIns="91440" tIns="45720" rIns="91440" bIns="45720">
            <a:normAutofit fontScale="70000" lnSpcReduction="200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id-ID" sz="3200" b="1"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rPr>
              <a:t>35%</a:t>
            </a:r>
          </a:p>
        </p:txBody>
      </p:sp>
      <p:sp>
        <p:nvSpPr>
          <p:cNvPr id="126" name="ïṧlíḑe">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7C8369E0-E5F1-4DED-9A2A-2ADE94A7DEF7}"/>
              </a:ext>
            </a:extLst>
          </p:cNvPr>
          <p:cNvSpPr txBox="1"/>
          <p:nvPr/>
        </p:nvSpPr>
        <p:spPr>
          <a:xfrm>
            <a:off x="10300488" y="1236046"/>
            <a:ext cx="941811" cy="299998"/>
          </a:xfrm>
          <a:prstGeom prst="rect">
            <a:avLst/>
          </a:prstGeom>
          <a:ln>
            <a:noFill/>
          </a:ln>
        </p:spPr>
        <p:txBody>
          <a:bodyPr vert="horz" wrap="square" lIns="91440" tIns="45720" rIns="91440" bIns="45720" anchor="t">
            <a:normAutofit lnSpcReduction="10000"/>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US" sz="1400" b="1" i="0" u="none" strike="noStrike" kern="1200" cap="none" spc="0" normalizeH="0" baseline="0" noProof="0" dirty="0">
                <a:ln>
                  <a:noFill/>
                </a:ln>
                <a:solidFill>
                  <a:prstClr val="black"/>
                </a:solidFill>
                <a:effectLst/>
                <a:uLnTx/>
                <a:uFillTx/>
                <a:latin typeface="字魂36号-正文宋楷" panose="02000000000000000000" pitchFamily="2" charset="-122"/>
                <a:ea typeface="字魂36号-正文宋楷" panose="02000000000000000000" pitchFamily="2" charset="-122"/>
              </a:rPr>
              <a:t>2018</a:t>
            </a:r>
            <a:endParaRPr kumimoji="0" lang="id-ID" sz="1400" b="1" i="0" u="none" strike="noStrike" kern="1200" cap="none" spc="0" normalizeH="0" baseline="0" noProof="0" dirty="0">
              <a:ln>
                <a:noFill/>
              </a:ln>
              <a:solidFill>
                <a:prstClr val="black"/>
              </a:solidFill>
              <a:effectLst/>
              <a:uLnTx/>
              <a:uFillTx/>
              <a:latin typeface="字魂36号-正文宋楷" panose="02000000000000000000" pitchFamily="2" charset="-122"/>
              <a:ea typeface="字魂36号-正文宋楷" panose="02000000000000000000" pitchFamily="2" charset="-122"/>
            </a:endParaRPr>
          </a:p>
        </p:txBody>
      </p:sp>
      <p:sp>
        <p:nvSpPr>
          <p:cNvPr id="127" name="iṡľiḑé">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4D4E9A33-4C1D-497F-B598-3EECC8A38730}"/>
              </a:ext>
            </a:extLst>
          </p:cNvPr>
          <p:cNvSpPr txBox="1"/>
          <p:nvPr/>
        </p:nvSpPr>
        <p:spPr>
          <a:xfrm>
            <a:off x="10326003" y="5393270"/>
            <a:ext cx="914031" cy="387797"/>
          </a:xfrm>
          <a:prstGeom prst="rect">
            <a:avLst/>
          </a:prstGeom>
          <a:noFill/>
        </p:spPr>
        <p:txBody>
          <a:bodyPr wrap="square" lIns="91440" tIns="45720" rIns="91440" bIns="45720">
            <a:normAutofit fontScale="70000" lnSpcReduction="200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id-ID" sz="3200" b="1"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rPr>
              <a:t>45%</a:t>
            </a:r>
          </a:p>
        </p:txBody>
      </p:sp>
      <p:grpSp>
        <p:nvGrpSpPr>
          <p:cNvPr id="128" name="ïŝḷíḑè">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9C75ECD5-E12E-45A9-8F4F-53463568C9B3}"/>
              </a:ext>
            </a:extLst>
          </p:cNvPr>
          <p:cNvGrpSpPr/>
          <p:nvPr/>
        </p:nvGrpSpPr>
        <p:grpSpPr>
          <a:xfrm>
            <a:off x="1143801" y="2156392"/>
            <a:ext cx="3955975" cy="796613"/>
            <a:chOff x="6352376" y="1356160"/>
            <a:chExt cx="2277807" cy="887303"/>
          </a:xfrm>
        </p:grpSpPr>
        <p:sp>
          <p:nvSpPr>
            <p:cNvPr id="129" name="iṩľiḋè">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3E663C7E-9709-4858-AECC-D4123A4064FC}"/>
                </a:ext>
              </a:extLst>
            </p:cNvPr>
            <p:cNvSpPr txBox="1"/>
            <p:nvPr/>
          </p:nvSpPr>
          <p:spPr bwMode="auto">
            <a:xfrm>
              <a:off x="6352376" y="1356160"/>
              <a:ext cx="2277807" cy="416255"/>
            </a:xfrm>
            <a:prstGeom prst="rect">
              <a:avLst/>
            </a:prstGeom>
            <a:noFill/>
          </p:spPr>
          <p:txBody>
            <a:bodyPr wrap="square" lIns="91440" tIns="45720" rIns="91440" bIns="45720" anchor="ctr" anchorCtr="0">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600" b="1" i="0" u="none" strike="noStrike" kern="1200" cap="none" spc="0" normalizeH="0" baseline="0" noProof="0" dirty="0">
                  <a:ln>
                    <a:noFill/>
                  </a:ln>
                  <a:solidFill>
                    <a:prstClr val="black">
                      <a:lumMod val="75000"/>
                      <a:lumOff val="25000"/>
                    </a:prstClr>
                  </a:solidFill>
                  <a:effectLst/>
                  <a:uLnTx/>
                  <a:uFillTx/>
                  <a:latin typeface="字魂36号-正文宋楷" panose="02000000000000000000" pitchFamily="2" charset="-122"/>
                  <a:ea typeface="字魂36号-正文宋楷" panose="02000000000000000000" pitchFamily="2" charset="-122"/>
                </a:rPr>
                <a:t>输入文本</a:t>
              </a:r>
            </a:p>
          </p:txBody>
        </p:sp>
        <p:sp>
          <p:nvSpPr>
            <p:cNvPr id="130" name="ïšļídê">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37A04655-A888-45A5-987E-7B7B8CFDD697}"/>
                </a:ext>
              </a:extLst>
            </p:cNvPr>
            <p:cNvSpPr txBox="1"/>
            <p:nvPr/>
          </p:nvSpPr>
          <p:spPr bwMode="auto">
            <a:xfrm>
              <a:off x="6352376" y="1772417"/>
              <a:ext cx="2277807" cy="471046"/>
            </a:xfrm>
            <a:prstGeom prst="rect">
              <a:avLst/>
            </a:prstGeom>
            <a:noFill/>
          </p:spPr>
          <p:txBody>
            <a:bodyPr wrap="square" lIns="91440" tIns="45720" rIns="91440" bIns="45720" anchor="t" anchorCtr="0">
              <a:normAutofit/>
            </a:bodyPr>
            <a:lstStyle/>
            <a:p>
              <a:pPr marL="0" marR="0" lvl="0" indent="0" algn="l" defTabSz="914400" rtl="0" eaLnBrk="1" fontAlgn="auto" latinLnBrk="0" hangingPunct="1">
                <a:lnSpc>
                  <a:spcPct val="120000"/>
                </a:lnSpc>
                <a:spcBef>
                  <a:spcPts val="0"/>
                </a:spcBef>
                <a:spcAft>
                  <a:spcPts val="0"/>
                </a:spcAft>
                <a:buClrTx/>
                <a:buSzTx/>
                <a:buFontTx/>
                <a:buNone/>
                <a:tabLst/>
                <a:defRPr/>
              </a:pPr>
              <a:r>
                <a:rPr kumimoji="0" lang="en-US" altLang="zh-CN" sz="1100" b="0" i="0" u="none" strike="noStrike" kern="1200" cap="none" spc="0" normalizeH="0" baseline="0" noProof="0" dirty="0">
                  <a:ln>
                    <a:noFill/>
                  </a:ln>
                  <a:solidFill>
                    <a:prstClr val="black">
                      <a:lumMod val="75000"/>
                      <a:lumOff val="25000"/>
                    </a:prstClr>
                  </a:solidFill>
                  <a:effectLst/>
                  <a:uLnTx/>
                  <a:uFillTx/>
                  <a:latin typeface="字魂36号-正文宋楷" panose="02000000000000000000" pitchFamily="2" charset="-122"/>
                  <a:ea typeface="字魂36号-正文宋楷" panose="02000000000000000000" pitchFamily="2" charset="-122"/>
                </a:rPr>
                <a:t>Copy paste fonts. Choose the only option to retain text.</a:t>
              </a:r>
              <a:endParaRPr kumimoji="0" lang="zh-CN" altLang="en-US" sz="1100" b="0" i="0" u="none" strike="noStrike" kern="1200" cap="none" spc="0" normalizeH="0" baseline="0" noProof="0" dirty="0">
                <a:ln>
                  <a:noFill/>
                </a:ln>
                <a:solidFill>
                  <a:prstClr val="black">
                    <a:lumMod val="75000"/>
                    <a:lumOff val="25000"/>
                  </a:prstClr>
                </a:solidFill>
                <a:effectLst/>
                <a:uLnTx/>
                <a:uFillTx/>
                <a:latin typeface="字魂36号-正文宋楷" panose="02000000000000000000" pitchFamily="2" charset="-122"/>
                <a:ea typeface="字魂36号-正文宋楷" panose="02000000000000000000" pitchFamily="2" charset="-122"/>
              </a:endParaRPr>
            </a:p>
          </p:txBody>
        </p:sp>
      </p:grpSp>
      <p:grpSp>
        <p:nvGrpSpPr>
          <p:cNvPr id="131" name="ïṡļíḓè">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920C4DB8-55C6-4B60-AC1E-99DC54BDB172}"/>
              </a:ext>
            </a:extLst>
          </p:cNvPr>
          <p:cNvGrpSpPr/>
          <p:nvPr/>
        </p:nvGrpSpPr>
        <p:grpSpPr>
          <a:xfrm>
            <a:off x="1143801" y="3175041"/>
            <a:ext cx="3955975" cy="796613"/>
            <a:chOff x="6352376" y="1356160"/>
            <a:chExt cx="2277807" cy="887303"/>
          </a:xfrm>
        </p:grpSpPr>
        <p:sp>
          <p:nvSpPr>
            <p:cNvPr id="132" name="îSḻîdê">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F8DEBCC5-6502-4737-A39E-614714F2737F}"/>
                </a:ext>
              </a:extLst>
            </p:cNvPr>
            <p:cNvSpPr txBox="1"/>
            <p:nvPr/>
          </p:nvSpPr>
          <p:spPr bwMode="auto">
            <a:xfrm>
              <a:off x="6352376" y="1356160"/>
              <a:ext cx="2277807" cy="416255"/>
            </a:xfrm>
            <a:prstGeom prst="rect">
              <a:avLst/>
            </a:prstGeom>
            <a:noFill/>
          </p:spPr>
          <p:txBody>
            <a:bodyPr wrap="square" lIns="91440" tIns="45720" rIns="91440" bIns="45720" anchor="ctr" anchorCtr="0">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600" b="1" i="0" u="none" strike="noStrike" kern="1200" cap="none" spc="0" normalizeH="0" baseline="0" noProof="0" dirty="0">
                  <a:ln>
                    <a:noFill/>
                  </a:ln>
                  <a:solidFill>
                    <a:prstClr val="black">
                      <a:lumMod val="75000"/>
                      <a:lumOff val="25000"/>
                    </a:prstClr>
                  </a:solidFill>
                  <a:effectLst/>
                  <a:uLnTx/>
                  <a:uFillTx/>
                  <a:latin typeface="字魂36号-正文宋楷" panose="02000000000000000000" pitchFamily="2" charset="-122"/>
                  <a:ea typeface="字魂36号-正文宋楷" panose="02000000000000000000" pitchFamily="2" charset="-122"/>
                </a:rPr>
                <a:t>输入文本</a:t>
              </a:r>
            </a:p>
          </p:txBody>
        </p:sp>
        <p:sp>
          <p:nvSpPr>
            <p:cNvPr id="133" name="ïśľídè">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55DE6CB8-833A-4A83-B650-F3BA3192629C}"/>
                </a:ext>
              </a:extLst>
            </p:cNvPr>
            <p:cNvSpPr txBox="1"/>
            <p:nvPr/>
          </p:nvSpPr>
          <p:spPr bwMode="auto">
            <a:xfrm>
              <a:off x="6352376" y="1772417"/>
              <a:ext cx="2277807" cy="471046"/>
            </a:xfrm>
            <a:prstGeom prst="rect">
              <a:avLst/>
            </a:prstGeom>
            <a:noFill/>
          </p:spPr>
          <p:txBody>
            <a:bodyPr wrap="square" lIns="91440" tIns="45720" rIns="91440" bIns="45720" anchor="t" anchorCtr="0">
              <a:normAutofit/>
            </a:bodyPr>
            <a:lstStyle/>
            <a:p>
              <a:pPr marL="0" marR="0" lvl="0" indent="0" algn="l" defTabSz="914400" rtl="0" eaLnBrk="1" fontAlgn="auto" latinLnBrk="0" hangingPunct="1">
                <a:lnSpc>
                  <a:spcPct val="120000"/>
                </a:lnSpc>
                <a:spcBef>
                  <a:spcPts val="0"/>
                </a:spcBef>
                <a:spcAft>
                  <a:spcPts val="0"/>
                </a:spcAft>
                <a:buClrTx/>
                <a:buSzTx/>
                <a:buFontTx/>
                <a:buNone/>
                <a:tabLst/>
                <a:defRPr/>
              </a:pPr>
              <a:r>
                <a:rPr kumimoji="0" lang="en-US" altLang="zh-CN" sz="1100" b="0" i="0" u="none" strike="noStrike" kern="1200" cap="none" spc="0" normalizeH="0" baseline="0" noProof="0" dirty="0">
                  <a:ln>
                    <a:noFill/>
                  </a:ln>
                  <a:solidFill>
                    <a:prstClr val="black">
                      <a:lumMod val="75000"/>
                      <a:lumOff val="25000"/>
                    </a:prstClr>
                  </a:solidFill>
                  <a:effectLst/>
                  <a:uLnTx/>
                  <a:uFillTx/>
                  <a:latin typeface="字魂36号-正文宋楷" panose="02000000000000000000" pitchFamily="2" charset="-122"/>
                  <a:ea typeface="字魂36号-正文宋楷" panose="02000000000000000000" pitchFamily="2" charset="-122"/>
                </a:rPr>
                <a:t>Copy paste fonts. Choose the only option to retain text.</a:t>
              </a:r>
              <a:endParaRPr kumimoji="0" lang="zh-CN" altLang="en-US" sz="1100" b="0" i="0" u="none" strike="noStrike" kern="1200" cap="none" spc="0" normalizeH="0" baseline="0" noProof="0" dirty="0">
                <a:ln>
                  <a:noFill/>
                </a:ln>
                <a:solidFill>
                  <a:prstClr val="black">
                    <a:lumMod val="75000"/>
                    <a:lumOff val="25000"/>
                  </a:prstClr>
                </a:solidFill>
                <a:effectLst/>
                <a:uLnTx/>
                <a:uFillTx/>
                <a:latin typeface="字魂36号-正文宋楷" panose="02000000000000000000" pitchFamily="2" charset="-122"/>
                <a:ea typeface="字魂36号-正文宋楷" panose="02000000000000000000" pitchFamily="2" charset="-122"/>
              </a:endParaRPr>
            </a:p>
          </p:txBody>
        </p:sp>
      </p:grpSp>
      <p:grpSp>
        <p:nvGrpSpPr>
          <p:cNvPr id="134" name="îṩḷíḑè">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AE67AAF6-7153-4472-ABD0-350BC13FEE8C}"/>
              </a:ext>
            </a:extLst>
          </p:cNvPr>
          <p:cNvGrpSpPr/>
          <p:nvPr/>
        </p:nvGrpSpPr>
        <p:grpSpPr>
          <a:xfrm>
            <a:off x="1143801" y="4193692"/>
            <a:ext cx="3955975" cy="796613"/>
            <a:chOff x="6352376" y="1356160"/>
            <a:chExt cx="2277807" cy="887303"/>
          </a:xfrm>
        </p:grpSpPr>
        <p:sp>
          <p:nvSpPr>
            <p:cNvPr id="135" name="ïṥ1ídê">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015EA0BE-72C9-49B6-A071-73360837CF21}"/>
                </a:ext>
              </a:extLst>
            </p:cNvPr>
            <p:cNvSpPr txBox="1"/>
            <p:nvPr/>
          </p:nvSpPr>
          <p:spPr bwMode="auto">
            <a:xfrm>
              <a:off x="6352376" y="1356160"/>
              <a:ext cx="2277807" cy="416255"/>
            </a:xfrm>
            <a:prstGeom prst="rect">
              <a:avLst/>
            </a:prstGeom>
            <a:noFill/>
          </p:spPr>
          <p:txBody>
            <a:bodyPr wrap="square" lIns="91440" tIns="45720" rIns="91440" bIns="45720" anchor="ctr" anchorCtr="0">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600" b="1" i="0" u="none" strike="noStrike" kern="1200" cap="none" spc="0" normalizeH="0" baseline="0" noProof="0" dirty="0">
                  <a:ln>
                    <a:noFill/>
                  </a:ln>
                  <a:solidFill>
                    <a:prstClr val="black">
                      <a:lumMod val="75000"/>
                      <a:lumOff val="25000"/>
                    </a:prstClr>
                  </a:solidFill>
                  <a:effectLst/>
                  <a:uLnTx/>
                  <a:uFillTx/>
                  <a:latin typeface="字魂36号-正文宋楷" panose="02000000000000000000" pitchFamily="2" charset="-122"/>
                  <a:ea typeface="字魂36号-正文宋楷" panose="02000000000000000000" pitchFamily="2" charset="-122"/>
                </a:rPr>
                <a:t>输入文本</a:t>
              </a:r>
            </a:p>
          </p:txBody>
        </p:sp>
        <p:sp>
          <p:nvSpPr>
            <p:cNvPr id="136" name="ïṧļïḋe">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8FA888A1-2F8B-4502-BA8F-546224FB426C}"/>
                </a:ext>
              </a:extLst>
            </p:cNvPr>
            <p:cNvSpPr txBox="1"/>
            <p:nvPr/>
          </p:nvSpPr>
          <p:spPr bwMode="auto">
            <a:xfrm>
              <a:off x="6352376" y="1772417"/>
              <a:ext cx="2277807" cy="471046"/>
            </a:xfrm>
            <a:prstGeom prst="rect">
              <a:avLst/>
            </a:prstGeom>
            <a:noFill/>
          </p:spPr>
          <p:txBody>
            <a:bodyPr wrap="square" lIns="91440" tIns="45720" rIns="91440" bIns="45720" anchor="t" anchorCtr="0">
              <a:normAutofit/>
            </a:bodyPr>
            <a:lstStyle/>
            <a:p>
              <a:pPr marL="0" marR="0" lvl="0" indent="0" algn="l" defTabSz="914400" rtl="0" eaLnBrk="1" fontAlgn="auto" latinLnBrk="0" hangingPunct="1">
                <a:lnSpc>
                  <a:spcPct val="120000"/>
                </a:lnSpc>
                <a:spcBef>
                  <a:spcPts val="0"/>
                </a:spcBef>
                <a:spcAft>
                  <a:spcPts val="0"/>
                </a:spcAft>
                <a:buClrTx/>
                <a:buSzTx/>
                <a:buFontTx/>
                <a:buNone/>
                <a:tabLst/>
                <a:defRPr/>
              </a:pPr>
              <a:r>
                <a:rPr kumimoji="0" lang="en-US" altLang="zh-CN" sz="1100" b="0" i="0" u="none" strike="noStrike" kern="1200" cap="none" spc="0" normalizeH="0" baseline="0" noProof="0" dirty="0">
                  <a:ln>
                    <a:noFill/>
                  </a:ln>
                  <a:solidFill>
                    <a:prstClr val="black">
                      <a:lumMod val="75000"/>
                      <a:lumOff val="25000"/>
                    </a:prstClr>
                  </a:solidFill>
                  <a:effectLst/>
                  <a:uLnTx/>
                  <a:uFillTx/>
                  <a:latin typeface="字魂36号-正文宋楷" panose="02000000000000000000" pitchFamily="2" charset="-122"/>
                  <a:ea typeface="字魂36号-正文宋楷" panose="02000000000000000000" pitchFamily="2" charset="-122"/>
                </a:rPr>
                <a:t>Copy paste fonts. Choose the only option to retain text.</a:t>
              </a:r>
              <a:endParaRPr kumimoji="0" lang="zh-CN" altLang="en-US" sz="1100" b="0" i="0" u="none" strike="noStrike" kern="1200" cap="none" spc="0" normalizeH="0" baseline="0" noProof="0" dirty="0">
                <a:ln>
                  <a:noFill/>
                </a:ln>
                <a:solidFill>
                  <a:prstClr val="black">
                    <a:lumMod val="75000"/>
                    <a:lumOff val="25000"/>
                  </a:prstClr>
                </a:solidFill>
                <a:effectLst/>
                <a:uLnTx/>
                <a:uFillTx/>
                <a:latin typeface="字魂36号-正文宋楷" panose="02000000000000000000" pitchFamily="2" charset="-122"/>
                <a:ea typeface="字魂36号-正文宋楷" panose="02000000000000000000" pitchFamily="2" charset="-122"/>
              </a:endParaRPr>
            </a:p>
          </p:txBody>
        </p:sp>
      </p:grpSp>
      <p:grpSp>
        <p:nvGrpSpPr>
          <p:cNvPr id="137" name="îSľíḍè">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33ADDF6B-65F4-4999-836C-3A5213FA3286}"/>
              </a:ext>
            </a:extLst>
          </p:cNvPr>
          <p:cNvGrpSpPr/>
          <p:nvPr/>
        </p:nvGrpSpPr>
        <p:grpSpPr>
          <a:xfrm>
            <a:off x="1143801" y="5212343"/>
            <a:ext cx="3955975" cy="796613"/>
            <a:chOff x="6352376" y="1356160"/>
            <a:chExt cx="2277807" cy="887303"/>
          </a:xfrm>
        </p:grpSpPr>
        <p:sp>
          <p:nvSpPr>
            <p:cNvPr id="138" name="ïS1ïdé">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6BCA2217-4C0C-4501-8D7B-9B2F22D2B4B6}"/>
                </a:ext>
              </a:extLst>
            </p:cNvPr>
            <p:cNvSpPr txBox="1"/>
            <p:nvPr/>
          </p:nvSpPr>
          <p:spPr bwMode="auto">
            <a:xfrm>
              <a:off x="6352376" y="1356160"/>
              <a:ext cx="2277807" cy="416255"/>
            </a:xfrm>
            <a:prstGeom prst="rect">
              <a:avLst/>
            </a:prstGeom>
            <a:noFill/>
          </p:spPr>
          <p:txBody>
            <a:bodyPr wrap="square" lIns="91440" tIns="45720" rIns="91440" bIns="45720" anchor="ctr" anchorCtr="0">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600" b="1" i="0" u="none" strike="noStrike" kern="1200" cap="none" spc="0" normalizeH="0" baseline="0" noProof="0" dirty="0">
                  <a:ln>
                    <a:noFill/>
                  </a:ln>
                  <a:solidFill>
                    <a:prstClr val="black">
                      <a:lumMod val="75000"/>
                      <a:lumOff val="25000"/>
                    </a:prstClr>
                  </a:solidFill>
                  <a:effectLst/>
                  <a:uLnTx/>
                  <a:uFillTx/>
                  <a:latin typeface="字魂36号-正文宋楷" panose="02000000000000000000" pitchFamily="2" charset="-122"/>
                  <a:ea typeface="字魂36号-正文宋楷" panose="02000000000000000000" pitchFamily="2" charset="-122"/>
                </a:rPr>
                <a:t>输入文本</a:t>
              </a:r>
            </a:p>
          </p:txBody>
        </p:sp>
        <p:sp>
          <p:nvSpPr>
            <p:cNvPr id="139" name="iSḷïḋè">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23CBC807-D82B-4C8A-A659-6A10C1401E51}"/>
                </a:ext>
              </a:extLst>
            </p:cNvPr>
            <p:cNvSpPr txBox="1"/>
            <p:nvPr/>
          </p:nvSpPr>
          <p:spPr bwMode="auto">
            <a:xfrm>
              <a:off x="6352376" y="1772417"/>
              <a:ext cx="2277807" cy="471046"/>
            </a:xfrm>
            <a:prstGeom prst="rect">
              <a:avLst/>
            </a:prstGeom>
            <a:noFill/>
          </p:spPr>
          <p:txBody>
            <a:bodyPr wrap="square" lIns="91440" tIns="45720" rIns="91440" bIns="45720" anchor="t" anchorCtr="0">
              <a:normAutofit/>
            </a:bodyPr>
            <a:lstStyle/>
            <a:p>
              <a:pPr marL="0" marR="0" lvl="0" indent="0" algn="l" defTabSz="914400" rtl="0" eaLnBrk="1" fontAlgn="auto" latinLnBrk="0" hangingPunct="1">
                <a:lnSpc>
                  <a:spcPct val="120000"/>
                </a:lnSpc>
                <a:spcBef>
                  <a:spcPts val="0"/>
                </a:spcBef>
                <a:spcAft>
                  <a:spcPts val="0"/>
                </a:spcAft>
                <a:buClrTx/>
                <a:buSzTx/>
                <a:buFontTx/>
                <a:buNone/>
                <a:tabLst/>
                <a:defRPr/>
              </a:pPr>
              <a:r>
                <a:rPr kumimoji="0" lang="en-US" altLang="zh-CN" sz="1100" b="0" i="0" u="none" strike="noStrike" kern="1200" cap="none" spc="0" normalizeH="0" baseline="0" noProof="0" dirty="0">
                  <a:ln>
                    <a:noFill/>
                  </a:ln>
                  <a:solidFill>
                    <a:prstClr val="black">
                      <a:lumMod val="75000"/>
                      <a:lumOff val="25000"/>
                    </a:prstClr>
                  </a:solidFill>
                  <a:effectLst/>
                  <a:uLnTx/>
                  <a:uFillTx/>
                  <a:latin typeface="字魂36号-正文宋楷" panose="02000000000000000000" pitchFamily="2" charset="-122"/>
                  <a:ea typeface="字魂36号-正文宋楷" panose="02000000000000000000" pitchFamily="2" charset="-122"/>
                </a:rPr>
                <a:t>Copy paste fonts. Choose the only option to retain text.</a:t>
              </a:r>
              <a:endParaRPr kumimoji="0" lang="zh-CN" altLang="en-US" sz="1100" b="0" i="0" u="none" strike="noStrike" kern="1200" cap="none" spc="0" normalizeH="0" baseline="0" noProof="0" dirty="0">
                <a:ln>
                  <a:noFill/>
                </a:ln>
                <a:solidFill>
                  <a:prstClr val="black">
                    <a:lumMod val="75000"/>
                    <a:lumOff val="25000"/>
                  </a:prstClr>
                </a:solidFill>
                <a:effectLst/>
                <a:uLnTx/>
                <a:uFillTx/>
                <a:latin typeface="字魂36号-正文宋楷" panose="02000000000000000000" pitchFamily="2" charset="-122"/>
                <a:ea typeface="字魂36号-正文宋楷" panose="02000000000000000000" pitchFamily="2" charset="-122"/>
              </a:endParaRPr>
            </a:p>
          </p:txBody>
        </p:sp>
      </p:grpSp>
      <p:sp>
        <p:nvSpPr>
          <p:cNvPr id="140" name="矩形 92">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021B1DFD-E9F4-4505-BFBE-0166C92E5A71}"/>
              </a:ext>
            </a:extLst>
          </p:cNvPr>
          <p:cNvSpPr/>
          <p:nvPr/>
        </p:nvSpPr>
        <p:spPr>
          <a:xfrm flipH="1">
            <a:off x="2" y="1824974"/>
            <a:ext cx="2642129" cy="100162"/>
          </a:xfrm>
          <a:custGeom>
            <a:avLst/>
            <a:gdLst>
              <a:gd name="connsiteX0" fmla="*/ 0 w 6288894"/>
              <a:gd name="connsiteY0" fmla="*/ 0 h 6858000"/>
              <a:gd name="connsiteX1" fmla="*/ 6288894 w 6288894"/>
              <a:gd name="connsiteY1" fmla="*/ 0 h 6858000"/>
              <a:gd name="connsiteX2" fmla="*/ 6288894 w 6288894"/>
              <a:gd name="connsiteY2" fmla="*/ 6858000 h 6858000"/>
              <a:gd name="connsiteX3" fmla="*/ 0 w 6288894"/>
              <a:gd name="connsiteY3" fmla="*/ 6858000 h 6858000"/>
              <a:gd name="connsiteX4" fmla="*/ 0 w 6288894"/>
              <a:gd name="connsiteY4" fmla="*/ 0 h 6858000"/>
              <a:gd name="connsiteX0" fmla="*/ 885372 w 7174266"/>
              <a:gd name="connsiteY0" fmla="*/ 0 h 6858000"/>
              <a:gd name="connsiteX1" fmla="*/ 7174266 w 7174266"/>
              <a:gd name="connsiteY1" fmla="*/ 0 h 6858000"/>
              <a:gd name="connsiteX2" fmla="*/ 7174266 w 7174266"/>
              <a:gd name="connsiteY2" fmla="*/ 6858000 h 6858000"/>
              <a:gd name="connsiteX3" fmla="*/ 0 w 7174266"/>
              <a:gd name="connsiteY3" fmla="*/ 6858000 h 6858000"/>
              <a:gd name="connsiteX4" fmla="*/ 885372 w 7174266"/>
              <a:gd name="connsiteY4" fmla="*/ 0 h 6858000"/>
              <a:gd name="connsiteX0" fmla="*/ 1611086 w 7174266"/>
              <a:gd name="connsiteY0" fmla="*/ 0 h 6872514"/>
              <a:gd name="connsiteX1" fmla="*/ 7174266 w 7174266"/>
              <a:gd name="connsiteY1" fmla="*/ 14514 h 6872514"/>
              <a:gd name="connsiteX2" fmla="*/ 7174266 w 7174266"/>
              <a:gd name="connsiteY2" fmla="*/ 6872514 h 6872514"/>
              <a:gd name="connsiteX3" fmla="*/ 0 w 7174266"/>
              <a:gd name="connsiteY3" fmla="*/ 6872514 h 6872514"/>
              <a:gd name="connsiteX4" fmla="*/ 1611086 w 7174266"/>
              <a:gd name="connsiteY4" fmla="*/ 0 h 6872514"/>
              <a:gd name="connsiteX0" fmla="*/ 2148115 w 7711295"/>
              <a:gd name="connsiteY0" fmla="*/ 0 h 6901542"/>
              <a:gd name="connsiteX1" fmla="*/ 7711295 w 7711295"/>
              <a:gd name="connsiteY1" fmla="*/ 14514 h 6901542"/>
              <a:gd name="connsiteX2" fmla="*/ 7711295 w 7711295"/>
              <a:gd name="connsiteY2" fmla="*/ 6872514 h 6901542"/>
              <a:gd name="connsiteX3" fmla="*/ 0 w 7711295"/>
              <a:gd name="connsiteY3" fmla="*/ 6901542 h 6901542"/>
              <a:gd name="connsiteX4" fmla="*/ 2148115 w 7711295"/>
              <a:gd name="connsiteY4" fmla="*/ 0 h 6901542"/>
              <a:gd name="connsiteX0" fmla="*/ 2148115 w 7711295"/>
              <a:gd name="connsiteY0" fmla="*/ 0 h 6901542"/>
              <a:gd name="connsiteX1" fmla="*/ 7711295 w 7711295"/>
              <a:gd name="connsiteY1" fmla="*/ 14514 h 6901542"/>
              <a:gd name="connsiteX2" fmla="*/ 7696780 w 7711295"/>
              <a:gd name="connsiteY2" fmla="*/ 6887028 h 6901542"/>
              <a:gd name="connsiteX3" fmla="*/ 0 w 7711295"/>
              <a:gd name="connsiteY3" fmla="*/ 6901542 h 6901542"/>
              <a:gd name="connsiteX4" fmla="*/ 2148115 w 7711295"/>
              <a:gd name="connsiteY4" fmla="*/ 0 h 6901542"/>
              <a:gd name="connsiteX0" fmla="*/ 2148115 w 7712690"/>
              <a:gd name="connsiteY0" fmla="*/ 0 h 6901542"/>
              <a:gd name="connsiteX1" fmla="*/ 7711295 w 7712690"/>
              <a:gd name="connsiteY1" fmla="*/ 14514 h 6901542"/>
              <a:gd name="connsiteX2" fmla="*/ 7711294 w 7712690"/>
              <a:gd name="connsiteY2" fmla="*/ 6887028 h 6901542"/>
              <a:gd name="connsiteX3" fmla="*/ 0 w 7712690"/>
              <a:gd name="connsiteY3" fmla="*/ 6901542 h 6901542"/>
              <a:gd name="connsiteX4" fmla="*/ 2148115 w 7712690"/>
              <a:gd name="connsiteY4" fmla="*/ 0 h 6901542"/>
              <a:gd name="connsiteX0" fmla="*/ 131591 w 7712690"/>
              <a:gd name="connsiteY0" fmla="*/ 307240 h 6887021"/>
              <a:gd name="connsiteX1" fmla="*/ 7711295 w 7712690"/>
              <a:gd name="connsiteY1" fmla="*/ -7 h 6887021"/>
              <a:gd name="connsiteX2" fmla="*/ 7711294 w 7712690"/>
              <a:gd name="connsiteY2" fmla="*/ 6872507 h 6887021"/>
              <a:gd name="connsiteX3" fmla="*/ 0 w 7712690"/>
              <a:gd name="connsiteY3" fmla="*/ 6887021 h 6887021"/>
              <a:gd name="connsiteX4" fmla="*/ 131591 w 7712690"/>
              <a:gd name="connsiteY4" fmla="*/ 307240 h 6887021"/>
              <a:gd name="connsiteX0" fmla="*/ 131591 w 7712690"/>
              <a:gd name="connsiteY0" fmla="*/ 307240 h 6887021"/>
              <a:gd name="connsiteX1" fmla="*/ 7711295 w 7712690"/>
              <a:gd name="connsiteY1" fmla="*/ -7 h 6887021"/>
              <a:gd name="connsiteX2" fmla="*/ 7711294 w 7712690"/>
              <a:gd name="connsiteY2" fmla="*/ 6872507 h 6887021"/>
              <a:gd name="connsiteX3" fmla="*/ 0 w 7712690"/>
              <a:gd name="connsiteY3" fmla="*/ 6887021 h 6887021"/>
              <a:gd name="connsiteX4" fmla="*/ 131591 w 7712690"/>
              <a:gd name="connsiteY4" fmla="*/ 307240 h 6887021"/>
              <a:gd name="connsiteX0" fmla="*/ 96083 w 7677182"/>
              <a:gd name="connsiteY0" fmla="*/ 307240 h 6887021"/>
              <a:gd name="connsiteX1" fmla="*/ 7675787 w 7677182"/>
              <a:gd name="connsiteY1" fmla="*/ -7 h 6887021"/>
              <a:gd name="connsiteX2" fmla="*/ 7675786 w 7677182"/>
              <a:gd name="connsiteY2" fmla="*/ 6872507 h 6887021"/>
              <a:gd name="connsiteX3" fmla="*/ 0 w 7677182"/>
              <a:gd name="connsiteY3" fmla="*/ 6887021 h 6887021"/>
              <a:gd name="connsiteX4" fmla="*/ 96083 w 7677182"/>
              <a:gd name="connsiteY4" fmla="*/ 307240 h 688702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677182" h="6887021">
                <a:moveTo>
                  <a:pt x="96083" y="307240"/>
                </a:moveTo>
                <a:lnTo>
                  <a:pt x="7675787" y="-7"/>
                </a:lnTo>
                <a:cubicBezTo>
                  <a:pt x="7670949" y="2290831"/>
                  <a:pt x="7680624" y="4581669"/>
                  <a:pt x="7675786" y="6872507"/>
                </a:cubicBezTo>
                <a:lnTo>
                  <a:pt x="0" y="6887021"/>
                </a:lnTo>
                <a:lnTo>
                  <a:pt x="96083" y="307240"/>
                </a:lnTo>
                <a:close/>
              </a:path>
            </a:pathLst>
          </a:custGeom>
          <a:solidFill>
            <a:srgbClr val="A1249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141" name="矩形 92">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C5B24D18-3421-48EF-803B-067A37E7B53E}"/>
              </a:ext>
            </a:extLst>
          </p:cNvPr>
          <p:cNvSpPr/>
          <p:nvPr/>
        </p:nvSpPr>
        <p:spPr>
          <a:xfrm flipH="1">
            <a:off x="2" y="1866488"/>
            <a:ext cx="3364849" cy="127560"/>
          </a:xfrm>
          <a:custGeom>
            <a:avLst/>
            <a:gdLst>
              <a:gd name="connsiteX0" fmla="*/ 0 w 6288894"/>
              <a:gd name="connsiteY0" fmla="*/ 0 h 6858000"/>
              <a:gd name="connsiteX1" fmla="*/ 6288894 w 6288894"/>
              <a:gd name="connsiteY1" fmla="*/ 0 h 6858000"/>
              <a:gd name="connsiteX2" fmla="*/ 6288894 w 6288894"/>
              <a:gd name="connsiteY2" fmla="*/ 6858000 h 6858000"/>
              <a:gd name="connsiteX3" fmla="*/ 0 w 6288894"/>
              <a:gd name="connsiteY3" fmla="*/ 6858000 h 6858000"/>
              <a:gd name="connsiteX4" fmla="*/ 0 w 6288894"/>
              <a:gd name="connsiteY4" fmla="*/ 0 h 6858000"/>
              <a:gd name="connsiteX0" fmla="*/ 885372 w 7174266"/>
              <a:gd name="connsiteY0" fmla="*/ 0 h 6858000"/>
              <a:gd name="connsiteX1" fmla="*/ 7174266 w 7174266"/>
              <a:gd name="connsiteY1" fmla="*/ 0 h 6858000"/>
              <a:gd name="connsiteX2" fmla="*/ 7174266 w 7174266"/>
              <a:gd name="connsiteY2" fmla="*/ 6858000 h 6858000"/>
              <a:gd name="connsiteX3" fmla="*/ 0 w 7174266"/>
              <a:gd name="connsiteY3" fmla="*/ 6858000 h 6858000"/>
              <a:gd name="connsiteX4" fmla="*/ 885372 w 7174266"/>
              <a:gd name="connsiteY4" fmla="*/ 0 h 6858000"/>
              <a:gd name="connsiteX0" fmla="*/ 1611086 w 7174266"/>
              <a:gd name="connsiteY0" fmla="*/ 0 h 6872514"/>
              <a:gd name="connsiteX1" fmla="*/ 7174266 w 7174266"/>
              <a:gd name="connsiteY1" fmla="*/ 14514 h 6872514"/>
              <a:gd name="connsiteX2" fmla="*/ 7174266 w 7174266"/>
              <a:gd name="connsiteY2" fmla="*/ 6872514 h 6872514"/>
              <a:gd name="connsiteX3" fmla="*/ 0 w 7174266"/>
              <a:gd name="connsiteY3" fmla="*/ 6872514 h 6872514"/>
              <a:gd name="connsiteX4" fmla="*/ 1611086 w 7174266"/>
              <a:gd name="connsiteY4" fmla="*/ 0 h 6872514"/>
              <a:gd name="connsiteX0" fmla="*/ 2148115 w 7711295"/>
              <a:gd name="connsiteY0" fmla="*/ 0 h 6901542"/>
              <a:gd name="connsiteX1" fmla="*/ 7711295 w 7711295"/>
              <a:gd name="connsiteY1" fmla="*/ 14514 h 6901542"/>
              <a:gd name="connsiteX2" fmla="*/ 7711295 w 7711295"/>
              <a:gd name="connsiteY2" fmla="*/ 6872514 h 6901542"/>
              <a:gd name="connsiteX3" fmla="*/ 0 w 7711295"/>
              <a:gd name="connsiteY3" fmla="*/ 6901542 h 6901542"/>
              <a:gd name="connsiteX4" fmla="*/ 2148115 w 7711295"/>
              <a:gd name="connsiteY4" fmla="*/ 0 h 6901542"/>
              <a:gd name="connsiteX0" fmla="*/ 2148115 w 7711295"/>
              <a:gd name="connsiteY0" fmla="*/ 0 h 6901542"/>
              <a:gd name="connsiteX1" fmla="*/ 7711295 w 7711295"/>
              <a:gd name="connsiteY1" fmla="*/ 14514 h 6901542"/>
              <a:gd name="connsiteX2" fmla="*/ 7696780 w 7711295"/>
              <a:gd name="connsiteY2" fmla="*/ 6887028 h 6901542"/>
              <a:gd name="connsiteX3" fmla="*/ 0 w 7711295"/>
              <a:gd name="connsiteY3" fmla="*/ 6901542 h 6901542"/>
              <a:gd name="connsiteX4" fmla="*/ 2148115 w 7711295"/>
              <a:gd name="connsiteY4" fmla="*/ 0 h 6901542"/>
              <a:gd name="connsiteX0" fmla="*/ 2148115 w 7712690"/>
              <a:gd name="connsiteY0" fmla="*/ 0 h 6901542"/>
              <a:gd name="connsiteX1" fmla="*/ 7711295 w 7712690"/>
              <a:gd name="connsiteY1" fmla="*/ 14514 h 6901542"/>
              <a:gd name="connsiteX2" fmla="*/ 7711294 w 7712690"/>
              <a:gd name="connsiteY2" fmla="*/ 6887028 h 6901542"/>
              <a:gd name="connsiteX3" fmla="*/ 0 w 7712690"/>
              <a:gd name="connsiteY3" fmla="*/ 6901542 h 6901542"/>
              <a:gd name="connsiteX4" fmla="*/ 2148115 w 7712690"/>
              <a:gd name="connsiteY4" fmla="*/ 0 h 6901542"/>
              <a:gd name="connsiteX0" fmla="*/ 131591 w 7712690"/>
              <a:gd name="connsiteY0" fmla="*/ 307240 h 6887021"/>
              <a:gd name="connsiteX1" fmla="*/ 7711295 w 7712690"/>
              <a:gd name="connsiteY1" fmla="*/ -7 h 6887021"/>
              <a:gd name="connsiteX2" fmla="*/ 7711294 w 7712690"/>
              <a:gd name="connsiteY2" fmla="*/ 6872507 h 6887021"/>
              <a:gd name="connsiteX3" fmla="*/ 0 w 7712690"/>
              <a:gd name="connsiteY3" fmla="*/ 6887021 h 6887021"/>
              <a:gd name="connsiteX4" fmla="*/ 131591 w 7712690"/>
              <a:gd name="connsiteY4" fmla="*/ 307240 h 6887021"/>
              <a:gd name="connsiteX0" fmla="*/ 131591 w 7712690"/>
              <a:gd name="connsiteY0" fmla="*/ 307240 h 6887021"/>
              <a:gd name="connsiteX1" fmla="*/ 7711295 w 7712690"/>
              <a:gd name="connsiteY1" fmla="*/ -7 h 6887021"/>
              <a:gd name="connsiteX2" fmla="*/ 7711294 w 7712690"/>
              <a:gd name="connsiteY2" fmla="*/ 6872507 h 6887021"/>
              <a:gd name="connsiteX3" fmla="*/ 0 w 7712690"/>
              <a:gd name="connsiteY3" fmla="*/ 6887021 h 6887021"/>
              <a:gd name="connsiteX4" fmla="*/ 131591 w 7712690"/>
              <a:gd name="connsiteY4" fmla="*/ 307240 h 6887021"/>
              <a:gd name="connsiteX0" fmla="*/ 96083 w 7677182"/>
              <a:gd name="connsiteY0" fmla="*/ 307240 h 6887021"/>
              <a:gd name="connsiteX1" fmla="*/ 7675787 w 7677182"/>
              <a:gd name="connsiteY1" fmla="*/ -7 h 6887021"/>
              <a:gd name="connsiteX2" fmla="*/ 7675786 w 7677182"/>
              <a:gd name="connsiteY2" fmla="*/ 6872507 h 6887021"/>
              <a:gd name="connsiteX3" fmla="*/ 0 w 7677182"/>
              <a:gd name="connsiteY3" fmla="*/ 6887021 h 6887021"/>
              <a:gd name="connsiteX4" fmla="*/ 96083 w 7677182"/>
              <a:gd name="connsiteY4" fmla="*/ 307240 h 688702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677182" h="6887021">
                <a:moveTo>
                  <a:pt x="96083" y="307240"/>
                </a:moveTo>
                <a:lnTo>
                  <a:pt x="7675787" y="-7"/>
                </a:lnTo>
                <a:cubicBezTo>
                  <a:pt x="7670949" y="2290831"/>
                  <a:pt x="7680624" y="4581669"/>
                  <a:pt x="7675786" y="6872507"/>
                </a:cubicBezTo>
                <a:lnTo>
                  <a:pt x="0" y="6887021"/>
                </a:lnTo>
                <a:lnTo>
                  <a:pt x="96083" y="307240"/>
                </a:lnTo>
                <a:close/>
              </a:path>
            </a:pathLst>
          </a:custGeom>
          <a:solidFill>
            <a:srgbClr val="2CC8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Tree>
    <p:extLst>
      <p:ext uri="{BB962C8B-B14F-4D97-AF65-F5344CB8AC3E}">
        <p14:creationId xmlns:p14="http://schemas.microsoft.com/office/powerpoint/2010/main" val="3560977640"/>
      </p:ext>
    </p:extLst>
  </p:cSld>
  <p:clrMapOvr>
    <a:masterClrMapping/>
  </p:clrMapOvr>
  <mc:AlternateContent xmlns:mc="http://schemas.openxmlformats.org/markup-compatibility/2006" xmlns:p14="http://schemas.microsoft.com/office/powerpoint/2010/main">
    <mc:Choice Requires="p14">
      <p:transition p14:dur="250" advClick="0" advTm="8000">
        <p:random/>
      </p:transition>
    </mc:Choice>
    <mc:Fallback xmlns="" xmlns:a16="http://schemas.microsoft.com/office/drawing/2014/main" xmlns:a14="http://schemas.microsoft.com/office/drawing/2010/main">
      <p:transition advClick="0" advTm="8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childTnLst>
                          </p:cTn>
                        </p:par>
                        <p:par>
                          <p:cTn id="8" fill="hold">
                            <p:stCondLst>
                              <p:cond delay="500"/>
                            </p:stCondLst>
                            <p:childTnLst>
                              <p:par>
                                <p:cTn id="9" presetID="22" presetClass="entr" presetSubtype="4" fill="hold" grpId="0" nodeType="afterEffect">
                                  <p:stCondLst>
                                    <p:cond delay="0"/>
                                  </p:stCondLst>
                                  <p:childTnLst>
                                    <p:set>
                                      <p:cBhvr>
                                        <p:cTn id="10" dur="1" fill="hold">
                                          <p:stCondLst>
                                            <p:cond delay="0"/>
                                          </p:stCondLst>
                                        </p:cTn>
                                        <p:tgtEl>
                                          <p:spTgt spid="84"/>
                                        </p:tgtEl>
                                        <p:attrNameLst>
                                          <p:attrName>style.visibility</p:attrName>
                                        </p:attrNameLst>
                                      </p:cBhvr>
                                      <p:to>
                                        <p:strVal val="visible"/>
                                      </p:to>
                                    </p:set>
                                    <p:animEffect transition="in" filter="wipe(down)">
                                      <p:cBhvr>
                                        <p:cTn id="11" dur="500"/>
                                        <p:tgtEl>
                                          <p:spTgt spid="84"/>
                                        </p:tgtEl>
                                      </p:cBhvr>
                                    </p:animEffect>
                                  </p:childTnLst>
                                </p:cTn>
                              </p:par>
                            </p:childTnLst>
                          </p:cTn>
                        </p:par>
                        <p:par>
                          <p:cTn id="12" fill="hold">
                            <p:stCondLst>
                              <p:cond delay="1000"/>
                            </p:stCondLst>
                            <p:childTnLst>
                              <p:par>
                                <p:cTn id="13" presetID="22" presetClass="entr" presetSubtype="4" fill="hold" grpId="0" nodeType="afterEffect">
                                  <p:stCondLst>
                                    <p:cond delay="0"/>
                                  </p:stCondLst>
                                  <p:childTnLst>
                                    <p:set>
                                      <p:cBhvr>
                                        <p:cTn id="14" dur="1" fill="hold">
                                          <p:stCondLst>
                                            <p:cond delay="0"/>
                                          </p:stCondLst>
                                        </p:cTn>
                                        <p:tgtEl>
                                          <p:spTgt spid="85"/>
                                        </p:tgtEl>
                                        <p:attrNameLst>
                                          <p:attrName>style.visibility</p:attrName>
                                        </p:attrNameLst>
                                      </p:cBhvr>
                                      <p:to>
                                        <p:strVal val="visible"/>
                                      </p:to>
                                    </p:set>
                                    <p:animEffect transition="in" filter="wipe(down)">
                                      <p:cBhvr>
                                        <p:cTn id="15" dur="500"/>
                                        <p:tgtEl>
                                          <p:spTgt spid="85"/>
                                        </p:tgtEl>
                                      </p:cBhvr>
                                    </p:animEffect>
                                  </p:childTnLst>
                                </p:cTn>
                              </p:par>
                            </p:childTnLst>
                          </p:cTn>
                        </p:par>
                        <p:par>
                          <p:cTn id="16" fill="hold">
                            <p:stCondLst>
                              <p:cond delay="1500"/>
                            </p:stCondLst>
                            <p:childTnLst>
                              <p:par>
                                <p:cTn id="17" presetID="22" presetClass="entr" presetSubtype="4" fill="hold" grpId="0" nodeType="afterEffect">
                                  <p:stCondLst>
                                    <p:cond delay="0"/>
                                  </p:stCondLst>
                                  <p:childTnLst>
                                    <p:set>
                                      <p:cBhvr>
                                        <p:cTn id="18" dur="1" fill="hold">
                                          <p:stCondLst>
                                            <p:cond delay="0"/>
                                          </p:stCondLst>
                                        </p:cTn>
                                        <p:tgtEl>
                                          <p:spTgt spid="86"/>
                                        </p:tgtEl>
                                        <p:attrNameLst>
                                          <p:attrName>style.visibility</p:attrName>
                                        </p:attrNameLst>
                                      </p:cBhvr>
                                      <p:to>
                                        <p:strVal val="visible"/>
                                      </p:to>
                                    </p:set>
                                    <p:animEffect transition="in" filter="wipe(down)">
                                      <p:cBhvr>
                                        <p:cTn id="19" dur="500"/>
                                        <p:tgtEl>
                                          <p:spTgt spid="86"/>
                                        </p:tgtEl>
                                      </p:cBhvr>
                                    </p:animEffect>
                                  </p:childTnLst>
                                </p:cTn>
                              </p:par>
                            </p:childTnLst>
                          </p:cTn>
                        </p:par>
                        <p:par>
                          <p:cTn id="20" fill="hold">
                            <p:stCondLst>
                              <p:cond delay="2000"/>
                            </p:stCondLst>
                            <p:childTnLst>
                              <p:par>
                                <p:cTn id="21" presetID="22" presetClass="entr" presetSubtype="4" fill="hold" grpId="0" nodeType="afterEffect">
                                  <p:stCondLst>
                                    <p:cond delay="0"/>
                                  </p:stCondLst>
                                  <p:childTnLst>
                                    <p:set>
                                      <p:cBhvr>
                                        <p:cTn id="22" dur="1" fill="hold">
                                          <p:stCondLst>
                                            <p:cond delay="0"/>
                                          </p:stCondLst>
                                        </p:cTn>
                                        <p:tgtEl>
                                          <p:spTgt spid="87"/>
                                        </p:tgtEl>
                                        <p:attrNameLst>
                                          <p:attrName>style.visibility</p:attrName>
                                        </p:attrNameLst>
                                      </p:cBhvr>
                                      <p:to>
                                        <p:strVal val="visible"/>
                                      </p:to>
                                    </p:set>
                                    <p:animEffect transition="in" filter="wipe(down)">
                                      <p:cBhvr>
                                        <p:cTn id="23" dur="500"/>
                                        <p:tgtEl>
                                          <p:spTgt spid="87"/>
                                        </p:tgtEl>
                                      </p:cBhvr>
                                    </p:animEffect>
                                  </p:childTnLst>
                                </p:cTn>
                              </p:par>
                            </p:childTnLst>
                          </p:cTn>
                        </p:par>
                        <p:par>
                          <p:cTn id="24" fill="hold">
                            <p:stCondLst>
                              <p:cond delay="2500"/>
                            </p:stCondLst>
                            <p:childTnLst>
                              <p:par>
                                <p:cTn id="25" presetID="22" presetClass="entr" presetSubtype="4" fill="hold" grpId="0" nodeType="afterEffect">
                                  <p:stCondLst>
                                    <p:cond delay="0"/>
                                  </p:stCondLst>
                                  <p:childTnLst>
                                    <p:set>
                                      <p:cBhvr>
                                        <p:cTn id="26" dur="1" fill="hold">
                                          <p:stCondLst>
                                            <p:cond delay="0"/>
                                          </p:stCondLst>
                                        </p:cTn>
                                        <p:tgtEl>
                                          <p:spTgt spid="88"/>
                                        </p:tgtEl>
                                        <p:attrNameLst>
                                          <p:attrName>style.visibility</p:attrName>
                                        </p:attrNameLst>
                                      </p:cBhvr>
                                      <p:to>
                                        <p:strVal val="visible"/>
                                      </p:to>
                                    </p:set>
                                    <p:animEffect transition="in" filter="wipe(down)">
                                      <p:cBhvr>
                                        <p:cTn id="27" dur="500"/>
                                        <p:tgtEl>
                                          <p:spTgt spid="88"/>
                                        </p:tgtEl>
                                      </p:cBhvr>
                                    </p:animEffect>
                                  </p:childTnLst>
                                </p:cTn>
                              </p:par>
                            </p:childTnLst>
                          </p:cTn>
                        </p:par>
                        <p:par>
                          <p:cTn id="28" fill="hold">
                            <p:stCondLst>
                              <p:cond delay="3000"/>
                            </p:stCondLst>
                            <p:childTnLst>
                              <p:par>
                                <p:cTn id="29" presetID="22" presetClass="entr" presetSubtype="4" fill="hold" grpId="0" nodeType="afterEffect">
                                  <p:stCondLst>
                                    <p:cond delay="0"/>
                                  </p:stCondLst>
                                  <p:childTnLst>
                                    <p:set>
                                      <p:cBhvr>
                                        <p:cTn id="30" dur="1" fill="hold">
                                          <p:stCondLst>
                                            <p:cond delay="0"/>
                                          </p:stCondLst>
                                        </p:cTn>
                                        <p:tgtEl>
                                          <p:spTgt spid="89"/>
                                        </p:tgtEl>
                                        <p:attrNameLst>
                                          <p:attrName>style.visibility</p:attrName>
                                        </p:attrNameLst>
                                      </p:cBhvr>
                                      <p:to>
                                        <p:strVal val="visible"/>
                                      </p:to>
                                    </p:set>
                                    <p:animEffect transition="in" filter="wipe(down)">
                                      <p:cBhvr>
                                        <p:cTn id="31" dur="500"/>
                                        <p:tgtEl>
                                          <p:spTgt spid="89"/>
                                        </p:tgtEl>
                                      </p:cBhvr>
                                    </p:animEffect>
                                  </p:childTnLst>
                                </p:cTn>
                              </p:par>
                            </p:childTnLst>
                          </p:cTn>
                        </p:par>
                        <p:par>
                          <p:cTn id="32" fill="hold">
                            <p:stCondLst>
                              <p:cond delay="3500"/>
                            </p:stCondLst>
                            <p:childTnLst>
                              <p:par>
                                <p:cTn id="33" presetID="22" presetClass="entr" presetSubtype="4" fill="hold" grpId="0" nodeType="afterEffect">
                                  <p:stCondLst>
                                    <p:cond delay="0"/>
                                  </p:stCondLst>
                                  <p:childTnLst>
                                    <p:set>
                                      <p:cBhvr>
                                        <p:cTn id="34" dur="1" fill="hold">
                                          <p:stCondLst>
                                            <p:cond delay="0"/>
                                          </p:stCondLst>
                                        </p:cTn>
                                        <p:tgtEl>
                                          <p:spTgt spid="90"/>
                                        </p:tgtEl>
                                        <p:attrNameLst>
                                          <p:attrName>style.visibility</p:attrName>
                                        </p:attrNameLst>
                                      </p:cBhvr>
                                      <p:to>
                                        <p:strVal val="visible"/>
                                      </p:to>
                                    </p:set>
                                    <p:animEffect transition="in" filter="wipe(down)">
                                      <p:cBhvr>
                                        <p:cTn id="35" dur="500"/>
                                        <p:tgtEl>
                                          <p:spTgt spid="90"/>
                                        </p:tgtEl>
                                      </p:cBhvr>
                                    </p:animEffect>
                                  </p:childTnLst>
                                </p:cTn>
                              </p:par>
                            </p:childTnLst>
                          </p:cTn>
                        </p:par>
                        <p:par>
                          <p:cTn id="36" fill="hold">
                            <p:stCondLst>
                              <p:cond delay="4000"/>
                            </p:stCondLst>
                            <p:childTnLst>
                              <p:par>
                                <p:cTn id="37" presetID="22" presetClass="entr" presetSubtype="4" fill="hold" grpId="0" nodeType="afterEffect">
                                  <p:stCondLst>
                                    <p:cond delay="0"/>
                                  </p:stCondLst>
                                  <p:childTnLst>
                                    <p:set>
                                      <p:cBhvr>
                                        <p:cTn id="38" dur="1" fill="hold">
                                          <p:stCondLst>
                                            <p:cond delay="0"/>
                                          </p:stCondLst>
                                        </p:cTn>
                                        <p:tgtEl>
                                          <p:spTgt spid="91"/>
                                        </p:tgtEl>
                                        <p:attrNameLst>
                                          <p:attrName>style.visibility</p:attrName>
                                        </p:attrNameLst>
                                      </p:cBhvr>
                                      <p:to>
                                        <p:strVal val="visible"/>
                                      </p:to>
                                    </p:set>
                                    <p:animEffect transition="in" filter="wipe(down)">
                                      <p:cBhvr>
                                        <p:cTn id="39" dur="500"/>
                                        <p:tgtEl>
                                          <p:spTgt spid="91"/>
                                        </p:tgtEl>
                                      </p:cBhvr>
                                    </p:animEffect>
                                  </p:childTnLst>
                                </p:cTn>
                              </p:par>
                            </p:childTnLst>
                          </p:cTn>
                        </p:par>
                        <p:par>
                          <p:cTn id="40" fill="hold">
                            <p:stCondLst>
                              <p:cond delay="4500"/>
                            </p:stCondLst>
                            <p:childTnLst>
                              <p:par>
                                <p:cTn id="41" presetID="22" presetClass="entr" presetSubtype="4" fill="hold" grpId="0" nodeType="afterEffect">
                                  <p:stCondLst>
                                    <p:cond delay="0"/>
                                  </p:stCondLst>
                                  <p:childTnLst>
                                    <p:set>
                                      <p:cBhvr>
                                        <p:cTn id="42" dur="1" fill="hold">
                                          <p:stCondLst>
                                            <p:cond delay="0"/>
                                          </p:stCondLst>
                                        </p:cTn>
                                        <p:tgtEl>
                                          <p:spTgt spid="92"/>
                                        </p:tgtEl>
                                        <p:attrNameLst>
                                          <p:attrName>style.visibility</p:attrName>
                                        </p:attrNameLst>
                                      </p:cBhvr>
                                      <p:to>
                                        <p:strVal val="visible"/>
                                      </p:to>
                                    </p:set>
                                    <p:animEffect transition="in" filter="wipe(down)">
                                      <p:cBhvr>
                                        <p:cTn id="43" dur="500"/>
                                        <p:tgtEl>
                                          <p:spTgt spid="92"/>
                                        </p:tgtEl>
                                      </p:cBhvr>
                                    </p:animEffect>
                                  </p:childTnLst>
                                </p:cTn>
                              </p:par>
                            </p:childTnLst>
                          </p:cTn>
                        </p:par>
                        <p:par>
                          <p:cTn id="44" fill="hold">
                            <p:stCondLst>
                              <p:cond delay="5000"/>
                            </p:stCondLst>
                            <p:childTnLst>
                              <p:par>
                                <p:cTn id="45" presetID="22" presetClass="entr" presetSubtype="4" fill="hold" grpId="0" nodeType="afterEffect">
                                  <p:stCondLst>
                                    <p:cond delay="0"/>
                                  </p:stCondLst>
                                  <p:childTnLst>
                                    <p:set>
                                      <p:cBhvr>
                                        <p:cTn id="46" dur="1" fill="hold">
                                          <p:stCondLst>
                                            <p:cond delay="0"/>
                                          </p:stCondLst>
                                        </p:cTn>
                                        <p:tgtEl>
                                          <p:spTgt spid="93"/>
                                        </p:tgtEl>
                                        <p:attrNameLst>
                                          <p:attrName>style.visibility</p:attrName>
                                        </p:attrNameLst>
                                      </p:cBhvr>
                                      <p:to>
                                        <p:strVal val="visible"/>
                                      </p:to>
                                    </p:set>
                                    <p:animEffect transition="in" filter="wipe(down)">
                                      <p:cBhvr>
                                        <p:cTn id="47" dur="500"/>
                                        <p:tgtEl>
                                          <p:spTgt spid="93"/>
                                        </p:tgtEl>
                                      </p:cBhvr>
                                    </p:animEffect>
                                  </p:childTnLst>
                                </p:cTn>
                              </p:par>
                            </p:childTnLst>
                          </p:cTn>
                        </p:par>
                        <p:par>
                          <p:cTn id="48" fill="hold">
                            <p:stCondLst>
                              <p:cond delay="5500"/>
                            </p:stCondLst>
                            <p:childTnLst>
                              <p:par>
                                <p:cTn id="49" presetID="22" presetClass="entr" presetSubtype="4" fill="hold" grpId="0" nodeType="afterEffect">
                                  <p:stCondLst>
                                    <p:cond delay="0"/>
                                  </p:stCondLst>
                                  <p:childTnLst>
                                    <p:set>
                                      <p:cBhvr>
                                        <p:cTn id="50" dur="1" fill="hold">
                                          <p:stCondLst>
                                            <p:cond delay="0"/>
                                          </p:stCondLst>
                                        </p:cTn>
                                        <p:tgtEl>
                                          <p:spTgt spid="94"/>
                                        </p:tgtEl>
                                        <p:attrNameLst>
                                          <p:attrName>style.visibility</p:attrName>
                                        </p:attrNameLst>
                                      </p:cBhvr>
                                      <p:to>
                                        <p:strVal val="visible"/>
                                      </p:to>
                                    </p:set>
                                    <p:animEffect transition="in" filter="wipe(down)">
                                      <p:cBhvr>
                                        <p:cTn id="51" dur="500"/>
                                        <p:tgtEl>
                                          <p:spTgt spid="94"/>
                                        </p:tgtEl>
                                      </p:cBhvr>
                                    </p:animEffect>
                                  </p:childTnLst>
                                </p:cTn>
                              </p:par>
                            </p:childTnLst>
                          </p:cTn>
                        </p:par>
                        <p:par>
                          <p:cTn id="52" fill="hold">
                            <p:stCondLst>
                              <p:cond delay="6000"/>
                            </p:stCondLst>
                            <p:childTnLst>
                              <p:par>
                                <p:cTn id="53" presetID="22" presetClass="entr" presetSubtype="4" fill="hold" grpId="0" nodeType="afterEffect">
                                  <p:stCondLst>
                                    <p:cond delay="0"/>
                                  </p:stCondLst>
                                  <p:childTnLst>
                                    <p:set>
                                      <p:cBhvr>
                                        <p:cTn id="54" dur="1" fill="hold">
                                          <p:stCondLst>
                                            <p:cond delay="0"/>
                                          </p:stCondLst>
                                        </p:cTn>
                                        <p:tgtEl>
                                          <p:spTgt spid="95"/>
                                        </p:tgtEl>
                                        <p:attrNameLst>
                                          <p:attrName>style.visibility</p:attrName>
                                        </p:attrNameLst>
                                      </p:cBhvr>
                                      <p:to>
                                        <p:strVal val="visible"/>
                                      </p:to>
                                    </p:set>
                                    <p:animEffect transition="in" filter="wipe(down)">
                                      <p:cBhvr>
                                        <p:cTn id="55" dur="500"/>
                                        <p:tgtEl>
                                          <p:spTgt spid="95"/>
                                        </p:tgtEl>
                                      </p:cBhvr>
                                    </p:animEffect>
                                  </p:childTnLst>
                                </p:cTn>
                              </p:par>
                            </p:childTnLst>
                          </p:cTn>
                        </p:par>
                        <p:par>
                          <p:cTn id="56" fill="hold">
                            <p:stCondLst>
                              <p:cond delay="6500"/>
                            </p:stCondLst>
                            <p:childTnLst>
                              <p:par>
                                <p:cTn id="57" presetID="22" presetClass="entr" presetSubtype="4" fill="hold" grpId="0" nodeType="afterEffect">
                                  <p:stCondLst>
                                    <p:cond delay="0"/>
                                  </p:stCondLst>
                                  <p:childTnLst>
                                    <p:set>
                                      <p:cBhvr>
                                        <p:cTn id="58" dur="1" fill="hold">
                                          <p:stCondLst>
                                            <p:cond delay="0"/>
                                          </p:stCondLst>
                                        </p:cTn>
                                        <p:tgtEl>
                                          <p:spTgt spid="96"/>
                                        </p:tgtEl>
                                        <p:attrNameLst>
                                          <p:attrName>style.visibility</p:attrName>
                                        </p:attrNameLst>
                                      </p:cBhvr>
                                      <p:to>
                                        <p:strVal val="visible"/>
                                      </p:to>
                                    </p:set>
                                    <p:animEffect transition="in" filter="wipe(down)">
                                      <p:cBhvr>
                                        <p:cTn id="59" dur="500"/>
                                        <p:tgtEl>
                                          <p:spTgt spid="96"/>
                                        </p:tgtEl>
                                      </p:cBhvr>
                                    </p:animEffect>
                                  </p:childTnLst>
                                </p:cTn>
                              </p:par>
                            </p:childTnLst>
                          </p:cTn>
                        </p:par>
                        <p:par>
                          <p:cTn id="60" fill="hold">
                            <p:stCondLst>
                              <p:cond delay="7000"/>
                            </p:stCondLst>
                            <p:childTnLst>
                              <p:par>
                                <p:cTn id="61" presetID="22" presetClass="entr" presetSubtype="4" fill="hold" grpId="0" nodeType="afterEffect">
                                  <p:stCondLst>
                                    <p:cond delay="0"/>
                                  </p:stCondLst>
                                  <p:childTnLst>
                                    <p:set>
                                      <p:cBhvr>
                                        <p:cTn id="62" dur="1" fill="hold">
                                          <p:stCondLst>
                                            <p:cond delay="0"/>
                                          </p:stCondLst>
                                        </p:cTn>
                                        <p:tgtEl>
                                          <p:spTgt spid="97"/>
                                        </p:tgtEl>
                                        <p:attrNameLst>
                                          <p:attrName>style.visibility</p:attrName>
                                        </p:attrNameLst>
                                      </p:cBhvr>
                                      <p:to>
                                        <p:strVal val="visible"/>
                                      </p:to>
                                    </p:set>
                                    <p:animEffect transition="in" filter="wipe(down)">
                                      <p:cBhvr>
                                        <p:cTn id="63" dur="500"/>
                                        <p:tgtEl>
                                          <p:spTgt spid="97"/>
                                        </p:tgtEl>
                                      </p:cBhvr>
                                    </p:animEffect>
                                  </p:childTnLst>
                                </p:cTn>
                              </p:par>
                            </p:childTnLst>
                          </p:cTn>
                        </p:par>
                        <p:par>
                          <p:cTn id="64" fill="hold">
                            <p:stCondLst>
                              <p:cond delay="7500"/>
                            </p:stCondLst>
                            <p:childTnLst>
                              <p:par>
                                <p:cTn id="65" presetID="22" presetClass="entr" presetSubtype="4" fill="hold" grpId="0" nodeType="afterEffect">
                                  <p:stCondLst>
                                    <p:cond delay="0"/>
                                  </p:stCondLst>
                                  <p:childTnLst>
                                    <p:set>
                                      <p:cBhvr>
                                        <p:cTn id="66" dur="1" fill="hold">
                                          <p:stCondLst>
                                            <p:cond delay="0"/>
                                          </p:stCondLst>
                                        </p:cTn>
                                        <p:tgtEl>
                                          <p:spTgt spid="98"/>
                                        </p:tgtEl>
                                        <p:attrNameLst>
                                          <p:attrName>style.visibility</p:attrName>
                                        </p:attrNameLst>
                                      </p:cBhvr>
                                      <p:to>
                                        <p:strVal val="visible"/>
                                      </p:to>
                                    </p:set>
                                    <p:animEffect transition="in" filter="wipe(down)">
                                      <p:cBhvr>
                                        <p:cTn id="67" dur="500"/>
                                        <p:tgtEl>
                                          <p:spTgt spid="98"/>
                                        </p:tgtEl>
                                      </p:cBhvr>
                                    </p:animEffect>
                                  </p:childTnLst>
                                </p:cTn>
                              </p:par>
                            </p:childTnLst>
                          </p:cTn>
                        </p:par>
                        <p:par>
                          <p:cTn id="68" fill="hold">
                            <p:stCondLst>
                              <p:cond delay="8000"/>
                            </p:stCondLst>
                            <p:childTnLst>
                              <p:par>
                                <p:cTn id="69" presetID="22" presetClass="entr" presetSubtype="4" fill="hold" grpId="0" nodeType="afterEffect">
                                  <p:stCondLst>
                                    <p:cond delay="0"/>
                                  </p:stCondLst>
                                  <p:childTnLst>
                                    <p:set>
                                      <p:cBhvr>
                                        <p:cTn id="70" dur="1" fill="hold">
                                          <p:stCondLst>
                                            <p:cond delay="0"/>
                                          </p:stCondLst>
                                        </p:cTn>
                                        <p:tgtEl>
                                          <p:spTgt spid="99"/>
                                        </p:tgtEl>
                                        <p:attrNameLst>
                                          <p:attrName>style.visibility</p:attrName>
                                        </p:attrNameLst>
                                      </p:cBhvr>
                                      <p:to>
                                        <p:strVal val="visible"/>
                                      </p:to>
                                    </p:set>
                                    <p:animEffect transition="in" filter="wipe(down)">
                                      <p:cBhvr>
                                        <p:cTn id="71" dur="500"/>
                                        <p:tgtEl>
                                          <p:spTgt spid="99"/>
                                        </p:tgtEl>
                                      </p:cBhvr>
                                    </p:animEffect>
                                  </p:childTnLst>
                                </p:cTn>
                              </p:par>
                            </p:childTnLst>
                          </p:cTn>
                        </p:par>
                        <p:par>
                          <p:cTn id="72" fill="hold">
                            <p:stCondLst>
                              <p:cond delay="8500"/>
                            </p:stCondLst>
                            <p:childTnLst>
                              <p:par>
                                <p:cTn id="73" presetID="22" presetClass="entr" presetSubtype="4" fill="hold" grpId="0" nodeType="afterEffect">
                                  <p:stCondLst>
                                    <p:cond delay="0"/>
                                  </p:stCondLst>
                                  <p:childTnLst>
                                    <p:set>
                                      <p:cBhvr>
                                        <p:cTn id="74" dur="1" fill="hold">
                                          <p:stCondLst>
                                            <p:cond delay="0"/>
                                          </p:stCondLst>
                                        </p:cTn>
                                        <p:tgtEl>
                                          <p:spTgt spid="100"/>
                                        </p:tgtEl>
                                        <p:attrNameLst>
                                          <p:attrName>style.visibility</p:attrName>
                                        </p:attrNameLst>
                                      </p:cBhvr>
                                      <p:to>
                                        <p:strVal val="visible"/>
                                      </p:to>
                                    </p:set>
                                    <p:animEffect transition="in" filter="wipe(down)">
                                      <p:cBhvr>
                                        <p:cTn id="75" dur="500"/>
                                        <p:tgtEl>
                                          <p:spTgt spid="100"/>
                                        </p:tgtEl>
                                      </p:cBhvr>
                                    </p:animEffect>
                                  </p:childTnLst>
                                </p:cTn>
                              </p:par>
                            </p:childTnLst>
                          </p:cTn>
                        </p:par>
                        <p:par>
                          <p:cTn id="76" fill="hold">
                            <p:stCondLst>
                              <p:cond delay="9000"/>
                            </p:stCondLst>
                            <p:childTnLst>
                              <p:par>
                                <p:cTn id="77" presetID="22" presetClass="entr" presetSubtype="4" fill="hold" grpId="0" nodeType="afterEffect">
                                  <p:stCondLst>
                                    <p:cond delay="0"/>
                                  </p:stCondLst>
                                  <p:childTnLst>
                                    <p:set>
                                      <p:cBhvr>
                                        <p:cTn id="78" dur="1" fill="hold">
                                          <p:stCondLst>
                                            <p:cond delay="0"/>
                                          </p:stCondLst>
                                        </p:cTn>
                                        <p:tgtEl>
                                          <p:spTgt spid="101"/>
                                        </p:tgtEl>
                                        <p:attrNameLst>
                                          <p:attrName>style.visibility</p:attrName>
                                        </p:attrNameLst>
                                      </p:cBhvr>
                                      <p:to>
                                        <p:strVal val="visible"/>
                                      </p:to>
                                    </p:set>
                                    <p:animEffect transition="in" filter="wipe(down)">
                                      <p:cBhvr>
                                        <p:cTn id="79" dur="500"/>
                                        <p:tgtEl>
                                          <p:spTgt spid="101"/>
                                        </p:tgtEl>
                                      </p:cBhvr>
                                    </p:animEffect>
                                  </p:childTnLst>
                                </p:cTn>
                              </p:par>
                            </p:childTnLst>
                          </p:cTn>
                        </p:par>
                        <p:par>
                          <p:cTn id="80" fill="hold">
                            <p:stCondLst>
                              <p:cond delay="9500"/>
                            </p:stCondLst>
                            <p:childTnLst>
                              <p:par>
                                <p:cTn id="81" presetID="22" presetClass="entr" presetSubtype="4" fill="hold" grpId="0" nodeType="afterEffect">
                                  <p:stCondLst>
                                    <p:cond delay="0"/>
                                  </p:stCondLst>
                                  <p:childTnLst>
                                    <p:set>
                                      <p:cBhvr>
                                        <p:cTn id="82" dur="1" fill="hold">
                                          <p:stCondLst>
                                            <p:cond delay="0"/>
                                          </p:stCondLst>
                                        </p:cTn>
                                        <p:tgtEl>
                                          <p:spTgt spid="102"/>
                                        </p:tgtEl>
                                        <p:attrNameLst>
                                          <p:attrName>style.visibility</p:attrName>
                                        </p:attrNameLst>
                                      </p:cBhvr>
                                      <p:to>
                                        <p:strVal val="visible"/>
                                      </p:to>
                                    </p:set>
                                    <p:animEffect transition="in" filter="wipe(down)">
                                      <p:cBhvr>
                                        <p:cTn id="83" dur="500"/>
                                        <p:tgtEl>
                                          <p:spTgt spid="102"/>
                                        </p:tgtEl>
                                      </p:cBhvr>
                                    </p:animEffect>
                                  </p:childTnLst>
                                </p:cTn>
                              </p:par>
                            </p:childTnLst>
                          </p:cTn>
                        </p:par>
                        <p:par>
                          <p:cTn id="84" fill="hold">
                            <p:stCondLst>
                              <p:cond delay="10000"/>
                            </p:stCondLst>
                            <p:childTnLst>
                              <p:par>
                                <p:cTn id="85" presetID="22" presetClass="entr" presetSubtype="4" fill="hold" grpId="0" nodeType="afterEffect">
                                  <p:stCondLst>
                                    <p:cond delay="0"/>
                                  </p:stCondLst>
                                  <p:childTnLst>
                                    <p:set>
                                      <p:cBhvr>
                                        <p:cTn id="86" dur="1" fill="hold">
                                          <p:stCondLst>
                                            <p:cond delay="0"/>
                                          </p:stCondLst>
                                        </p:cTn>
                                        <p:tgtEl>
                                          <p:spTgt spid="103"/>
                                        </p:tgtEl>
                                        <p:attrNameLst>
                                          <p:attrName>style.visibility</p:attrName>
                                        </p:attrNameLst>
                                      </p:cBhvr>
                                      <p:to>
                                        <p:strVal val="visible"/>
                                      </p:to>
                                    </p:set>
                                    <p:animEffect transition="in" filter="wipe(down)">
                                      <p:cBhvr>
                                        <p:cTn id="87" dur="500"/>
                                        <p:tgtEl>
                                          <p:spTgt spid="103"/>
                                        </p:tgtEl>
                                      </p:cBhvr>
                                    </p:animEffect>
                                  </p:childTnLst>
                                </p:cTn>
                              </p:par>
                            </p:childTnLst>
                          </p:cTn>
                        </p:par>
                        <p:par>
                          <p:cTn id="88" fill="hold">
                            <p:stCondLst>
                              <p:cond delay="10500"/>
                            </p:stCondLst>
                            <p:childTnLst>
                              <p:par>
                                <p:cTn id="89" presetID="22" presetClass="entr" presetSubtype="4" fill="hold" grpId="0" nodeType="afterEffect">
                                  <p:stCondLst>
                                    <p:cond delay="0"/>
                                  </p:stCondLst>
                                  <p:childTnLst>
                                    <p:set>
                                      <p:cBhvr>
                                        <p:cTn id="90" dur="1" fill="hold">
                                          <p:stCondLst>
                                            <p:cond delay="0"/>
                                          </p:stCondLst>
                                        </p:cTn>
                                        <p:tgtEl>
                                          <p:spTgt spid="104"/>
                                        </p:tgtEl>
                                        <p:attrNameLst>
                                          <p:attrName>style.visibility</p:attrName>
                                        </p:attrNameLst>
                                      </p:cBhvr>
                                      <p:to>
                                        <p:strVal val="visible"/>
                                      </p:to>
                                    </p:set>
                                    <p:animEffect transition="in" filter="wipe(down)">
                                      <p:cBhvr>
                                        <p:cTn id="91" dur="500"/>
                                        <p:tgtEl>
                                          <p:spTgt spid="104"/>
                                        </p:tgtEl>
                                      </p:cBhvr>
                                    </p:animEffect>
                                  </p:childTnLst>
                                </p:cTn>
                              </p:par>
                            </p:childTnLst>
                          </p:cTn>
                        </p:par>
                        <p:par>
                          <p:cTn id="92" fill="hold">
                            <p:stCondLst>
                              <p:cond delay="11000"/>
                            </p:stCondLst>
                            <p:childTnLst>
                              <p:par>
                                <p:cTn id="93" presetID="22" presetClass="entr" presetSubtype="4" fill="hold" grpId="0" nodeType="afterEffect">
                                  <p:stCondLst>
                                    <p:cond delay="0"/>
                                  </p:stCondLst>
                                  <p:childTnLst>
                                    <p:set>
                                      <p:cBhvr>
                                        <p:cTn id="94" dur="1" fill="hold">
                                          <p:stCondLst>
                                            <p:cond delay="0"/>
                                          </p:stCondLst>
                                        </p:cTn>
                                        <p:tgtEl>
                                          <p:spTgt spid="105"/>
                                        </p:tgtEl>
                                        <p:attrNameLst>
                                          <p:attrName>style.visibility</p:attrName>
                                        </p:attrNameLst>
                                      </p:cBhvr>
                                      <p:to>
                                        <p:strVal val="visible"/>
                                      </p:to>
                                    </p:set>
                                    <p:animEffect transition="in" filter="wipe(down)">
                                      <p:cBhvr>
                                        <p:cTn id="95" dur="500"/>
                                        <p:tgtEl>
                                          <p:spTgt spid="105"/>
                                        </p:tgtEl>
                                      </p:cBhvr>
                                    </p:animEffect>
                                  </p:childTnLst>
                                </p:cTn>
                              </p:par>
                            </p:childTnLst>
                          </p:cTn>
                        </p:par>
                        <p:par>
                          <p:cTn id="96" fill="hold">
                            <p:stCondLst>
                              <p:cond delay="11500"/>
                            </p:stCondLst>
                            <p:childTnLst>
                              <p:par>
                                <p:cTn id="97" presetID="22" presetClass="entr" presetSubtype="4" fill="hold" grpId="0" nodeType="afterEffect">
                                  <p:stCondLst>
                                    <p:cond delay="0"/>
                                  </p:stCondLst>
                                  <p:childTnLst>
                                    <p:set>
                                      <p:cBhvr>
                                        <p:cTn id="98" dur="1" fill="hold">
                                          <p:stCondLst>
                                            <p:cond delay="0"/>
                                          </p:stCondLst>
                                        </p:cTn>
                                        <p:tgtEl>
                                          <p:spTgt spid="106"/>
                                        </p:tgtEl>
                                        <p:attrNameLst>
                                          <p:attrName>style.visibility</p:attrName>
                                        </p:attrNameLst>
                                      </p:cBhvr>
                                      <p:to>
                                        <p:strVal val="visible"/>
                                      </p:to>
                                    </p:set>
                                    <p:animEffect transition="in" filter="wipe(down)">
                                      <p:cBhvr>
                                        <p:cTn id="99" dur="500"/>
                                        <p:tgtEl>
                                          <p:spTgt spid="106"/>
                                        </p:tgtEl>
                                      </p:cBhvr>
                                    </p:animEffect>
                                  </p:childTnLst>
                                </p:cTn>
                              </p:par>
                            </p:childTnLst>
                          </p:cTn>
                        </p:par>
                        <p:par>
                          <p:cTn id="100" fill="hold">
                            <p:stCondLst>
                              <p:cond delay="12000"/>
                            </p:stCondLst>
                            <p:childTnLst>
                              <p:par>
                                <p:cTn id="101" presetID="22" presetClass="entr" presetSubtype="4" fill="hold" grpId="0" nodeType="afterEffect">
                                  <p:stCondLst>
                                    <p:cond delay="0"/>
                                  </p:stCondLst>
                                  <p:childTnLst>
                                    <p:set>
                                      <p:cBhvr>
                                        <p:cTn id="102" dur="1" fill="hold">
                                          <p:stCondLst>
                                            <p:cond delay="0"/>
                                          </p:stCondLst>
                                        </p:cTn>
                                        <p:tgtEl>
                                          <p:spTgt spid="107"/>
                                        </p:tgtEl>
                                        <p:attrNameLst>
                                          <p:attrName>style.visibility</p:attrName>
                                        </p:attrNameLst>
                                      </p:cBhvr>
                                      <p:to>
                                        <p:strVal val="visible"/>
                                      </p:to>
                                    </p:set>
                                    <p:animEffect transition="in" filter="wipe(down)">
                                      <p:cBhvr>
                                        <p:cTn id="103" dur="500"/>
                                        <p:tgtEl>
                                          <p:spTgt spid="107"/>
                                        </p:tgtEl>
                                      </p:cBhvr>
                                    </p:animEffect>
                                  </p:childTnLst>
                                </p:cTn>
                              </p:par>
                            </p:childTnLst>
                          </p:cTn>
                        </p:par>
                        <p:par>
                          <p:cTn id="104" fill="hold">
                            <p:stCondLst>
                              <p:cond delay="12500"/>
                            </p:stCondLst>
                            <p:childTnLst>
                              <p:par>
                                <p:cTn id="105" presetID="22" presetClass="entr" presetSubtype="4" fill="hold" grpId="0" nodeType="afterEffect">
                                  <p:stCondLst>
                                    <p:cond delay="0"/>
                                  </p:stCondLst>
                                  <p:childTnLst>
                                    <p:set>
                                      <p:cBhvr>
                                        <p:cTn id="106" dur="1" fill="hold">
                                          <p:stCondLst>
                                            <p:cond delay="0"/>
                                          </p:stCondLst>
                                        </p:cTn>
                                        <p:tgtEl>
                                          <p:spTgt spid="108"/>
                                        </p:tgtEl>
                                        <p:attrNameLst>
                                          <p:attrName>style.visibility</p:attrName>
                                        </p:attrNameLst>
                                      </p:cBhvr>
                                      <p:to>
                                        <p:strVal val="visible"/>
                                      </p:to>
                                    </p:set>
                                    <p:animEffect transition="in" filter="wipe(down)">
                                      <p:cBhvr>
                                        <p:cTn id="107" dur="500"/>
                                        <p:tgtEl>
                                          <p:spTgt spid="108"/>
                                        </p:tgtEl>
                                      </p:cBhvr>
                                    </p:animEffect>
                                  </p:childTnLst>
                                </p:cTn>
                              </p:par>
                            </p:childTnLst>
                          </p:cTn>
                        </p:par>
                        <p:par>
                          <p:cTn id="108" fill="hold">
                            <p:stCondLst>
                              <p:cond delay="13000"/>
                            </p:stCondLst>
                            <p:childTnLst>
                              <p:par>
                                <p:cTn id="109" presetID="22" presetClass="entr" presetSubtype="4" fill="hold" grpId="0" nodeType="afterEffect">
                                  <p:stCondLst>
                                    <p:cond delay="0"/>
                                  </p:stCondLst>
                                  <p:childTnLst>
                                    <p:set>
                                      <p:cBhvr>
                                        <p:cTn id="110" dur="1" fill="hold">
                                          <p:stCondLst>
                                            <p:cond delay="0"/>
                                          </p:stCondLst>
                                        </p:cTn>
                                        <p:tgtEl>
                                          <p:spTgt spid="109"/>
                                        </p:tgtEl>
                                        <p:attrNameLst>
                                          <p:attrName>style.visibility</p:attrName>
                                        </p:attrNameLst>
                                      </p:cBhvr>
                                      <p:to>
                                        <p:strVal val="visible"/>
                                      </p:to>
                                    </p:set>
                                    <p:animEffect transition="in" filter="wipe(down)">
                                      <p:cBhvr>
                                        <p:cTn id="111" dur="500"/>
                                        <p:tgtEl>
                                          <p:spTgt spid="109"/>
                                        </p:tgtEl>
                                      </p:cBhvr>
                                    </p:animEffect>
                                  </p:childTnLst>
                                </p:cTn>
                              </p:par>
                            </p:childTnLst>
                          </p:cTn>
                        </p:par>
                        <p:par>
                          <p:cTn id="112" fill="hold">
                            <p:stCondLst>
                              <p:cond delay="13500"/>
                            </p:stCondLst>
                            <p:childTnLst>
                              <p:par>
                                <p:cTn id="113" presetID="22" presetClass="entr" presetSubtype="4" fill="hold" grpId="0" nodeType="afterEffect">
                                  <p:stCondLst>
                                    <p:cond delay="0"/>
                                  </p:stCondLst>
                                  <p:childTnLst>
                                    <p:set>
                                      <p:cBhvr>
                                        <p:cTn id="114" dur="1" fill="hold">
                                          <p:stCondLst>
                                            <p:cond delay="0"/>
                                          </p:stCondLst>
                                        </p:cTn>
                                        <p:tgtEl>
                                          <p:spTgt spid="110"/>
                                        </p:tgtEl>
                                        <p:attrNameLst>
                                          <p:attrName>style.visibility</p:attrName>
                                        </p:attrNameLst>
                                      </p:cBhvr>
                                      <p:to>
                                        <p:strVal val="visible"/>
                                      </p:to>
                                    </p:set>
                                    <p:animEffect transition="in" filter="wipe(down)">
                                      <p:cBhvr>
                                        <p:cTn id="115" dur="500"/>
                                        <p:tgtEl>
                                          <p:spTgt spid="110"/>
                                        </p:tgtEl>
                                      </p:cBhvr>
                                    </p:animEffect>
                                  </p:childTnLst>
                                </p:cTn>
                              </p:par>
                            </p:childTnLst>
                          </p:cTn>
                        </p:par>
                        <p:par>
                          <p:cTn id="116" fill="hold">
                            <p:stCondLst>
                              <p:cond delay="14000"/>
                            </p:stCondLst>
                            <p:childTnLst>
                              <p:par>
                                <p:cTn id="117" presetID="22" presetClass="entr" presetSubtype="4" fill="hold" grpId="0" nodeType="afterEffect">
                                  <p:stCondLst>
                                    <p:cond delay="0"/>
                                  </p:stCondLst>
                                  <p:childTnLst>
                                    <p:set>
                                      <p:cBhvr>
                                        <p:cTn id="118" dur="1" fill="hold">
                                          <p:stCondLst>
                                            <p:cond delay="0"/>
                                          </p:stCondLst>
                                        </p:cTn>
                                        <p:tgtEl>
                                          <p:spTgt spid="111"/>
                                        </p:tgtEl>
                                        <p:attrNameLst>
                                          <p:attrName>style.visibility</p:attrName>
                                        </p:attrNameLst>
                                      </p:cBhvr>
                                      <p:to>
                                        <p:strVal val="visible"/>
                                      </p:to>
                                    </p:set>
                                    <p:animEffect transition="in" filter="wipe(down)">
                                      <p:cBhvr>
                                        <p:cTn id="119" dur="500"/>
                                        <p:tgtEl>
                                          <p:spTgt spid="111"/>
                                        </p:tgtEl>
                                      </p:cBhvr>
                                    </p:animEffect>
                                  </p:childTnLst>
                                </p:cTn>
                              </p:par>
                            </p:childTnLst>
                          </p:cTn>
                        </p:par>
                        <p:par>
                          <p:cTn id="120" fill="hold">
                            <p:stCondLst>
                              <p:cond delay="14500"/>
                            </p:stCondLst>
                            <p:childTnLst>
                              <p:par>
                                <p:cTn id="121" presetID="22" presetClass="entr" presetSubtype="4" fill="hold" grpId="0" nodeType="afterEffect">
                                  <p:stCondLst>
                                    <p:cond delay="0"/>
                                  </p:stCondLst>
                                  <p:childTnLst>
                                    <p:set>
                                      <p:cBhvr>
                                        <p:cTn id="122" dur="1" fill="hold">
                                          <p:stCondLst>
                                            <p:cond delay="0"/>
                                          </p:stCondLst>
                                        </p:cTn>
                                        <p:tgtEl>
                                          <p:spTgt spid="112"/>
                                        </p:tgtEl>
                                        <p:attrNameLst>
                                          <p:attrName>style.visibility</p:attrName>
                                        </p:attrNameLst>
                                      </p:cBhvr>
                                      <p:to>
                                        <p:strVal val="visible"/>
                                      </p:to>
                                    </p:set>
                                    <p:animEffect transition="in" filter="wipe(down)">
                                      <p:cBhvr>
                                        <p:cTn id="123" dur="500"/>
                                        <p:tgtEl>
                                          <p:spTgt spid="112"/>
                                        </p:tgtEl>
                                      </p:cBhvr>
                                    </p:animEffect>
                                  </p:childTnLst>
                                </p:cTn>
                              </p:par>
                            </p:childTnLst>
                          </p:cTn>
                        </p:par>
                        <p:par>
                          <p:cTn id="124" fill="hold">
                            <p:stCondLst>
                              <p:cond delay="15000"/>
                            </p:stCondLst>
                            <p:childTnLst>
                              <p:par>
                                <p:cTn id="125" presetID="22" presetClass="entr" presetSubtype="4" fill="hold" grpId="0" nodeType="afterEffect">
                                  <p:stCondLst>
                                    <p:cond delay="0"/>
                                  </p:stCondLst>
                                  <p:childTnLst>
                                    <p:set>
                                      <p:cBhvr>
                                        <p:cTn id="126" dur="1" fill="hold">
                                          <p:stCondLst>
                                            <p:cond delay="0"/>
                                          </p:stCondLst>
                                        </p:cTn>
                                        <p:tgtEl>
                                          <p:spTgt spid="113"/>
                                        </p:tgtEl>
                                        <p:attrNameLst>
                                          <p:attrName>style.visibility</p:attrName>
                                        </p:attrNameLst>
                                      </p:cBhvr>
                                      <p:to>
                                        <p:strVal val="visible"/>
                                      </p:to>
                                    </p:set>
                                    <p:animEffect transition="in" filter="wipe(down)">
                                      <p:cBhvr>
                                        <p:cTn id="127" dur="500"/>
                                        <p:tgtEl>
                                          <p:spTgt spid="113"/>
                                        </p:tgtEl>
                                      </p:cBhvr>
                                    </p:animEffect>
                                  </p:childTnLst>
                                </p:cTn>
                              </p:par>
                            </p:childTnLst>
                          </p:cTn>
                        </p:par>
                        <p:par>
                          <p:cTn id="128" fill="hold">
                            <p:stCondLst>
                              <p:cond delay="15500"/>
                            </p:stCondLst>
                            <p:childTnLst>
                              <p:par>
                                <p:cTn id="129" presetID="22" presetClass="entr" presetSubtype="4" fill="hold" grpId="0" nodeType="afterEffect">
                                  <p:stCondLst>
                                    <p:cond delay="0"/>
                                  </p:stCondLst>
                                  <p:childTnLst>
                                    <p:set>
                                      <p:cBhvr>
                                        <p:cTn id="130" dur="1" fill="hold">
                                          <p:stCondLst>
                                            <p:cond delay="0"/>
                                          </p:stCondLst>
                                        </p:cTn>
                                        <p:tgtEl>
                                          <p:spTgt spid="114"/>
                                        </p:tgtEl>
                                        <p:attrNameLst>
                                          <p:attrName>style.visibility</p:attrName>
                                        </p:attrNameLst>
                                      </p:cBhvr>
                                      <p:to>
                                        <p:strVal val="visible"/>
                                      </p:to>
                                    </p:set>
                                    <p:animEffect transition="in" filter="wipe(down)">
                                      <p:cBhvr>
                                        <p:cTn id="131" dur="500"/>
                                        <p:tgtEl>
                                          <p:spTgt spid="114"/>
                                        </p:tgtEl>
                                      </p:cBhvr>
                                    </p:animEffect>
                                  </p:childTnLst>
                                </p:cTn>
                              </p:par>
                            </p:childTnLst>
                          </p:cTn>
                        </p:par>
                        <p:par>
                          <p:cTn id="132" fill="hold">
                            <p:stCondLst>
                              <p:cond delay="16000"/>
                            </p:stCondLst>
                            <p:childTnLst>
                              <p:par>
                                <p:cTn id="133" presetID="22" presetClass="entr" presetSubtype="4" fill="hold" grpId="0" nodeType="afterEffect">
                                  <p:stCondLst>
                                    <p:cond delay="0"/>
                                  </p:stCondLst>
                                  <p:childTnLst>
                                    <p:set>
                                      <p:cBhvr>
                                        <p:cTn id="134" dur="1" fill="hold">
                                          <p:stCondLst>
                                            <p:cond delay="0"/>
                                          </p:stCondLst>
                                        </p:cTn>
                                        <p:tgtEl>
                                          <p:spTgt spid="115"/>
                                        </p:tgtEl>
                                        <p:attrNameLst>
                                          <p:attrName>style.visibility</p:attrName>
                                        </p:attrNameLst>
                                      </p:cBhvr>
                                      <p:to>
                                        <p:strVal val="visible"/>
                                      </p:to>
                                    </p:set>
                                    <p:animEffect transition="in" filter="wipe(down)">
                                      <p:cBhvr>
                                        <p:cTn id="135" dur="500"/>
                                        <p:tgtEl>
                                          <p:spTgt spid="115"/>
                                        </p:tgtEl>
                                      </p:cBhvr>
                                    </p:animEffect>
                                  </p:childTnLst>
                                </p:cTn>
                              </p:par>
                            </p:childTnLst>
                          </p:cTn>
                        </p:par>
                        <p:par>
                          <p:cTn id="136" fill="hold">
                            <p:stCondLst>
                              <p:cond delay="16500"/>
                            </p:stCondLst>
                            <p:childTnLst>
                              <p:par>
                                <p:cTn id="137" presetID="22" presetClass="entr" presetSubtype="4" fill="hold" grpId="0" nodeType="afterEffect">
                                  <p:stCondLst>
                                    <p:cond delay="0"/>
                                  </p:stCondLst>
                                  <p:childTnLst>
                                    <p:set>
                                      <p:cBhvr>
                                        <p:cTn id="138" dur="1" fill="hold">
                                          <p:stCondLst>
                                            <p:cond delay="0"/>
                                          </p:stCondLst>
                                        </p:cTn>
                                        <p:tgtEl>
                                          <p:spTgt spid="116"/>
                                        </p:tgtEl>
                                        <p:attrNameLst>
                                          <p:attrName>style.visibility</p:attrName>
                                        </p:attrNameLst>
                                      </p:cBhvr>
                                      <p:to>
                                        <p:strVal val="visible"/>
                                      </p:to>
                                    </p:set>
                                    <p:animEffect transition="in" filter="wipe(down)">
                                      <p:cBhvr>
                                        <p:cTn id="139" dur="500"/>
                                        <p:tgtEl>
                                          <p:spTgt spid="116"/>
                                        </p:tgtEl>
                                      </p:cBhvr>
                                    </p:animEffect>
                                  </p:childTnLst>
                                </p:cTn>
                              </p:par>
                            </p:childTnLst>
                          </p:cTn>
                        </p:par>
                        <p:par>
                          <p:cTn id="140" fill="hold">
                            <p:stCondLst>
                              <p:cond delay="17000"/>
                            </p:stCondLst>
                            <p:childTnLst>
                              <p:par>
                                <p:cTn id="141" presetID="22" presetClass="entr" presetSubtype="4" fill="hold" grpId="0" nodeType="afterEffect">
                                  <p:stCondLst>
                                    <p:cond delay="0"/>
                                  </p:stCondLst>
                                  <p:childTnLst>
                                    <p:set>
                                      <p:cBhvr>
                                        <p:cTn id="142" dur="1" fill="hold">
                                          <p:stCondLst>
                                            <p:cond delay="0"/>
                                          </p:stCondLst>
                                        </p:cTn>
                                        <p:tgtEl>
                                          <p:spTgt spid="117"/>
                                        </p:tgtEl>
                                        <p:attrNameLst>
                                          <p:attrName>style.visibility</p:attrName>
                                        </p:attrNameLst>
                                      </p:cBhvr>
                                      <p:to>
                                        <p:strVal val="visible"/>
                                      </p:to>
                                    </p:set>
                                    <p:animEffect transition="in" filter="wipe(down)">
                                      <p:cBhvr>
                                        <p:cTn id="143" dur="500"/>
                                        <p:tgtEl>
                                          <p:spTgt spid="117"/>
                                        </p:tgtEl>
                                      </p:cBhvr>
                                    </p:animEffect>
                                  </p:childTnLst>
                                </p:cTn>
                              </p:par>
                            </p:childTnLst>
                          </p:cTn>
                        </p:par>
                        <p:par>
                          <p:cTn id="144" fill="hold">
                            <p:stCondLst>
                              <p:cond delay="17500"/>
                            </p:stCondLst>
                            <p:childTnLst>
                              <p:par>
                                <p:cTn id="145" presetID="22" presetClass="entr" presetSubtype="4" fill="hold" grpId="0" nodeType="afterEffect">
                                  <p:stCondLst>
                                    <p:cond delay="0"/>
                                  </p:stCondLst>
                                  <p:childTnLst>
                                    <p:set>
                                      <p:cBhvr>
                                        <p:cTn id="146" dur="1" fill="hold">
                                          <p:stCondLst>
                                            <p:cond delay="0"/>
                                          </p:stCondLst>
                                        </p:cTn>
                                        <p:tgtEl>
                                          <p:spTgt spid="118"/>
                                        </p:tgtEl>
                                        <p:attrNameLst>
                                          <p:attrName>style.visibility</p:attrName>
                                        </p:attrNameLst>
                                      </p:cBhvr>
                                      <p:to>
                                        <p:strVal val="visible"/>
                                      </p:to>
                                    </p:set>
                                    <p:animEffect transition="in" filter="wipe(down)">
                                      <p:cBhvr>
                                        <p:cTn id="147" dur="500"/>
                                        <p:tgtEl>
                                          <p:spTgt spid="118"/>
                                        </p:tgtEl>
                                      </p:cBhvr>
                                    </p:animEffect>
                                  </p:childTnLst>
                                </p:cTn>
                              </p:par>
                            </p:childTnLst>
                          </p:cTn>
                        </p:par>
                        <p:par>
                          <p:cTn id="148" fill="hold">
                            <p:stCondLst>
                              <p:cond delay="18000"/>
                            </p:stCondLst>
                            <p:childTnLst>
                              <p:par>
                                <p:cTn id="149" presetID="22" presetClass="entr" presetSubtype="4" fill="hold" grpId="0" nodeType="afterEffect">
                                  <p:stCondLst>
                                    <p:cond delay="0"/>
                                  </p:stCondLst>
                                  <p:childTnLst>
                                    <p:set>
                                      <p:cBhvr>
                                        <p:cTn id="150" dur="1" fill="hold">
                                          <p:stCondLst>
                                            <p:cond delay="0"/>
                                          </p:stCondLst>
                                        </p:cTn>
                                        <p:tgtEl>
                                          <p:spTgt spid="119"/>
                                        </p:tgtEl>
                                        <p:attrNameLst>
                                          <p:attrName>style.visibility</p:attrName>
                                        </p:attrNameLst>
                                      </p:cBhvr>
                                      <p:to>
                                        <p:strVal val="visible"/>
                                      </p:to>
                                    </p:set>
                                    <p:animEffect transition="in" filter="wipe(down)">
                                      <p:cBhvr>
                                        <p:cTn id="151" dur="500"/>
                                        <p:tgtEl>
                                          <p:spTgt spid="119"/>
                                        </p:tgtEl>
                                      </p:cBhvr>
                                    </p:animEffect>
                                  </p:childTnLst>
                                </p:cTn>
                              </p:par>
                            </p:childTnLst>
                          </p:cTn>
                        </p:par>
                        <p:par>
                          <p:cTn id="152" fill="hold">
                            <p:stCondLst>
                              <p:cond delay="18500"/>
                            </p:stCondLst>
                            <p:childTnLst>
                              <p:par>
                                <p:cTn id="153" presetID="22" presetClass="entr" presetSubtype="4" fill="hold" grpId="0" nodeType="afterEffect">
                                  <p:stCondLst>
                                    <p:cond delay="0"/>
                                  </p:stCondLst>
                                  <p:childTnLst>
                                    <p:set>
                                      <p:cBhvr>
                                        <p:cTn id="154" dur="1" fill="hold">
                                          <p:stCondLst>
                                            <p:cond delay="0"/>
                                          </p:stCondLst>
                                        </p:cTn>
                                        <p:tgtEl>
                                          <p:spTgt spid="120"/>
                                        </p:tgtEl>
                                        <p:attrNameLst>
                                          <p:attrName>style.visibility</p:attrName>
                                        </p:attrNameLst>
                                      </p:cBhvr>
                                      <p:to>
                                        <p:strVal val="visible"/>
                                      </p:to>
                                    </p:set>
                                    <p:animEffect transition="in" filter="wipe(down)">
                                      <p:cBhvr>
                                        <p:cTn id="155" dur="500"/>
                                        <p:tgtEl>
                                          <p:spTgt spid="120"/>
                                        </p:tgtEl>
                                      </p:cBhvr>
                                    </p:animEffect>
                                  </p:childTnLst>
                                </p:cTn>
                              </p:par>
                            </p:childTnLst>
                          </p:cTn>
                        </p:par>
                        <p:par>
                          <p:cTn id="156" fill="hold">
                            <p:stCondLst>
                              <p:cond delay="19000"/>
                            </p:stCondLst>
                            <p:childTnLst>
                              <p:par>
                                <p:cTn id="157" presetID="22" presetClass="entr" presetSubtype="4" fill="hold" grpId="0" nodeType="afterEffect">
                                  <p:stCondLst>
                                    <p:cond delay="0"/>
                                  </p:stCondLst>
                                  <p:childTnLst>
                                    <p:set>
                                      <p:cBhvr>
                                        <p:cTn id="158" dur="1" fill="hold">
                                          <p:stCondLst>
                                            <p:cond delay="0"/>
                                          </p:stCondLst>
                                        </p:cTn>
                                        <p:tgtEl>
                                          <p:spTgt spid="121"/>
                                        </p:tgtEl>
                                        <p:attrNameLst>
                                          <p:attrName>style.visibility</p:attrName>
                                        </p:attrNameLst>
                                      </p:cBhvr>
                                      <p:to>
                                        <p:strVal val="visible"/>
                                      </p:to>
                                    </p:set>
                                    <p:animEffect transition="in" filter="wipe(down)">
                                      <p:cBhvr>
                                        <p:cTn id="159" dur="500"/>
                                        <p:tgtEl>
                                          <p:spTgt spid="121"/>
                                        </p:tgtEl>
                                      </p:cBhvr>
                                    </p:animEffect>
                                  </p:childTnLst>
                                </p:cTn>
                              </p:par>
                            </p:childTnLst>
                          </p:cTn>
                        </p:par>
                        <p:par>
                          <p:cTn id="160" fill="hold">
                            <p:stCondLst>
                              <p:cond delay="19500"/>
                            </p:stCondLst>
                            <p:childTnLst>
                              <p:par>
                                <p:cTn id="161" presetID="22" presetClass="entr" presetSubtype="4" fill="hold" grpId="0" nodeType="afterEffect">
                                  <p:stCondLst>
                                    <p:cond delay="0"/>
                                  </p:stCondLst>
                                  <p:childTnLst>
                                    <p:set>
                                      <p:cBhvr>
                                        <p:cTn id="162" dur="1" fill="hold">
                                          <p:stCondLst>
                                            <p:cond delay="0"/>
                                          </p:stCondLst>
                                        </p:cTn>
                                        <p:tgtEl>
                                          <p:spTgt spid="122"/>
                                        </p:tgtEl>
                                        <p:attrNameLst>
                                          <p:attrName>style.visibility</p:attrName>
                                        </p:attrNameLst>
                                      </p:cBhvr>
                                      <p:to>
                                        <p:strVal val="visible"/>
                                      </p:to>
                                    </p:set>
                                    <p:animEffect transition="in" filter="wipe(down)">
                                      <p:cBhvr>
                                        <p:cTn id="163" dur="500"/>
                                        <p:tgtEl>
                                          <p:spTgt spid="122"/>
                                        </p:tgtEl>
                                      </p:cBhvr>
                                    </p:animEffect>
                                  </p:childTnLst>
                                </p:cTn>
                              </p:par>
                            </p:childTnLst>
                          </p:cTn>
                        </p:par>
                        <p:par>
                          <p:cTn id="164" fill="hold">
                            <p:stCondLst>
                              <p:cond delay="20000"/>
                            </p:stCondLst>
                            <p:childTnLst>
                              <p:par>
                                <p:cTn id="165" presetID="22" presetClass="entr" presetSubtype="4" fill="hold" grpId="0" nodeType="afterEffect">
                                  <p:stCondLst>
                                    <p:cond delay="0"/>
                                  </p:stCondLst>
                                  <p:childTnLst>
                                    <p:set>
                                      <p:cBhvr>
                                        <p:cTn id="166" dur="1" fill="hold">
                                          <p:stCondLst>
                                            <p:cond delay="0"/>
                                          </p:stCondLst>
                                        </p:cTn>
                                        <p:tgtEl>
                                          <p:spTgt spid="123"/>
                                        </p:tgtEl>
                                        <p:attrNameLst>
                                          <p:attrName>style.visibility</p:attrName>
                                        </p:attrNameLst>
                                      </p:cBhvr>
                                      <p:to>
                                        <p:strVal val="visible"/>
                                      </p:to>
                                    </p:set>
                                    <p:animEffect transition="in" filter="wipe(down)">
                                      <p:cBhvr>
                                        <p:cTn id="167" dur="500"/>
                                        <p:tgtEl>
                                          <p:spTgt spid="123"/>
                                        </p:tgtEl>
                                      </p:cBhvr>
                                    </p:animEffect>
                                  </p:childTnLst>
                                </p:cTn>
                              </p:par>
                            </p:childTnLst>
                          </p:cTn>
                        </p:par>
                        <p:par>
                          <p:cTn id="168" fill="hold">
                            <p:stCondLst>
                              <p:cond delay="20500"/>
                            </p:stCondLst>
                            <p:childTnLst>
                              <p:par>
                                <p:cTn id="169" presetID="22" presetClass="entr" presetSubtype="4" fill="hold" grpId="0" nodeType="afterEffect">
                                  <p:stCondLst>
                                    <p:cond delay="0"/>
                                  </p:stCondLst>
                                  <p:childTnLst>
                                    <p:set>
                                      <p:cBhvr>
                                        <p:cTn id="170" dur="1" fill="hold">
                                          <p:stCondLst>
                                            <p:cond delay="0"/>
                                          </p:stCondLst>
                                        </p:cTn>
                                        <p:tgtEl>
                                          <p:spTgt spid="124"/>
                                        </p:tgtEl>
                                        <p:attrNameLst>
                                          <p:attrName>style.visibility</p:attrName>
                                        </p:attrNameLst>
                                      </p:cBhvr>
                                      <p:to>
                                        <p:strVal val="visible"/>
                                      </p:to>
                                    </p:set>
                                    <p:animEffect transition="in" filter="wipe(down)">
                                      <p:cBhvr>
                                        <p:cTn id="171" dur="500"/>
                                        <p:tgtEl>
                                          <p:spTgt spid="124"/>
                                        </p:tgtEl>
                                      </p:cBhvr>
                                    </p:animEffect>
                                  </p:childTnLst>
                                </p:cTn>
                              </p:par>
                            </p:childTnLst>
                          </p:cTn>
                        </p:par>
                        <p:par>
                          <p:cTn id="172" fill="hold">
                            <p:stCondLst>
                              <p:cond delay="21000"/>
                            </p:stCondLst>
                            <p:childTnLst>
                              <p:par>
                                <p:cTn id="173" presetID="22" presetClass="entr" presetSubtype="4" fill="hold" grpId="0" nodeType="afterEffect">
                                  <p:stCondLst>
                                    <p:cond delay="0"/>
                                  </p:stCondLst>
                                  <p:childTnLst>
                                    <p:set>
                                      <p:cBhvr>
                                        <p:cTn id="174" dur="1" fill="hold">
                                          <p:stCondLst>
                                            <p:cond delay="0"/>
                                          </p:stCondLst>
                                        </p:cTn>
                                        <p:tgtEl>
                                          <p:spTgt spid="125"/>
                                        </p:tgtEl>
                                        <p:attrNameLst>
                                          <p:attrName>style.visibility</p:attrName>
                                        </p:attrNameLst>
                                      </p:cBhvr>
                                      <p:to>
                                        <p:strVal val="visible"/>
                                      </p:to>
                                    </p:set>
                                    <p:animEffect transition="in" filter="wipe(down)">
                                      <p:cBhvr>
                                        <p:cTn id="175" dur="500"/>
                                        <p:tgtEl>
                                          <p:spTgt spid="125"/>
                                        </p:tgtEl>
                                      </p:cBhvr>
                                    </p:animEffect>
                                  </p:childTnLst>
                                </p:cTn>
                              </p:par>
                            </p:childTnLst>
                          </p:cTn>
                        </p:par>
                        <p:par>
                          <p:cTn id="176" fill="hold">
                            <p:stCondLst>
                              <p:cond delay="21500"/>
                            </p:stCondLst>
                            <p:childTnLst>
                              <p:par>
                                <p:cTn id="177" presetID="22" presetClass="entr" presetSubtype="4" fill="hold" grpId="0" nodeType="afterEffect">
                                  <p:stCondLst>
                                    <p:cond delay="0"/>
                                  </p:stCondLst>
                                  <p:childTnLst>
                                    <p:set>
                                      <p:cBhvr>
                                        <p:cTn id="178" dur="1" fill="hold">
                                          <p:stCondLst>
                                            <p:cond delay="0"/>
                                          </p:stCondLst>
                                        </p:cTn>
                                        <p:tgtEl>
                                          <p:spTgt spid="126"/>
                                        </p:tgtEl>
                                        <p:attrNameLst>
                                          <p:attrName>style.visibility</p:attrName>
                                        </p:attrNameLst>
                                      </p:cBhvr>
                                      <p:to>
                                        <p:strVal val="visible"/>
                                      </p:to>
                                    </p:set>
                                    <p:animEffect transition="in" filter="wipe(down)">
                                      <p:cBhvr>
                                        <p:cTn id="179" dur="500"/>
                                        <p:tgtEl>
                                          <p:spTgt spid="126"/>
                                        </p:tgtEl>
                                      </p:cBhvr>
                                    </p:animEffect>
                                  </p:childTnLst>
                                </p:cTn>
                              </p:par>
                            </p:childTnLst>
                          </p:cTn>
                        </p:par>
                        <p:par>
                          <p:cTn id="180" fill="hold">
                            <p:stCondLst>
                              <p:cond delay="22000"/>
                            </p:stCondLst>
                            <p:childTnLst>
                              <p:par>
                                <p:cTn id="181" presetID="22" presetClass="entr" presetSubtype="4" fill="hold" grpId="0" nodeType="afterEffect">
                                  <p:stCondLst>
                                    <p:cond delay="0"/>
                                  </p:stCondLst>
                                  <p:childTnLst>
                                    <p:set>
                                      <p:cBhvr>
                                        <p:cTn id="182" dur="1" fill="hold">
                                          <p:stCondLst>
                                            <p:cond delay="0"/>
                                          </p:stCondLst>
                                        </p:cTn>
                                        <p:tgtEl>
                                          <p:spTgt spid="127"/>
                                        </p:tgtEl>
                                        <p:attrNameLst>
                                          <p:attrName>style.visibility</p:attrName>
                                        </p:attrNameLst>
                                      </p:cBhvr>
                                      <p:to>
                                        <p:strVal val="visible"/>
                                      </p:to>
                                    </p:set>
                                    <p:animEffect transition="in" filter="wipe(down)">
                                      <p:cBhvr>
                                        <p:cTn id="183" dur="500"/>
                                        <p:tgtEl>
                                          <p:spTgt spid="127"/>
                                        </p:tgtEl>
                                      </p:cBhvr>
                                    </p:animEffect>
                                  </p:childTnLst>
                                </p:cTn>
                              </p:par>
                            </p:childTnLst>
                          </p:cTn>
                        </p:par>
                        <p:par>
                          <p:cTn id="184" fill="hold">
                            <p:stCondLst>
                              <p:cond delay="22500"/>
                            </p:stCondLst>
                            <p:childTnLst>
                              <p:par>
                                <p:cTn id="185" presetID="22" presetClass="entr" presetSubtype="4" fill="hold" nodeType="afterEffect">
                                  <p:stCondLst>
                                    <p:cond delay="0"/>
                                  </p:stCondLst>
                                  <p:childTnLst>
                                    <p:set>
                                      <p:cBhvr>
                                        <p:cTn id="186" dur="1" fill="hold">
                                          <p:stCondLst>
                                            <p:cond delay="0"/>
                                          </p:stCondLst>
                                        </p:cTn>
                                        <p:tgtEl>
                                          <p:spTgt spid="128"/>
                                        </p:tgtEl>
                                        <p:attrNameLst>
                                          <p:attrName>style.visibility</p:attrName>
                                        </p:attrNameLst>
                                      </p:cBhvr>
                                      <p:to>
                                        <p:strVal val="visible"/>
                                      </p:to>
                                    </p:set>
                                    <p:animEffect transition="in" filter="wipe(down)">
                                      <p:cBhvr>
                                        <p:cTn id="187" dur="500"/>
                                        <p:tgtEl>
                                          <p:spTgt spid="128"/>
                                        </p:tgtEl>
                                      </p:cBhvr>
                                    </p:animEffect>
                                  </p:childTnLst>
                                </p:cTn>
                              </p:par>
                            </p:childTnLst>
                          </p:cTn>
                        </p:par>
                        <p:par>
                          <p:cTn id="188" fill="hold">
                            <p:stCondLst>
                              <p:cond delay="23000"/>
                            </p:stCondLst>
                            <p:childTnLst>
                              <p:par>
                                <p:cTn id="189" presetID="22" presetClass="entr" presetSubtype="4" fill="hold" nodeType="afterEffect">
                                  <p:stCondLst>
                                    <p:cond delay="0"/>
                                  </p:stCondLst>
                                  <p:childTnLst>
                                    <p:set>
                                      <p:cBhvr>
                                        <p:cTn id="190" dur="1" fill="hold">
                                          <p:stCondLst>
                                            <p:cond delay="0"/>
                                          </p:stCondLst>
                                        </p:cTn>
                                        <p:tgtEl>
                                          <p:spTgt spid="131"/>
                                        </p:tgtEl>
                                        <p:attrNameLst>
                                          <p:attrName>style.visibility</p:attrName>
                                        </p:attrNameLst>
                                      </p:cBhvr>
                                      <p:to>
                                        <p:strVal val="visible"/>
                                      </p:to>
                                    </p:set>
                                    <p:animEffect transition="in" filter="wipe(down)">
                                      <p:cBhvr>
                                        <p:cTn id="191" dur="500"/>
                                        <p:tgtEl>
                                          <p:spTgt spid="131"/>
                                        </p:tgtEl>
                                      </p:cBhvr>
                                    </p:animEffect>
                                  </p:childTnLst>
                                </p:cTn>
                              </p:par>
                            </p:childTnLst>
                          </p:cTn>
                        </p:par>
                        <p:par>
                          <p:cTn id="192" fill="hold">
                            <p:stCondLst>
                              <p:cond delay="23500"/>
                            </p:stCondLst>
                            <p:childTnLst>
                              <p:par>
                                <p:cTn id="193" presetID="22" presetClass="entr" presetSubtype="4" fill="hold" nodeType="afterEffect">
                                  <p:stCondLst>
                                    <p:cond delay="0"/>
                                  </p:stCondLst>
                                  <p:childTnLst>
                                    <p:set>
                                      <p:cBhvr>
                                        <p:cTn id="194" dur="1" fill="hold">
                                          <p:stCondLst>
                                            <p:cond delay="0"/>
                                          </p:stCondLst>
                                        </p:cTn>
                                        <p:tgtEl>
                                          <p:spTgt spid="134"/>
                                        </p:tgtEl>
                                        <p:attrNameLst>
                                          <p:attrName>style.visibility</p:attrName>
                                        </p:attrNameLst>
                                      </p:cBhvr>
                                      <p:to>
                                        <p:strVal val="visible"/>
                                      </p:to>
                                    </p:set>
                                    <p:animEffect transition="in" filter="wipe(down)">
                                      <p:cBhvr>
                                        <p:cTn id="195" dur="500"/>
                                        <p:tgtEl>
                                          <p:spTgt spid="134"/>
                                        </p:tgtEl>
                                      </p:cBhvr>
                                    </p:animEffect>
                                  </p:childTnLst>
                                </p:cTn>
                              </p:par>
                            </p:childTnLst>
                          </p:cTn>
                        </p:par>
                        <p:par>
                          <p:cTn id="196" fill="hold">
                            <p:stCondLst>
                              <p:cond delay="24000"/>
                            </p:stCondLst>
                            <p:childTnLst>
                              <p:par>
                                <p:cTn id="197" presetID="22" presetClass="entr" presetSubtype="4" fill="hold" nodeType="afterEffect">
                                  <p:stCondLst>
                                    <p:cond delay="0"/>
                                  </p:stCondLst>
                                  <p:childTnLst>
                                    <p:set>
                                      <p:cBhvr>
                                        <p:cTn id="198" dur="1" fill="hold">
                                          <p:stCondLst>
                                            <p:cond delay="0"/>
                                          </p:stCondLst>
                                        </p:cTn>
                                        <p:tgtEl>
                                          <p:spTgt spid="137"/>
                                        </p:tgtEl>
                                        <p:attrNameLst>
                                          <p:attrName>style.visibility</p:attrName>
                                        </p:attrNameLst>
                                      </p:cBhvr>
                                      <p:to>
                                        <p:strVal val="visible"/>
                                      </p:to>
                                    </p:set>
                                    <p:animEffect transition="in" filter="wipe(down)">
                                      <p:cBhvr>
                                        <p:cTn id="199" dur="500"/>
                                        <p:tgtEl>
                                          <p:spTgt spid="137"/>
                                        </p:tgtEl>
                                      </p:cBhvr>
                                    </p:animEffect>
                                  </p:childTnLst>
                                </p:cTn>
                              </p:par>
                            </p:childTnLst>
                          </p:cTn>
                        </p:par>
                        <p:par>
                          <p:cTn id="200" fill="hold">
                            <p:stCondLst>
                              <p:cond delay="24500"/>
                            </p:stCondLst>
                            <p:childTnLst>
                              <p:par>
                                <p:cTn id="201" presetID="22" presetClass="entr" presetSubtype="4" fill="hold" grpId="0" nodeType="afterEffect">
                                  <p:stCondLst>
                                    <p:cond delay="0"/>
                                  </p:stCondLst>
                                  <p:childTnLst>
                                    <p:set>
                                      <p:cBhvr>
                                        <p:cTn id="202" dur="1" fill="hold">
                                          <p:stCondLst>
                                            <p:cond delay="0"/>
                                          </p:stCondLst>
                                        </p:cTn>
                                        <p:tgtEl>
                                          <p:spTgt spid="140"/>
                                        </p:tgtEl>
                                        <p:attrNameLst>
                                          <p:attrName>style.visibility</p:attrName>
                                        </p:attrNameLst>
                                      </p:cBhvr>
                                      <p:to>
                                        <p:strVal val="visible"/>
                                      </p:to>
                                    </p:set>
                                    <p:animEffect transition="in" filter="wipe(down)">
                                      <p:cBhvr>
                                        <p:cTn id="203" dur="500"/>
                                        <p:tgtEl>
                                          <p:spTgt spid="140"/>
                                        </p:tgtEl>
                                      </p:cBhvr>
                                    </p:animEffect>
                                  </p:childTnLst>
                                </p:cTn>
                              </p:par>
                            </p:childTnLst>
                          </p:cTn>
                        </p:par>
                        <p:par>
                          <p:cTn id="204" fill="hold">
                            <p:stCondLst>
                              <p:cond delay="25000"/>
                            </p:stCondLst>
                            <p:childTnLst>
                              <p:par>
                                <p:cTn id="205" presetID="22" presetClass="entr" presetSubtype="4" fill="hold" grpId="0" nodeType="afterEffect">
                                  <p:stCondLst>
                                    <p:cond delay="0"/>
                                  </p:stCondLst>
                                  <p:childTnLst>
                                    <p:set>
                                      <p:cBhvr>
                                        <p:cTn id="206" dur="1" fill="hold">
                                          <p:stCondLst>
                                            <p:cond delay="0"/>
                                          </p:stCondLst>
                                        </p:cTn>
                                        <p:tgtEl>
                                          <p:spTgt spid="141"/>
                                        </p:tgtEl>
                                        <p:attrNameLst>
                                          <p:attrName>style.visibility</p:attrName>
                                        </p:attrNameLst>
                                      </p:cBhvr>
                                      <p:to>
                                        <p:strVal val="visible"/>
                                      </p:to>
                                    </p:set>
                                    <p:animEffect transition="in" filter="wipe(down)">
                                      <p:cBhvr>
                                        <p:cTn id="207" dur="500"/>
                                        <p:tgtEl>
                                          <p:spTgt spid="14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4" grpId="0" animBg="1"/>
      <p:bldP spid="85" grpId="0"/>
      <p:bldP spid="86" grpId="0"/>
      <p:bldP spid="87" grpId="0" animBg="1"/>
      <p:bldP spid="88" grpId="0" animBg="1"/>
      <p:bldP spid="89" grpId="0" animBg="1"/>
      <p:bldP spid="90" grpId="0" animBg="1"/>
      <p:bldP spid="91" grpId="0" animBg="1"/>
      <p:bldP spid="92" grpId="0" animBg="1"/>
      <p:bldP spid="93" grpId="0" animBg="1"/>
      <p:bldP spid="94" grpId="0" animBg="1"/>
      <p:bldP spid="95" grpId="0" animBg="1"/>
      <p:bldP spid="96" grpId="0" animBg="1"/>
      <p:bldP spid="97" grpId="0" animBg="1"/>
      <p:bldP spid="98" grpId="0" animBg="1"/>
      <p:bldP spid="99" grpId="0" animBg="1"/>
      <p:bldP spid="100" grpId="0" animBg="1"/>
      <p:bldP spid="101" grpId="0" animBg="1"/>
      <p:bldP spid="102" grpId="0" animBg="1"/>
      <p:bldP spid="103" grpId="0" animBg="1"/>
      <p:bldP spid="104" grpId="0" animBg="1"/>
      <p:bldP spid="105" grpId="0" animBg="1"/>
      <p:bldP spid="106" grpId="0" animBg="1"/>
      <p:bldP spid="107" grpId="0" animBg="1"/>
      <p:bldP spid="108" grpId="0" animBg="1"/>
      <p:bldP spid="109" grpId="0" animBg="1"/>
      <p:bldP spid="110" grpId="0" animBg="1"/>
      <p:bldP spid="111" grpId="0" animBg="1"/>
      <p:bldP spid="112" grpId="0" animBg="1"/>
      <p:bldP spid="113" grpId="0" animBg="1"/>
      <p:bldP spid="114" grpId="0" animBg="1"/>
      <p:bldP spid="115" grpId="0" animBg="1"/>
      <p:bldP spid="116" grpId="0" animBg="1"/>
      <p:bldP spid="117" grpId="0" animBg="1"/>
      <p:bldP spid="118" grpId="0" animBg="1"/>
      <p:bldP spid="119" grpId="0" animBg="1"/>
      <p:bldP spid="120" grpId="0"/>
      <p:bldP spid="121" grpId="0"/>
      <p:bldP spid="122" grpId="0"/>
      <p:bldP spid="123" grpId="0"/>
      <p:bldP spid="124" grpId="0"/>
      <p:bldP spid="125" grpId="0"/>
      <p:bldP spid="126" grpId="0"/>
      <p:bldP spid="127" grpId="0"/>
      <p:bldP spid="140" grpId="0" animBg="1"/>
      <p:bldP spid="141"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 name="图片 132">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688547D6-1FD0-446D-86C0-51D4C9A5E1F6}"/>
              </a:ext>
            </a:extLst>
          </p:cNvPr>
          <p:cNvPicPr>
            <a:picLocks noChangeAspect="1"/>
          </p:cNvPicPr>
          <p:nvPr/>
        </p:nvPicPr>
        <p:blipFill rotWithShape="1">
          <a:blip r:embed="rId7" cstate="screen">
            <a:extLst>
              <a:ext uri="{28A0092B-C50C-407E-A947-70E740481C1C}">
                <a14:useLocalDpi xmlns:a14="http://schemas.microsoft.com/office/drawing/2010/main"/>
              </a:ext>
            </a:extLst>
          </a:blip>
          <a:srcRect/>
          <a:stretch/>
        </p:blipFill>
        <p:spPr>
          <a:xfrm>
            <a:off x="-101600" y="1"/>
            <a:ext cx="12293599" cy="6858000"/>
          </a:xfrm>
          <a:prstGeom prst="rect">
            <a:avLst/>
          </a:prstGeom>
        </p:spPr>
      </p:pic>
      <p:sp>
        <p:nvSpPr>
          <p:cNvPr id="134" name="矩形 133">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BC9FE321-B09C-457E-B52D-20105E20E3F9}"/>
              </a:ext>
            </a:extLst>
          </p:cNvPr>
          <p:cNvSpPr/>
          <p:nvPr/>
        </p:nvSpPr>
        <p:spPr>
          <a:xfrm>
            <a:off x="567180" y="508728"/>
            <a:ext cx="11022101" cy="5692492"/>
          </a:xfrm>
          <a:prstGeom prst="rect">
            <a:avLst/>
          </a:prstGeom>
          <a:solidFill>
            <a:schemeClr val="bg1"/>
          </a:solidFill>
          <a:ln>
            <a:noFill/>
          </a:ln>
          <a:effectLst>
            <a:outerShdw blurRad="508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95000"/>
                  <a:lumOff val="5000"/>
                </a:schemeClr>
              </a:solidFill>
              <a:latin typeface="字魂36号-正文宋楷" panose="02000000000000000000" pitchFamily="2" charset="-122"/>
              <a:ea typeface="字魂36号-正文宋楷" panose="02000000000000000000" pitchFamily="2" charset="-122"/>
            </a:endParaRPr>
          </a:p>
        </p:txBody>
      </p:sp>
      <p:grpSp>
        <p:nvGrpSpPr>
          <p:cNvPr id="47" name="组合 46">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5E4FEA9D-B66F-44B7-BAED-FADDC2DD36C3}"/>
              </a:ext>
            </a:extLst>
          </p:cNvPr>
          <p:cNvGrpSpPr/>
          <p:nvPr/>
        </p:nvGrpSpPr>
        <p:grpSpPr>
          <a:xfrm>
            <a:off x="1494972" y="2084018"/>
            <a:ext cx="9202059" cy="3233400"/>
            <a:chOff x="1494971" y="2098532"/>
            <a:chExt cx="9202058" cy="3233400"/>
          </a:xfrm>
        </p:grpSpPr>
        <p:grpSp>
          <p:nvGrpSpPr>
            <p:cNvPr id="35" name="组合 34">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E3A2E57E-0881-438C-BFAE-15795C7F7D83}"/>
                </a:ext>
              </a:extLst>
            </p:cNvPr>
            <p:cNvGrpSpPr/>
            <p:nvPr/>
          </p:nvGrpSpPr>
          <p:grpSpPr>
            <a:xfrm>
              <a:off x="8549594" y="2098532"/>
              <a:ext cx="2147435" cy="947973"/>
              <a:chOff x="7439644" y="2716966"/>
              <a:chExt cx="2147435" cy="947973"/>
            </a:xfrm>
          </p:grpSpPr>
          <p:sp>
            <p:nvSpPr>
              <p:cNvPr id="36" name="矩形 35">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354FDB7F-4809-4BED-874B-E468685CB020}"/>
                  </a:ext>
                </a:extLst>
              </p:cNvPr>
              <p:cNvSpPr/>
              <p:nvPr/>
            </p:nvSpPr>
            <p:spPr bwMode="auto">
              <a:xfrm>
                <a:off x="7439644" y="3092475"/>
                <a:ext cx="2147435" cy="572464"/>
              </a:xfrm>
              <a:prstGeom prst="rect">
                <a:avLst/>
              </a:prstGeom>
            </p:spPr>
            <p:txBody>
              <a:bodyPr wrap="square">
                <a:spAutoFit/>
                <a:scene3d>
                  <a:camera prst="orthographicFront"/>
                  <a:lightRig rig="threePt" dir="t"/>
                </a:scene3d>
                <a:sp3d contourW="12700"/>
              </a:bodyPr>
              <a:lstStyle/>
              <a:p>
                <a:pPr marL="0" marR="0" lvl="0" indent="0" algn="l" defTabSz="457200" rtl="0" eaLnBrk="1" fontAlgn="auto" latinLnBrk="0" hangingPunct="1">
                  <a:lnSpc>
                    <a:spcPct val="13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schemeClr val="tx1">
                        <a:lumMod val="85000"/>
                        <a:lumOff val="15000"/>
                      </a:schemeClr>
                    </a:solidFill>
                    <a:effectLst/>
                    <a:uLnTx/>
                    <a:uFillTx/>
                    <a:latin typeface="字魂36号-正文宋楷" panose="02000000000000000000" pitchFamily="2" charset="-122"/>
                    <a:ea typeface="字魂36号-正文宋楷" panose="02000000000000000000" pitchFamily="2" charset="-122"/>
                    <a:sym typeface="Arial" panose="020B0604020202020204" pitchFamily="34" charset="0"/>
                  </a:rPr>
                  <a:t>双击输入替换内容输入相关文本内容</a:t>
                </a:r>
              </a:p>
            </p:txBody>
          </p:sp>
          <p:sp>
            <p:nvSpPr>
              <p:cNvPr id="37" name="PA-文本框 8">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441DDC0D-115A-4D8A-81BF-A4CF24547D84}"/>
                  </a:ext>
                </a:extLst>
              </p:cNvPr>
              <p:cNvSpPr txBox="1"/>
              <p:nvPr>
                <p:custDataLst>
                  <p:tags r:id="rId4"/>
                </p:custDataLst>
              </p:nvPr>
            </p:nvSpPr>
            <p:spPr>
              <a:xfrm>
                <a:off x="7439644" y="2716966"/>
                <a:ext cx="1210588" cy="400110"/>
              </a:xfrm>
              <a:prstGeom prst="rect">
                <a:avLst/>
              </a:prstGeom>
              <a:noFill/>
            </p:spPr>
            <p:txBody>
              <a:bodyPr wrap="none" rtlCol="0">
                <a:spAutoFit/>
                <a:scene3d>
                  <a:camera prst="orthographicFront"/>
                  <a:lightRig rig="threePt" dir="t"/>
                </a:scene3d>
                <a:sp3d contourW="12700"/>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zh-CN" altLang="en-US" sz="2000" b="0" i="0" u="none" strike="noStrike" kern="1200" cap="none" spc="0" normalizeH="0" baseline="0" noProof="0" dirty="0">
                    <a:ln>
                      <a:noFill/>
                    </a:ln>
                    <a:solidFill>
                      <a:schemeClr val="tx1">
                        <a:lumMod val="85000"/>
                        <a:lumOff val="15000"/>
                      </a:schemeClr>
                    </a:solidFill>
                    <a:effectLst/>
                    <a:uLnTx/>
                    <a:uFillTx/>
                    <a:latin typeface="字魂36号-正文宋楷" panose="02000000000000000000" pitchFamily="2" charset="-122"/>
                    <a:ea typeface="字魂36号-正文宋楷" panose="02000000000000000000" pitchFamily="2" charset="-122"/>
                    <a:sym typeface="Arial" panose="020B0604020202020204" pitchFamily="34" charset="0"/>
                  </a:rPr>
                  <a:t>标题添加</a:t>
                </a:r>
              </a:p>
            </p:txBody>
          </p:sp>
        </p:grpSp>
        <p:grpSp>
          <p:nvGrpSpPr>
            <p:cNvPr id="38" name="组合 37">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378272C3-68B7-447B-810B-43B1D217A5EB}"/>
                </a:ext>
              </a:extLst>
            </p:cNvPr>
            <p:cNvGrpSpPr/>
            <p:nvPr/>
          </p:nvGrpSpPr>
          <p:grpSpPr>
            <a:xfrm>
              <a:off x="8549594" y="4383959"/>
              <a:ext cx="2147435" cy="947973"/>
              <a:chOff x="7439644" y="3231371"/>
              <a:chExt cx="2147435" cy="947973"/>
            </a:xfrm>
          </p:grpSpPr>
          <p:sp>
            <p:nvSpPr>
              <p:cNvPr id="39" name="矩形 38">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8BC05370-A2F2-47C4-8FD6-B25EDD8140A8}"/>
                  </a:ext>
                </a:extLst>
              </p:cNvPr>
              <p:cNvSpPr/>
              <p:nvPr/>
            </p:nvSpPr>
            <p:spPr bwMode="auto">
              <a:xfrm>
                <a:off x="7439644" y="3606880"/>
                <a:ext cx="2147435" cy="572464"/>
              </a:xfrm>
              <a:prstGeom prst="rect">
                <a:avLst/>
              </a:prstGeom>
            </p:spPr>
            <p:txBody>
              <a:bodyPr wrap="square">
                <a:spAutoFit/>
                <a:scene3d>
                  <a:camera prst="orthographicFront"/>
                  <a:lightRig rig="threePt" dir="t"/>
                </a:scene3d>
                <a:sp3d contourW="12700"/>
              </a:bodyPr>
              <a:lstStyle/>
              <a:p>
                <a:pPr marL="0" marR="0" lvl="0" indent="0" algn="l" defTabSz="457200" rtl="0" eaLnBrk="1" fontAlgn="auto" latinLnBrk="0" hangingPunct="1">
                  <a:lnSpc>
                    <a:spcPct val="13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schemeClr val="tx1">
                        <a:lumMod val="85000"/>
                        <a:lumOff val="15000"/>
                      </a:schemeClr>
                    </a:solidFill>
                    <a:effectLst/>
                    <a:uLnTx/>
                    <a:uFillTx/>
                    <a:latin typeface="字魂36号-正文宋楷" panose="02000000000000000000" pitchFamily="2" charset="-122"/>
                    <a:ea typeface="字魂36号-正文宋楷" panose="02000000000000000000" pitchFamily="2" charset="-122"/>
                    <a:sym typeface="Arial" panose="020B0604020202020204" pitchFamily="34" charset="0"/>
                  </a:rPr>
                  <a:t>双击输入替换内容输入相关文本内容</a:t>
                </a:r>
              </a:p>
            </p:txBody>
          </p:sp>
          <p:sp>
            <p:nvSpPr>
              <p:cNvPr id="40" name="PA-文本框 8">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2F9DACB9-91E4-430E-872D-D631F9DD26B0}"/>
                  </a:ext>
                </a:extLst>
              </p:cNvPr>
              <p:cNvSpPr txBox="1"/>
              <p:nvPr>
                <p:custDataLst>
                  <p:tags r:id="rId3"/>
                </p:custDataLst>
              </p:nvPr>
            </p:nvSpPr>
            <p:spPr>
              <a:xfrm>
                <a:off x="7439644" y="3231371"/>
                <a:ext cx="1210588" cy="400110"/>
              </a:xfrm>
              <a:prstGeom prst="rect">
                <a:avLst/>
              </a:prstGeom>
              <a:noFill/>
            </p:spPr>
            <p:txBody>
              <a:bodyPr wrap="none" rtlCol="0">
                <a:spAutoFit/>
                <a:scene3d>
                  <a:camera prst="orthographicFront"/>
                  <a:lightRig rig="threePt" dir="t"/>
                </a:scene3d>
                <a:sp3d contourW="12700"/>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zh-CN" altLang="en-US" sz="2000" b="0" i="0" u="none" strike="noStrike" kern="1200" cap="none" spc="0" normalizeH="0" baseline="0" noProof="0" dirty="0">
                    <a:ln>
                      <a:noFill/>
                    </a:ln>
                    <a:solidFill>
                      <a:schemeClr val="tx1">
                        <a:lumMod val="85000"/>
                        <a:lumOff val="15000"/>
                      </a:schemeClr>
                    </a:solidFill>
                    <a:effectLst/>
                    <a:uLnTx/>
                    <a:uFillTx/>
                    <a:latin typeface="字魂36号-正文宋楷" panose="02000000000000000000" pitchFamily="2" charset="-122"/>
                    <a:ea typeface="字魂36号-正文宋楷" panose="02000000000000000000" pitchFamily="2" charset="-122"/>
                    <a:sym typeface="Arial" panose="020B0604020202020204" pitchFamily="34" charset="0"/>
                  </a:rPr>
                  <a:t>标题添加</a:t>
                </a:r>
              </a:p>
            </p:txBody>
          </p:sp>
        </p:grpSp>
        <p:grpSp>
          <p:nvGrpSpPr>
            <p:cNvPr id="41" name="组合 40">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921F9EF1-9C2F-4C6D-AB89-D225B9CB68F7}"/>
                </a:ext>
              </a:extLst>
            </p:cNvPr>
            <p:cNvGrpSpPr/>
            <p:nvPr/>
          </p:nvGrpSpPr>
          <p:grpSpPr>
            <a:xfrm>
              <a:off x="1494971" y="2098532"/>
              <a:ext cx="2147435" cy="947973"/>
              <a:chOff x="7236180" y="2716966"/>
              <a:chExt cx="2147435" cy="947973"/>
            </a:xfrm>
          </p:grpSpPr>
          <p:sp>
            <p:nvSpPr>
              <p:cNvPr id="42" name="矩形 41">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0954929C-3E7F-4371-BF92-00C6B86F4367}"/>
                  </a:ext>
                </a:extLst>
              </p:cNvPr>
              <p:cNvSpPr/>
              <p:nvPr/>
            </p:nvSpPr>
            <p:spPr bwMode="auto">
              <a:xfrm>
                <a:off x="7236180" y="3092475"/>
                <a:ext cx="2147435" cy="572464"/>
              </a:xfrm>
              <a:prstGeom prst="rect">
                <a:avLst/>
              </a:prstGeom>
            </p:spPr>
            <p:txBody>
              <a:bodyPr wrap="square">
                <a:spAutoFit/>
                <a:scene3d>
                  <a:camera prst="orthographicFront"/>
                  <a:lightRig rig="threePt" dir="t"/>
                </a:scene3d>
                <a:sp3d contourW="12700"/>
              </a:bodyPr>
              <a:lstStyle/>
              <a:p>
                <a:pPr marL="0" marR="0" lvl="0" indent="0" algn="r" defTabSz="457200" rtl="0" eaLnBrk="1" fontAlgn="auto" latinLnBrk="0" hangingPunct="1">
                  <a:lnSpc>
                    <a:spcPct val="13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schemeClr val="tx1">
                        <a:lumMod val="85000"/>
                        <a:lumOff val="15000"/>
                      </a:schemeClr>
                    </a:solidFill>
                    <a:effectLst/>
                    <a:uLnTx/>
                    <a:uFillTx/>
                    <a:latin typeface="字魂36号-正文宋楷" panose="02000000000000000000" pitchFamily="2" charset="-122"/>
                    <a:ea typeface="字魂36号-正文宋楷" panose="02000000000000000000" pitchFamily="2" charset="-122"/>
                    <a:sym typeface="Arial" panose="020B0604020202020204" pitchFamily="34" charset="0"/>
                  </a:rPr>
                  <a:t>双击输入替换内容输入相关文本内容</a:t>
                </a:r>
              </a:p>
            </p:txBody>
          </p:sp>
          <p:sp>
            <p:nvSpPr>
              <p:cNvPr id="43" name="PA-文本框 8">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0A961FB7-2F67-4B4B-9506-24F5D0F8FCD6}"/>
                  </a:ext>
                </a:extLst>
              </p:cNvPr>
              <p:cNvSpPr txBox="1"/>
              <p:nvPr>
                <p:custDataLst>
                  <p:tags r:id="rId2"/>
                </p:custDataLst>
              </p:nvPr>
            </p:nvSpPr>
            <p:spPr>
              <a:xfrm>
                <a:off x="8173027" y="2716966"/>
                <a:ext cx="1210588" cy="400110"/>
              </a:xfrm>
              <a:prstGeom prst="rect">
                <a:avLst/>
              </a:prstGeom>
              <a:noFill/>
            </p:spPr>
            <p:txBody>
              <a:bodyPr wrap="none" rtlCol="0">
                <a:spAutoFit/>
                <a:scene3d>
                  <a:camera prst="orthographicFront"/>
                  <a:lightRig rig="threePt" dir="t"/>
                </a:scene3d>
                <a:sp3d contourW="12700"/>
              </a:bodyPr>
              <a:lstStyle/>
              <a:p>
                <a:pPr marL="0" marR="0" lvl="0" indent="0" algn="r" defTabSz="457200" rtl="0" eaLnBrk="1" fontAlgn="auto" latinLnBrk="0" hangingPunct="1">
                  <a:lnSpc>
                    <a:spcPct val="100000"/>
                  </a:lnSpc>
                  <a:spcBef>
                    <a:spcPts val="0"/>
                  </a:spcBef>
                  <a:spcAft>
                    <a:spcPts val="0"/>
                  </a:spcAft>
                  <a:buClrTx/>
                  <a:buSzTx/>
                  <a:buFontTx/>
                  <a:buNone/>
                  <a:tabLst/>
                  <a:defRPr/>
                </a:pPr>
                <a:r>
                  <a:rPr kumimoji="0" lang="zh-CN" altLang="en-US" sz="2000" b="0" i="0" u="none" strike="noStrike" kern="1200" cap="none" spc="0" normalizeH="0" baseline="0" noProof="0" dirty="0">
                    <a:ln>
                      <a:noFill/>
                    </a:ln>
                    <a:solidFill>
                      <a:schemeClr val="tx1">
                        <a:lumMod val="85000"/>
                        <a:lumOff val="15000"/>
                      </a:schemeClr>
                    </a:solidFill>
                    <a:effectLst/>
                    <a:uLnTx/>
                    <a:uFillTx/>
                    <a:latin typeface="字魂36号-正文宋楷" panose="02000000000000000000" pitchFamily="2" charset="-122"/>
                    <a:ea typeface="字魂36号-正文宋楷" panose="02000000000000000000" pitchFamily="2" charset="-122"/>
                    <a:sym typeface="Arial" panose="020B0604020202020204" pitchFamily="34" charset="0"/>
                  </a:rPr>
                  <a:t>标题添加</a:t>
                </a:r>
              </a:p>
            </p:txBody>
          </p:sp>
        </p:grpSp>
        <p:grpSp>
          <p:nvGrpSpPr>
            <p:cNvPr id="44" name="组合 43">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E8D3B8B6-BB2F-47EB-B981-652B3431AD3D}"/>
                </a:ext>
              </a:extLst>
            </p:cNvPr>
            <p:cNvGrpSpPr/>
            <p:nvPr/>
          </p:nvGrpSpPr>
          <p:grpSpPr>
            <a:xfrm>
              <a:off x="1494971" y="4383959"/>
              <a:ext cx="2147435" cy="947973"/>
              <a:chOff x="7236180" y="3231371"/>
              <a:chExt cx="2147435" cy="947973"/>
            </a:xfrm>
          </p:grpSpPr>
          <p:sp>
            <p:nvSpPr>
              <p:cNvPr id="45" name="矩形 44">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24F05707-187E-454D-B40B-22125A742E01}"/>
                  </a:ext>
                </a:extLst>
              </p:cNvPr>
              <p:cNvSpPr/>
              <p:nvPr/>
            </p:nvSpPr>
            <p:spPr bwMode="auto">
              <a:xfrm>
                <a:off x="7236180" y="3606880"/>
                <a:ext cx="2147435" cy="572464"/>
              </a:xfrm>
              <a:prstGeom prst="rect">
                <a:avLst/>
              </a:prstGeom>
            </p:spPr>
            <p:txBody>
              <a:bodyPr wrap="square">
                <a:spAutoFit/>
                <a:scene3d>
                  <a:camera prst="orthographicFront"/>
                  <a:lightRig rig="threePt" dir="t"/>
                </a:scene3d>
                <a:sp3d contourW="12700"/>
              </a:bodyPr>
              <a:lstStyle/>
              <a:p>
                <a:pPr marL="0" marR="0" lvl="0" indent="0" algn="r" defTabSz="457200" rtl="0" eaLnBrk="1" fontAlgn="auto" latinLnBrk="0" hangingPunct="1">
                  <a:lnSpc>
                    <a:spcPct val="13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schemeClr val="tx1">
                        <a:lumMod val="85000"/>
                        <a:lumOff val="15000"/>
                      </a:schemeClr>
                    </a:solidFill>
                    <a:effectLst/>
                    <a:uLnTx/>
                    <a:uFillTx/>
                    <a:latin typeface="字魂36号-正文宋楷" panose="02000000000000000000" pitchFamily="2" charset="-122"/>
                    <a:ea typeface="字魂36号-正文宋楷" panose="02000000000000000000" pitchFamily="2" charset="-122"/>
                    <a:sym typeface="Arial" panose="020B0604020202020204" pitchFamily="34" charset="0"/>
                  </a:rPr>
                  <a:t>双击输入替换内容输入相关文本内容</a:t>
                </a:r>
              </a:p>
            </p:txBody>
          </p:sp>
          <p:sp>
            <p:nvSpPr>
              <p:cNvPr id="46" name="PA-文本框 8">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D37E4C9F-7A67-48F7-8B8B-C33680C097E5}"/>
                  </a:ext>
                </a:extLst>
              </p:cNvPr>
              <p:cNvSpPr txBox="1"/>
              <p:nvPr>
                <p:custDataLst>
                  <p:tags r:id="rId1"/>
                </p:custDataLst>
              </p:nvPr>
            </p:nvSpPr>
            <p:spPr>
              <a:xfrm>
                <a:off x="8173027" y="3231371"/>
                <a:ext cx="1210588" cy="400110"/>
              </a:xfrm>
              <a:prstGeom prst="rect">
                <a:avLst/>
              </a:prstGeom>
              <a:noFill/>
            </p:spPr>
            <p:txBody>
              <a:bodyPr wrap="none" rtlCol="0">
                <a:spAutoFit/>
                <a:scene3d>
                  <a:camera prst="orthographicFront"/>
                  <a:lightRig rig="threePt" dir="t"/>
                </a:scene3d>
                <a:sp3d contourW="12700"/>
              </a:bodyPr>
              <a:lstStyle/>
              <a:p>
                <a:pPr marL="0" marR="0" lvl="0" indent="0" algn="r" defTabSz="457200" rtl="0" eaLnBrk="1" fontAlgn="auto" latinLnBrk="0" hangingPunct="1">
                  <a:lnSpc>
                    <a:spcPct val="100000"/>
                  </a:lnSpc>
                  <a:spcBef>
                    <a:spcPts val="0"/>
                  </a:spcBef>
                  <a:spcAft>
                    <a:spcPts val="0"/>
                  </a:spcAft>
                  <a:buClrTx/>
                  <a:buSzTx/>
                  <a:buFontTx/>
                  <a:buNone/>
                  <a:tabLst/>
                  <a:defRPr/>
                </a:pPr>
                <a:r>
                  <a:rPr kumimoji="0" lang="zh-CN" altLang="en-US" sz="2000" b="0" i="0" u="none" strike="noStrike" kern="1200" cap="none" spc="0" normalizeH="0" baseline="0" noProof="0" dirty="0">
                    <a:ln>
                      <a:noFill/>
                    </a:ln>
                    <a:solidFill>
                      <a:schemeClr val="tx1">
                        <a:lumMod val="85000"/>
                        <a:lumOff val="15000"/>
                      </a:schemeClr>
                    </a:solidFill>
                    <a:effectLst/>
                    <a:uLnTx/>
                    <a:uFillTx/>
                    <a:latin typeface="字魂36号-正文宋楷" panose="02000000000000000000" pitchFamily="2" charset="-122"/>
                    <a:ea typeface="字魂36号-正文宋楷" panose="02000000000000000000" pitchFamily="2" charset="-122"/>
                    <a:sym typeface="Arial" panose="020B0604020202020204" pitchFamily="34" charset="0"/>
                  </a:rPr>
                  <a:t>标题添加</a:t>
                </a:r>
              </a:p>
            </p:txBody>
          </p:sp>
        </p:grpSp>
      </p:grpSp>
      <p:grpSp>
        <p:nvGrpSpPr>
          <p:cNvPr id="30" name="组合 29">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478E276D-C3A3-403F-8CFA-78D11CF7ACCF}"/>
              </a:ext>
            </a:extLst>
          </p:cNvPr>
          <p:cNvGrpSpPr/>
          <p:nvPr/>
        </p:nvGrpSpPr>
        <p:grpSpPr>
          <a:xfrm>
            <a:off x="4513944" y="2232562"/>
            <a:ext cx="3164115" cy="3152524"/>
            <a:chOff x="4311650" y="2089150"/>
            <a:chExt cx="3467100" cy="3454400"/>
          </a:xfrm>
          <a:blipFill>
            <a:blip r:embed="rId8"/>
            <a:stretch>
              <a:fillRect/>
            </a:stretch>
          </a:blipFill>
        </p:grpSpPr>
        <p:sp>
          <p:nvSpPr>
            <p:cNvPr id="26" name="矩形: 对角圆角 25">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9EFEF7E6-54D4-4AC6-8891-71D313DB3F20}"/>
                </a:ext>
              </a:extLst>
            </p:cNvPr>
            <p:cNvSpPr/>
            <p:nvPr/>
          </p:nvSpPr>
          <p:spPr>
            <a:xfrm>
              <a:off x="6115050" y="2089150"/>
              <a:ext cx="1663700" cy="1663700"/>
            </a:xfrm>
            <a:prstGeom prst="round2DiagRect">
              <a:avLst>
                <a:gd name="adj1" fmla="val 50000"/>
                <a:gd name="adj2" fmla="val 0"/>
              </a:avLst>
            </a:prstGeom>
            <a:blipFill dpi="0" rotWithShape="1">
              <a:blip r:embed="rId9"/>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schemeClr val="tx1">
                    <a:lumMod val="85000"/>
                    <a:lumOff val="15000"/>
                  </a:schemeClr>
                </a:solidFill>
                <a:effectLst/>
                <a:uLnTx/>
                <a:uFillTx/>
                <a:latin typeface="字魂36号-正文宋楷" panose="02000000000000000000" pitchFamily="2" charset="-122"/>
                <a:ea typeface="字魂36号-正文宋楷" panose="02000000000000000000" pitchFamily="2" charset="-122"/>
                <a:sym typeface="Arial" panose="020B0604020202020204" pitchFamily="34" charset="0"/>
              </a:endParaRPr>
            </a:p>
          </p:txBody>
        </p:sp>
        <p:sp>
          <p:nvSpPr>
            <p:cNvPr id="27" name="矩形: 对角圆角 26">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7B614B3F-2EC8-4C4A-B001-6B9AAFE554CA}"/>
                </a:ext>
              </a:extLst>
            </p:cNvPr>
            <p:cNvSpPr/>
            <p:nvPr/>
          </p:nvSpPr>
          <p:spPr>
            <a:xfrm flipH="1">
              <a:off x="4311650" y="2089150"/>
              <a:ext cx="1663700" cy="1663700"/>
            </a:xfrm>
            <a:prstGeom prst="round2DiagRect">
              <a:avLst>
                <a:gd name="adj1" fmla="val 50000"/>
                <a:gd name="adj2" fmla="val 0"/>
              </a:avLst>
            </a:prstGeom>
            <a:solidFill>
              <a:srgbClr val="1D1B5A"/>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schemeClr val="tx1">
                    <a:lumMod val="85000"/>
                    <a:lumOff val="15000"/>
                  </a:schemeClr>
                </a:solidFill>
                <a:effectLst/>
                <a:uLnTx/>
                <a:uFillTx/>
                <a:latin typeface="字魂36号-正文宋楷" panose="02000000000000000000" pitchFamily="2" charset="-122"/>
                <a:ea typeface="字魂36号-正文宋楷" panose="02000000000000000000" pitchFamily="2" charset="-122"/>
                <a:sym typeface="Arial" panose="020B0604020202020204" pitchFamily="34" charset="0"/>
              </a:endParaRPr>
            </a:p>
          </p:txBody>
        </p:sp>
        <p:sp>
          <p:nvSpPr>
            <p:cNvPr id="28" name="矩形: 对角圆角 27">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BA0301A3-DB4F-402A-8511-CB48238BE6CA}"/>
                </a:ext>
              </a:extLst>
            </p:cNvPr>
            <p:cNvSpPr/>
            <p:nvPr/>
          </p:nvSpPr>
          <p:spPr>
            <a:xfrm flipV="1">
              <a:off x="6115050" y="3879850"/>
              <a:ext cx="1663700" cy="1663700"/>
            </a:xfrm>
            <a:prstGeom prst="round2DiagRect">
              <a:avLst>
                <a:gd name="adj1" fmla="val 50000"/>
                <a:gd name="adj2" fmla="val 0"/>
              </a:avLst>
            </a:prstGeom>
            <a:solidFill>
              <a:srgbClr val="DE044A"/>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chemeClr val="tx1">
                    <a:lumMod val="85000"/>
                    <a:lumOff val="15000"/>
                  </a:schemeClr>
                </a:solidFill>
                <a:effectLst/>
                <a:uLnTx/>
                <a:uFillTx/>
                <a:latin typeface="字魂36号-正文宋楷" panose="02000000000000000000" pitchFamily="2" charset="-122"/>
                <a:ea typeface="字魂36号-正文宋楷" panose="02000000000000000000" pitchFamily="2" charset="-122"/>
                <a:sym typeface="Arial" panose="020B0604020202020204" pitchFamily="34" charset="0"/>
              </a:endParaRPr>
            </a:p>
          </p:txBody>
        </p:sp>
        <p:sp>
          <p:nvSpPr>
            <p:cNvPr id="29" name="矩形: 对角圆角 28">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BBB5AB51-C496-46E5-99CA-76363E452C05}"/>
                </a:ext>
              </a:extLst>
            </p:cNvPr>
            <p:cNvSpPr/>
            <p:nvPr/>
          </p:nvSpPr>
          <p:spPr>
            <a:xfrm flipH="1" flipV="1">
              <a:off x="4311650" y="3879850"/>
              <a:ext cx="1663700" cy="1663700"/>
            </a:xfrm>
            <a:prstGeom prst="round2DiagRect">
              <a:avLst>
                <a:gd name="adj1" fmla="val 50000"/>
                <a:gd name="adj2" fmla="val 0"/>
              </a:avLst>
            </a:prstGeom>
            <a:blipFill dpi="0" rotWithShape="1">
              <a:blip r:embed="rId9"/>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schemeClr val="tx1">
                    <a:lumMod val="85000"/>
                    <a:lumOff val="15000"/>
                  </a:schemeClr>
                </a:solidFill>
                <a:effectLst/>
                <a:uLnTx/>
                <a:uFillTx/>
                <a:latin typeface="字魂36号-正文宋楷" panose="02000000000000000000" pitchFamily="2" charset="-122"/>
                <a:ea typeface="字魂36号-正文宋楷" panose="02000000000000000000" pitchFamily="2" charset="-122"/>
                <a:sym typeface="Arial" panose="020B0604020202020204" pitchFamily="34" charset="0"/>
              </a:endParaRPr>
            </a:p>
          </p:txBody>
        </p:sp>
      </p:grpSp>
      <p:sp>
        <p:nvSpPr>
          <p:cNvPr id="50" name="椭圆 30">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F37B5254-72E2-4C60-979B-C3F534476D51}"/>
              </a:ext>
            </a:extLst>
          </p:cNvPr>
          <p:cNvSpPr/>
          <p:nvPr/>
        </p:nvSpPr>
        <p:spPr>
          <a:xfrm>
            <a:off x="4967993" y="2662364"/>
            <a:ext cx="610211" cy="658708"/>
          </a:xfrm>
          <a:custGeom>
            <a:avLst/>
            <a:gdLst>
              <a:gd name="connsiteX0" fmla="*/ 250789 w 563817"/>
              <a:gd name="connsiteY0" fmla="*/ 546529 h 608627"/>
              <a:gd name="connsiteX1" fmla="*/ 313028 w 563817"/>
              <a:gd name="connsiteY1" fmla="*/ 546529 h 608627"/>
              <a:gd name="connsiteX2" fmla="*/ 313028 w 563817"/>
              <a:gd name="connsiteY2" fmla="*/ 577578 h 608627"/>
              <a:gd name="connsiteX3" fmla="*/ 281909 w 563817"/>
              <a:gd name="connsiteY3" fmla="*/ 608627 h 608627"/>
              <a:gd name="connsiteX4" fmla="*/ 250789 w 563817"/>
              <a:gd name="connsiteY4" fmla="*/ 577578 h 608627"/>
              <a:gd name="connsiteX5" fmla="*/ 464320 w 563817"/>
              <a:gd name="connsiteY5" fmla="*/ 405681 h 608627"/>
              <a:gd name="connsiteX6" fmla="*/ 526488 w 563817"/>
              <a:gd name="connsiteY6" fmla="*/ 405681 h 608627"/>
              <a:gd name="connsiteX7" fmla="*/ 526488 w 563817"/>
              <a:gd name="connsiteY7" fmla="*/ 577572 h 608627"/>
              <a:gd name="connsiteX8" fmla="*/ 495404 w 563817"/>
              <a:gd name="connsiteY8" fmla="*/ 608627 h 608627"/>
              <a:gd name="connsiteX9" fmla="*/ 464320 w 563817"/>
              <a:gd name="connsiteY9" fmla="*/ 577572 h 608627"/>
              <a:gd name="connsiteX10" fmla="*/ 233217 w 563817"/>
              <a:gd name="connsiteY10" fmla="*/ 343583 h 608627"/>
              <a:gd name="connsiteX11" fmla="*/ 330600 w 563817"/>
              <a:gd name="connsiteY11" fmla="*/ 343583 h 608627"/>
              <a:gd name="connsiteX12" fmla="*/ 350357 w 563817"/>
              <a:gd name="connsiteY12" fmla="*/ 363308 h 608627"/>
              <a:gd name="connsiteX13" fmla="*/ 350357 w 563817"/>
              <a:gd name="connsiteY13" fmla="*/ 485538 h 608627"/>
              <a:gd name="connsiteX14" fmla="*/ 330600 w 563817"/>
              <a:gd name="connsiteY14" fmla="*/ 505107 h 608627"/>
              <a:gd name="connsiteX15" fmla="*/ 233217 w 563817"/>
              <a:gd name="connsiteY15" fmla="*/ 505107 h 608627"/>
              <a:gd name="connsiteX16" fmla="*/ 213460 w 563817"/>
              <a:gd name="connsiteY16" fmla="*/ 485538 h 608627"/>
              <a:gd name="connsiteX17" fmla="*/ 213460 w 563817"/>
              <a:gd name="connsiteY17" fmla="*/ 363308 h 608627"/>
              <a:gd name="connsiteX18" fmla="*/ 233217 w 563817"/>
              <a:gd name="connsiteY18" fmla="*/ 343583 h 608627"/>
              <a:gd name="connsiteX19" fmla="*/ 37329 w 563817"/>
              <a:gd name="connsiteY19" fmla="*/ 314722 h 608627"/>
              <a:gd name="connsiteX20" fmla="*/ 99497 w 563817"/>
              <a:gd name="connsiteY20" fmla="*/ 314722 h 608627"/>
              <a:gd name="connsiteX21" fmla="*/ 99497 w 563817"/>
              <a:gd name="connsiteY21" fmla="*/ 577575 h 608627"/>
              <a:gd name="connsiteX22" fmla="*/ 68413 w 563817"/>
              <a:gd name="connsiteY22" fmla="*/ 608627 h 608627"/>
              <a:gd name="connsiteX23" fmla="*/ 37329 w 563817"/>
              <a:gd name="connsiteY23" fmla="*/ 577575 h 608627"/>
              <a:gd name="connsiteX24" fmla="*/ 446737 w 563817"/>
              <a:gd name="connsiteY24" fmla="*/ 202946 h 608627"/>
              <a:gd name="connsiteX25" fmla="*/ 544226 w 563817"/>
              <a:gd name="connsiteY25" fmla="*/ 202946 h 608627"/>
              <a:gd name="connsiteX26" fmla="*/ 563817 w 563817"/>
              <a:gd name="connsiteY26" fmla="*/ 222507 h 608627"/>
              <a:gd name="connsiteX27" fmla="*/ 563817 w 563817"/>
              <a:gd name="connsiteY27" fmla="*/ 344684 h 608627"/>
              <a:gd name="connsiteX28" fmla="*/ 544226 w 563817"/>
              <a:gd name="connsiteY28" fmla="*/ 364400 h 608627"/>
              <a:gd name="connsiteX29" fmla="*/ 446737 w 563817"/>
              <a:gd name="connsiteY29" fmla="*/ 364400 h 608627"/>
              <a:gd name="connsiteX30" fmla="*/ 426991 w 563817"/>
              <a:gd name="connsiteY30" fmla="*/ 344684 h 608627"/>
              <a:gd name="connsiteX31" fmla="*/ 426991 w 563817"/>
              <a:gd name="connsiteY31" fmla="*/ 222507 h 608627"/>
              <a:gd name="connsiteX32" fmla="*/ 446737 w 563817"/>
              <a:gd name="connsiteY32" fmla="*/ 202946 h 608627"/>
              <a:gd name="connsiteX33" fmla="*/ 19591 w 563817"/>
              <a:gd name="connsiteY33" fmla="*/ 111776 h 608627"/>
              <a:gd name="connsiteX34" fmla="*/ 117080 w 563817"/>
              <a:gd name="connsiteY34" fmla="*/ 111776 h 608627"/>
              <a:gd name="connsiteX35" fmla="*/ 136826 w 563817"/>
              <a:gd name="connsiteY35" fmla="*/ 131501 h 608627"/>
              <a:gd name="connsiteX36" fmla="*/ 136826 w 563817"/>
              <a:gd name="connsiteY36" fmla="*/ 253576 h 608627"/>
              <a:gd name="connsiteX37" fmla="*/ 117080 w 563817"/>
              <a:gd name="connsiteY37" fmla="*/ 273300 h 608627"/>
              <a:gd name="connsiteX38" fmla="*/ 19591 w 563817"/>
              <a:gd name="connsiteY38" fmla="*/ 273300 h 608627"/>
              <a:gd name="connsiteX39" fmla="*/ 0 w 563817"/>
              <a:gd name="connsiteY39" fmla="*/ 253576 h 608627"/>
              <a:gd name="connsiteX40" fmla="*/ 0 w 563817"/>
              <a:gd name="connsiteY40" fmla="*/ 131501 h 608627"/>
              <a:gd name="connsiteX41" fmla="*/ 19591 w 563817"/>
              <a:gd name="connsiteY41" fmla="*/ 111776 h 608627"/>
              <a:gd name="connsiteX42" fmla="*/ 495404 w 563817"/>
              <a:gd name="connsiteY42" fmla="*/ 0 h 608627"/>
              <a:gd name="connsiteX43" fmla="*/ 526488 w 563817"/>
              <a:gd name="connsiteY43" fmla="*/ 31049 h 608627"/>
              <a:gd name="connsiteX44" fmla="*/ 526488 w 563817"/>
              <a:gd name="connsiteY44" fmla="*/ 161454 h 608627"/>
              <a:gd name="connsiteX45" fmla="*/ 464320 w 563817"/>
              <a:gd name="connsiteY45" fmla="*/ 161454 h 608627"/>
              <a:gd name="connsiteX46" fmla="*/ 464320 w 563817"/>
              <a:gd name="connsiteY46" fmla="*/ 31049 h 608627"/>
              <a:gd name="connsiteX47" fmla="*/ 495404 w 563817"/>
              <a:gd name="connsiteY47" fmla="*/ 0 h 608627"/>
              <a:gd name="connsiteX48" fmla="*/ 281909 w 563817"/>
              <a:gd name="connsiteY48" fmla="*/ 0 h 608627"/>
              <a:gd name="connsiteX49" fmla="*/ 313028 w 563817"/>
              <a:gd name="connsiteY49" fmla="*/ 31053 h 608627"/>
              <a:gd name="connsiteX50" fmla="*/ 313028 w 563817"/>
              <a:gd name="connsiteY50" fmla="*/ 302302 h 608627"/>
              <a:gd name="connsiteX51" fmla="*/ 250789 w 563817"/>
              <a:gd name="connsiteY51" fmla="*/ 302302 h 608627"/>
              <a:gd name="connsiteX52" fmla="*/ 250789 w 563817"/>
              <a:gd name="connsiteY52" fmla="*/ 31053 h 608627"/>
              <a:gd name="connsiteX53" fmla="*/ 281909 w 563817"/>
              <a:gd name="connsiteY53" fmla="*/ 0 h 608627"/>
              <a:gd name="connsiteX54" fmla="*/ 68413 w 563817"/>
              <a:gd name="connsiteY54" fmla="*/ 0 h 608627"/>
              <a:gd name="connsiteX55" fmla="*/ 99497 w 563817"/>
              <a:gd name="connsiteY55" fmla="*/ 31061 h 608627"/>
              <a:gd name="connsiteX56" fmla="*/ 99497 w 563817"/>
              <a:gd name="connsiteY56" fmla="*/ 70354 h 608627"/>
              <a:gd name="connsiteX57" fmla="*/ 37329 w 563817"/>
              <a:gd name="connsiteY57" fmla="*/ 70354 h 608627"/>
              <a:gd name="connsiteX58" fmla="*/ 37329 w 563817"/>
              <a:gd name="connsiteY58" fmla="*/ 31061 h 608627"/>
              <a:gd name="connsiteX59" fmla="*/ 68413 w 563817"/>
              <a:gd name="connsiteY59" fmla="*/ 0 h 6086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Lst>
            <a:rect l="l" t="t" r="r" b="b"/>
            <a:pathLst>
              <a:path w="563817" h="608627">
                <a:moveTo>
                  <a:pt x="250789" y="546529"/>
                </a:moveTo>
                <a:lnTo>
                  <a:pt x="313028" y="546529"/>
                </a:lnTo>
                <a:lnTo>
                  <a:pt x="313028" y="577578"/>
                </a:lnTo>
                <a:cubicBezTo>
                  <a:pt x="313028" y="594655"/>
                  <a:pt x="299024" y="608627"/>
                  <a:pt x="281909" y="608627"/>
                </a:cubicBezTo>
                <a:cubicBezTo>
                  <a:pt x="264793" y="608627"/>
                  <a:pt x="250789" y="594655"/>
                  <a:pt x="250789" y="577578"/>
                </a:cubicBezTo>
                <a:close/>
                <a:moveTo>
                  <a:pt x="464320" y="405681"/>
                </a:moveTo>
                <a:lnTo>
                  <a:pt x="526488" y="405681"/>
                </a:lnTo>
                <a:lnTo>
                  <a:pt x="526488" y="577572"/>
                </a:lnTo>
                <a:cubicBezTo>
                  <a:pt x="526488" y="594652"/>
                  <a:pt x="512656" y="608627"/>
                  <a:pt x="495404" y="608627"/>
                </a:cubicBezTo>
                <a:cubicBezTo>
                  <a:pt x="478308" y="608627"/>
                  <a:pt x="464320" y="594652"/>
                  <a:pt x="464320" y="577572"/>
                </a:cubicBezTo>
                <a:close/>
                <a:moveTo>
                  <a:pt x="233217" y="343583"/>
                </a:moveTo>
                <a:lnTo>
                  <a:pt x="330600" y="343583"/>
                </a:lnTo>
                <a:cubicBezTo>
                  <a:pt x="341490" y="343583"/>
                  <a:pt x="350357" y="352436"/>
                  <a:pt x="350357" y="363308"/>
                </a:cubicBezTo>
                <a:lnTo>
                  <a:pt x="350357" y="485538"/>
                </a:lnTo>
                <a:cubicBezTo>
                  <a:pt x="350357" y="496410"/>
                  <a:pt x="341490" y="505107"/>
                  <a:pt x="330600" y="505107"/>
                </a:cubicBezTo>
                <a:lnTo>
                  <a:pt x="233217" y="505107"/>
                </a:lnTo>
                <a:cubicBezTo>
                  <a:pt x="222327" y="505107"/>
                  <a:pt x="213460" y="496410"/>
                  <a:pt x="213460" y="485538"/>
                </a:cubicBezTo>
                <a:lnTo>
                  <a:pt x="213460" y="363308"/>
                </a:lnTo>
                <a:cubicBezTo>
                  <a:pt x="213460" y="352436"/>
                  <a:pt x="222327" y="343583"/>
                  <a:pt x="233217" y="343583"/>
                </a:cubicBezTo>
                <a:close/>
                <a:moveTo>
                  <a:pt x="37329" y="314722"/>
                </a:moveTo>
                <a:lnTo>
                  <a:pt x="99497" y="314722"/>
                </a:lnTo>
                <a:lnTo>
                  <a:pt x="99497" y="577575"/>
                </a:lnTo>
                <a:cubicBezTo>
                  <a:pt x="99497" y="594654"/>
                  <a:pt x="85509" y="608627"/>
                  <a:pt x="68413" y="608627"/>
                </a:cubicBezTo>
                <a:cubicBezTo>
                  <a:pt x="51161" y="608627"/>
                  <a:pt x="37329" y="594654"/>
                  <a:pt x="37329" y="577575"/>
                </a:cubicBezTo>
                <a:close/>
                <a:moveTo>
                  <a:pt x="446737" y="202946"/>
                </a:moveTo>
                <a:lnTo>
                  <a:pt x="544226" y="202946"/>
                </a:lnTo>
                <a:cubicBezTo>
                  <a:pt x="555110" y="202946"/>
                  <a:pt x="563817" y="211640"/>
                  <a:pt x="563817" y="222507"/>
                </a:cubicBezTo>
                <a:lnTo>
                  <a:pt x="563817" y="344684"/>
                </a:lnTo>
                <a:cubicBezTo>
                  <a:pt x="563817" y="355551"/>
                  <a:pt x="555110" y="364400"/>
                  <a:pt x="544226" y="364400"/>
                </a:cubicBezTo>
                <a:lnTo>
                  <a:pt x="446737" y="364400"/>
                </a:lnTo>
                <a:cubicBezTo>
                  <a:pt x="435854" y="364400"/>
                  <a:pt x="426991" y="355551"/>
                  <a:pt x="426991" y="344684"/>
                </a:cubicBezTo>
                <a:lnTo>
                  <a:pt x="426991" y="222507"/>
                </a:lnTo>
                <a:cubicBezTo>
                  <a:pt x="426991" y="211640"/>
                  <a:pt x="435854" y="202946"/>
                  <a:pt x="446737" y="202946"/>
                </a:cubicBezTo>
                <a:close/>
                <a:moveTo>
                  <a:pt x="19591" y="111776"/>
                </a:moveTo>
                <a:lnTo>
                  <a:pt x="117080" y="111776"/>
                </a:lnTo>
                <a:cubicBezTo>
                  <a:pt x="127963" y="111776"/>
                  <a:pt x="136826" y="120629"/>
                  <a:pt x="136826" y="131501"/>
                </a:cubicBezTo>
                <a:lnTo>
                  <a:pt x="136826" y="253576"/>
                </a:lnTo>
                <a:cubicBezTo>
                  <a:pt x="136826" y="264447"/>
                  <a:pt x="127963" y="273300"/>
                  <a:pt x="117080" y="273300"/>
                </a:cubicBezTo>
                <a:lnTo>
                  <a:pt x="19591" y="273300"/>
                </a:lnTo>
                <a:cubicBezTo>
                  <a:pt x="8707" y="273300"/>
                  <a:pt x="0" y="264447"/>
                  <a:pt x="0" y="253576"/>
                </a:cubicBezTo>
                <a:lnTo>
                  <a:pt x="0" y="131501"/>
                </a:lnTo>
                <a:cubicBezTo>
                  <a:pt x="0" y="120629"/>
                  <a:pt x="8707" y="111776"/>
                  <a:pt x="19591" y="111776"/>
                </a:cubicBezTo>
                <a:close/>
                <a:moveTo>
                  <a:pt x="495404" y="0"/>
                </a:moveTo>
                <a:cubicBezTo>
                  <a:pt x="512656" y="0"/>
                  <a:pt x="526488" y="13972"/>
                  <a:pt x="526488" y="31049"/>
                </a:cubicBezTo>
                <a:lnTo>
                  <a:pt x="526488" y="161454"/>
                </a:lnTo>
                <a:lnTo>
                  <a:pt x="464320" y="161454"/>
                </a:lnTo>
                <a:lnTo>
                  <a:pt x="464320" y="31049"/>
                </a:lnTo>
                <a:cubicBezTo>
                  <a:pt x="464320" y="13972"/>
                  <a:pt x="478308" y="0"/>
                  <a:pt x="495404" y="0"/>
                </a:cubicBezTo>
                <a:close/>
                <a:moveTo>
                  <a:pt x="281909" y="0"/>
                </a:moveTo>
                <a:cubicBezTo>
                  <a:pt x="299024" y="0"/>
                  <a:pt x="313028" y="13974"/>
                  <a:pt x="313028" y="31053"/>
                </a:cubicBezTo>
                <a:lnTo>
                  <a:pt x="313028" y="302302"/>
                </a:lnTo>
                <a:lnTo>
                  <a:pt x="250789" y="302302"/>
                </a:lnTo>
                <a:lnTo>
                  <a:pt x="250789" y="31053"/>
                </a:lnTo>
                <a:cubicBezTo>
                  <a:pt x="250789" y="13974"/>
                  <a:pt x="264793" y="0"/>
                  <a:pt x="281909" y="0"/>
                </a:cubicBezTo>
                <a:close/>
                <a:moveTo>
                  <a:pt x="68413" y="0"/>
                </a:moveTo>
                <a:cubicBezTo>
                  <a:pt x="85509" y="0"/>
                  <a:pt x="99497" y="13978"/>
                  <a:pt x="99497" y="31061"/>
                </a:cubicBezTo>
                <a:lnTo>
                  <a:pt x="99497" y="70354"/>
                </a:lnTo>
                <a:lnTo>
                  <a:pt x="37329" y="70354"/>
                </a:lnTo>
                <a:lnTo>
                  <a:pt x="37329" y="31061"/>
                </a:lnTo>
                <a:cubicBezTo>
                  <a:pt x="37329" y="13978"/>
                  <a:pt x="51161" y="0"/>
                  <a:pt x="68413"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chemeClr val="tx1">
                  <a:lumMod val="85000"/>
                  <a:lumOff val="15000"/>
                </a:schemeClr>
              </a:solidFill>
              <a:effectLst/>
              <a:uLnTx/>
              <a:uFillTx/>
              <a:latin typeface="字魂36号-正文宋楷" panose="02000000000000000000" pitchFamily="2" charset="-122"/>
              <a:ea typeface="字魂36号-正文宋楷" panose="02000000000000000000" pitchFamily="2" charset="-122"/>
              <a:sym typeface="Arial" panose="020B0604020202020204" pitchFamily="34" charset="0"/>
            </a:endParaRPr>
          </a:p>
        </p:txBody>
      </p:sp>
      <p:sp>
        <p:nvSpPr>
          <p:cNvPr id="51" name="椭圆 31">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AD762D2E-0FDC-4429-8F60-3AD9A014B1BE}"/>
              </a:ext>
            </a:extLst>
          </p:cNvPr>
          <p:cNvSpPr/>
          <p:nvPr/>
        </p:nvSpPr>
        <p:spPr>
          <a:xfrm>
            <a:off x="6589547" y="2662862"/>
            <a:ext cx="658708" cy="657712"/>
          </a:xfrm>
          <a:custGeom>
            <a:avLst/>
            <a:gdLst>
              <a:gd name="T0" fmla="*/ 6894 w 7804"/>
              <a:gd name="T1" fmla="*/ 3038 h 7804"/>
              <a:gd name="T2" fmla="*/ 6614 w 7804"/>
              <a:gd name="T3" fmla="*/ 2704 h 7804"/>
              <a:gd name="T4" fmla="*/ 6826 w 7804"/>
              <a:gd name="T5" fmla="*/ 2200 h 7804"/>
              <a:gd name="T6" fmla="*/ 6496 w 7804"/>
              <a:gd name="T7" fmla="*/ 978 h 7804"/>
              <a:gd name="T8" fmla="*/ 5604 w 7804"/>
              <a:gd name="T9" fmla="*/ 978 h 7804"/>
              <a:gd name="T10" fmla="*/ 5254 w 7804"/>
              <a:gd name="T11" fmla="*/ 1222 h 7804"/>
              <a:gd name="T12" fmla="*/ 4973 w 7804"/>
              <a:gd name="T13" fmla="*/ 1137 h 7804"/>
              <a:gd name="T14" fmla="*/ 4766 w 7804"/>
              <a:gd name="T15" fmla="*/ 631 h 7804"/>
              <a:gd name="T16" fmla="*/ 3668 w 7804"/>
              <a:gd name="T17" fmla="*/ 0 h 7804"/>
              <a:gd name="T18" fmla="*/ 3038 w 7804"/>
              <a:gd name="T19" fmla="*/ 910 h 7804"/>
              <a:gd name="T20" fmla="*/ 2704 w 7804"/>
              <a:gd name="T21" fmla="*/ 1190 h 7804"/>
              <a:gd name="T22" fmla="*/ 2398 w 7804"/>
              <a:gd name="T23" fmla="*/ 1175 h 7804"/>
              <a:gd name="T24" fmla="*/ 1754 w 7804"/>
              <a:gd name="T25" fmla="*/ 793 h 7804"/>
              <a:gd name="T26" fmla="*/ 978 w 7804"/>
              <a:gd name="T27" fmla="*/ 1308 h 7804"/>
              <a:gd name="T28" fmla="*/ 1175 w 7804"/>
              <a:gd name="T29" fmla="*/ 2398 h 7804"/>
              <a:gd name="T30" fmla="*/ 1137 w 7804"/>
              <a:gd name="T31" fmla="*/ 2831 h 7804"/>
              <a:gd name="T32" fmla="*/ 631 w 7804"/>
              <a:gd name="T33" fmla="*/ 3038 h 7804"/>
              <a:gd name="T34" fmla="*/ 0 w 7804"/>
              <a:gd name="T35" fmla="*/ 4136 h 7804"/>
              <a:gd name="T36" fmla="*/ 910 w 7804"/>
              <a:gd name="T37" fmla="*/ 4766 h 7804"/>
              <a:gd name="T38" fmla="*/ 1190 w 7804"/>
              <a:gd name="T39" fmla="*/ 5100 h 7804"/>
              <a:gd name="T40" fmla="*/ 978 w 7804"/>
              <a:gd name="T41" fmla="*/ 5604 h 7804"/>
              <a:gd name="T42" fmla="*/ 1308 w 7804"/>
              <a:gd name="T43" fmla="*/ 6826 h 7804"/>
              <a:gd name="T44" fmla="*/ 2200 w 7804"/>
              <a:gd name="T45" fmla="*/ 6826 h 7804"/>
              <a:gd name="T46" fmla="*/ 2550 w 7804"/>
              <a:gd name="T47" fmla="*/ 6582 h 7804"/>
              <a:gd name="T48" fmla="*/ 2831 w 7804"/>
              <a:gd name="T49" fmla="*/ 6667 h 7804"/>
              <a:gd name="T50" fmla="*/ 3038 w 7804"/>
              <a:gd name="T51" fmla="*/ 7173 h 7804"/>
              <a:gd name="T52" fmla="*/ 4136 w 7804"/>
              <a:gd name="T53" fmla="*/ 7804 h 7804"/>
              <a:gd name="T54" fmla="*/ 4766 w 7804"/>
              <a:gd name="T55" fmla="*/ 6894 h 7804"/>
              <a:gd name="T56" fmla="*/ 5100 w 7804"/>
              <a:gd name="T57" fmla="*/ 6614 h 7804"/>
              <a:gd name="T58" fmla="*/ 5406 w 7804"/>
              <a:gd name="T59" fmla="*/ 6629 h 7804"/>
              <a:gd name="T60" fmla="*/ 6050 w 7804"/>
              <a:gd name="T61" fmla="*/ 7011 h 7804"/>
              <a:gd name="T62" fmla="*/ 6647 w 7804"/>
              <a:gd name="T63" fmla="*/ 6675 h 7804"/>
              <a:gd name="T64" fmla="*/ 6826 w 7804"/>
              <a:gd name="T65" fmla="*/ 6496 h 7804"/>
              <a:gd name="T66" fmla="*/ 6629 w 7804"/>
              <a:gd name="T67" fmla="*/ 5406 h 7804"/>
              <a:gd name="T68" fmla="*/ 6667 w 7804"/>
              <a:gd name="T69" fmla="*/ 4972 h 7804"/>
              <a:gd name="T70" fmla="*/ 7173 w 7804"/>
              <a:gd name="T71" fmla="*/ 4766 h 7804"/>
              <a:gd name="T72" fmla="*/ 7804 w 7804"/>
              <a:gd name="T73" fmla="*/ 3668 h 7804"/>
              <a:gd name="T74" fmla="*/ 5608 w 7804"/>
              <a:gd name="T75" fmla="*/ 3902 h 7804"/>
              <a:gd name="T76" fmla="*/ 2196 w 7804"/>
              <a:gd name="T77" fmla="*/ 3902 h 7804"/>
              <a:gd name="T78" fmla="*/ 5608 w 7804"/>
              <a:gd name="T79" fmla="*/ 3902 h 78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7804" h="7804">
                <a:moveTo>
                  <a:pt x="7173" y="3038"/>
                </a:moveTo>
                <a:lnTo>
                  <a:pt x="6894" y="3038"/>
                </a:lnTo>
                <a:cubicBezTo>
                  <a:pt x="6824" y="3038"/>
                  <a:pt x="6714" y="2953"/>
                  <a:pt x="6667" y="2831"/>
                </a:cubicBezTo>
                <a:cubicBezTo>
                  <a:pt x="6650" y="2789"/>
                  <a:pt x="6632" y="2746"/>
                  <a:pt x="6614" y="2704"/>
                </a:cubicBezTo>
                <a:cubicBezTo>
                  <a:pt x="6561" y="2585"/>
                  <a:pt x="6579" y="2447"/>
                  <a:pt x="6629" y="2398"/>
                </a:cubicBezTo>
                <a:lnTo>
                  <a:pt x="6826" y="2200"/>
                </a:lnTo>
                <a:cubicBezTo>
                  <a:pt x="7072" y="1954"/>
                  <a:pt x="7072" y="1554"/>
                  <a:pt x="6826" y="1308"/>
                </a:cubicBezTo>
                <a:lnTo>
                  <a:pt x="6496" y="978"/>
                </a:lnTo>
                <a:cubicBezTo>
                  <a:pt x="6377" y="859"/>
                  <a:pt x="6218" y="793"/>
                  <a:pt x="6050" y="793"/>
                </a:cubicBezTo>
                <a:cubicBezTo>
                  <a:pt x="5882" y="793"/>
                  <a:pt x="5723" y="859"/>
                  <a:pt x="5604" y="978"/>
                </a:cubicBezTo>
                <a:lnTo>
                  <a:pt x="5406" y="1176"/>
                </a:lnTo>
                <a:cubicBezTo>
                  <a:pt x="5378" y="1204"/>
                  <a:pt x="5319" y="1222"/>
                  <a:pt x="5254" y="1222"/>
                </a:cubicBezTo>
                <a:cubicBezTo>
                  <a:pt x="5201" y="1222"/>
                  <a:pt x="5147" y="1211"/>
                  <a:pt x="5100" y="1190"/>
                </a:cubicBezTo>
                <a:cubicBezTo>
                  <a:pt x="5058" y="1172"/>
                  <a:pt x="5015" y="1154"/>
                  <a:pt x="4973" y="1137"/>
                </a:cubicBezTo>
                <a:cubicBezTo>
                  <a:pt x="4851" y="1090"/>
                  <a:pt x="4766" y="980"/>
                  <a:pt x="4766" y="910"/>
                </a:cubicBezTo>
                <a:lnTo>
                  <a:pt x="4766" y="631"/>
                </a:lnTo>
                <a:cubicBezTo>
                  <a:pt x="4766" y="283"/>
                  <a:pt x="4483" y="0"/>
                  <a:pt x="4136" y="0"/>
                </a:cubicBezTo>
                <a:lnTo>
                  <a:pt x="3668" y="0"/>
                </a:lnTo>
                <a:cubicBezTo>
                  <a:pt x="3321" y="0"/>
                  <a:pt x="3038" y="283"/>
                  <a:pt x="3038" y="631"/>
                </a:cubicBezTo>
                <a:lnTo>
                  <a:pt x="3038" y="910"/>
                </a:lnTo>
                <a:cubicBezTo>
                  <a:pt x="3038" y="980"/>
                  <a:pt x="2953" y="1090"/>
                  <a:pt x="2831" y="1137"/>
                </a:cubicBezTo>
                <a:cubicBezTo>
                  <a:pt x="2789" y="1154"/>
                  <a:pt x="2746" y="1172"/>
                  <a:pt x="2704" y="1190"/>
                </a:cubicBezTo>
                <a:cubicBezTo>
                  <a:pt x="2657" y="1211"/>
                  <a:pt x="2603" y="1222"/>
                  <a:pt x="2550" y="1222"/>
                </a:cubicBezTo>
                <a:cubicBezTo>
                  <a:pt x="2485" y="1222"/>
                  <a:pt x="2426" y="1204"/>
                  <a:pt x="2398" y="1175"/>
                </a:cubicBezTo>
                <a:lnTo>
                  <a:pt x="2200" y="978"/>
                </a:lnTo>
                <a:cubicBezTo>
                  <a:pt x="2081" y="859"/>
                  <a:pt x="1922" y="793"/>
                  <a:pt x="1754" y="793"/>
                </a:cubicBezTo>
                <a:cubicBezTo>
                  <a:pt x="1585" y="793"/>
                  <a:pt x="1427" y="859"/>
                  <a:pt x="1308" y="978"/>
                </a:cubicBezTo>
                <a:lnTo>
                  <a:pt x="978" y="1308"/>
                </a:lnTo>
                <a:cubicBezTo>
                  <a:pt x="732" y="1554"/>
                  <a:pt x="732" y="1954"/>
                  <a:pt x="978" y="2200"/>
                </a:cubicBezTo>
                <a:lnTo>
                  <a:pt x="1175" y="2398"/>
                </a:lnTo>
                <a:cubicBezTo>
                  <a:pt x="1225" y="2447"/>
                  <a:pt x="1243" y="2585"/>
                  <a:pt x="1190" y="2704"/>
                </a:cubicBezTo>
                <a:cubicBezTo>
                  <a:pt x="1172" y="2746"/>
                  <a:pt x="1154" y="2789"/>
                  <a:pt x="1137" y="2831"/>
                </a:cubicBezTo>
                <a:cubicBezTo>
                  <a:pt x="1090" y="2953"/>
                  <a:pt x="980" y="3038"/>
                  <a:pt x="910" y="3038"/>
                </a:cubicBezTo>
                <a:lnTo>
                  <a:pt x="631" y="3038"/>
                </a:lnTo>
                <a:cubicBezTo>
                  <a:pt x="283" y="3038"/>
                  <a:pt x="0" y="3321"/>
                  <a:pt x="0" y="3668"/>
                </a:cubicBezTo>
                <a:lnTo>
                  <a:pt x="0" y="4136"/>
                </a:lnTo>
                <a:cubicBezTo>
                  <a:pt x="0" y="4483"/>
                  <a:pt x="283" y="4766"/>
                  <a:pt x="631" y="4766"/>
                </a:cubicBezTo>
                <a:lnTo>
                  <a:pt x="910" y="4766"/>
                </a:lnTo>
                <a:cubicBezTo>
                  <a:pt x="980" y="4766"/>
                  <a:pt x="1090" y="4851"/>
                  <a:pt x="1137" y="4972"/>
                </a:cubicBezTo>
                <a:cubicBezTo>
                  <a:pt x="1154" y="5015"/>
                  <a:pt x="1172" y="5058"/>
                  <a:pt x="1190" y="5100"/>
                </a:cubicBezTo>
                <a:cubicBezTo>
                  <a:pt x="1243" y="5219"/>
                  <a:pt x="1225" y="5357"/>
                  <a:pt x="1175" y="5406"/>
                </a:cubicBezTo>
                <a:lnTo>
                  <a:pt x="978" y="5604"/>
                </a:lnTo>
                <a:cubicBezTo>
                  <a:pt x="732" y="5850"/>
                  <a:pt x="732" y="6250"/>
                  <a:pt x="978" y="6496"/>
                </a:cubicBezTo>
                <a:lnTo>
                  <a:pt x="1308" y="6826"/>
                </a:lnTo>
                <a:cubicBezTo>
                  <a:pt x="1427" y="6945"/>
                  <a:pt x="1586" y="7011"/>
                  <a:pt x="1754" y="7011"/>
                </a:cubicBezTo>
                <a:cubicBezTo>
                  <a:pt x="1922" y="7011"/>
                  <a:pt x="2081" y="6945"/>
                  <a:pt x="2200" y="6826"/>
                </a:cubicBezTo>
                <a:lnTo>
                  <a:pt x="2398" y="6628"/>
                </a:lnTo>
                <a:cubicBezTo>
                  <a:pt x="2427" y="6599"/>
                  <a:pt x="2484" y="6582"/>
                  <a:pt x="2550" y="6582"/>
                </a:cubicBezTo>
                <a:cubicBezTo>
                  <a:pt x="2602" y="6582"/>
                  <a:pt x="2657" y="6593"/>
                  <a:pt x="2704" y="6614"/>
                </a:cubicBezTo>
                <a:cubicBezTo>
                  <a:pt x="2745" y="6632"/>
                  <a:pt x="2788" y="6650"/>
                  <a:pt x="2831" y="6667"/>
                </a:cubicBezTo>
                <a:cubicBezTo>
                  <a:pt x="2953" y="6714"/>
                  <a:pt x="3038" y="6824"/>
                  <a:pt x="3038" y="6894"/>
                </a:cubicBezTo>
                <a:lnTo>
                  <a:pt x="3038" y="7173"/>
                </a:lnTo>
                <a:cubicBezTo>
                  <a:pt x="3038" y="7521"/>
                  <a:pt x="3321" y="7804"/>
                  <a:pt x="3668" y="7804"/>
                </a:cubicBezTo>
                <a:lnTo>
                  <a:pt x="4136" y="7804"/>
                </a:lnTo>
                <a:cubicBezTo>
                  <a:pt x="4483" y="7804"/>
                  <a:pt x="4766" y="7521"/>
                  <a:pt x="4766" y="7173"/>
                </a:cubicBezTo>
                <a:lnTo>
                  <a:pt x="4766" y="6894"/>
                </a:lnTo>
                <a:cubicBezTo>
                  <a:pt x="4766" y="6824"/>
                  <a:pt x="4851" y="6714"/>
                  <a:pt x="4972" y="6667"/>
                </a:cubicBezTo>
                <a:cubicBezTo>
                  <a:pt x="5015" y="6650"/>
                  <a:pt x="5058" y="6632"/>
                  <a:pt x="5100" y="6614"/>
                </a:cubicBezTo>
                <a:cubicBezTo>
                  <a:pt x="5146" y="6593"/>
                  <a:pt x="5201" y="6582"/>
                  <a:pt x="5254" y="6582"/>
                </a:cubicBezTo>
                <a:cubicBezTo>
                  <a:pt x="5319" y="6582"/>
                  <a:pt x="5377" y="6600"/>
                  <a:pt x="5406" y="6629"/>
                </a:cubicBezTo>
                <a:lnTo>
                  <a:pt x="5604" y="6826"/>
                </a:lnTo>
                <a:cubicBezTo>
                  <a:pt x="5723" y="6945"/>
                  <a:pt x="5882" y="7011"/>
                  <a:pt x="6050" y="7011"/>
                </a:cubicBezTo>
                <a:cubicBezTo>
                  <a:pt x="6068" y="7011"/>
                  <a:pt x="6087" y="7010"/>
                  <a:pt x="6105" y="7009"/>
                </a:cubicBezTo>
                <a:cubicBezTo>
                  <a:pt x="6335" y="6989"/>
                  <a:pt x="6538" y="6785"/>
                  <a:pt x="6647" y="6675"/>
                </a:cubicBezTo>
                <a:lnTo>
                  <a:pt x="6661" y="6661"/>
                </a:lnTo>
                <a:lnTo>
                  <a:pt x="6826" y="6496"/>
                </a:lnTo>
                <a:cubicBezTo>
                  <a:pt x="7072" y="6250"/>
                  <a:pt x="7072" y="5850"/>
                  <a:pt x="6826" y="5604"/>
                </a:cubicBezTo>
                <a:lnTo>
                  <a:pt x="6629" y="5406"/>
                </a:lnTo>
                <a:cubicBezTo>
                  <a:pt x="6579" y="5357"/>
                  <a:pt x="6561" y="5219"/>
                  <a:pt x="6614" y="5100"/>
                </a:cubicBezTo>
                <a:cubicBezTo>
                  <a:pt x="6632" y="5058"/>
                  <a:pt x="6650" y="5015"/>
                  <a:pt x="6667" y="4972"/>
                </a:cubicBezTo>
                <a:cubicBezTo>
                  <a:pt x="6714" y="4851"/>
                  <a:pt x="6824" y="4766"/>
                  <a:pt x="6894" y="4766"/>
                </a:cubicBezTo>
                <a:lnTo>
                  <a:pt x="7173" y="4766"/>
                </a:lnTo>
                <a:cubicBezTo>
                  <a:pt x="7521" y="4766"/>
                  <a:pt x="7804" y="4483"/>
                  <a:pt x="7804" y="4135"/>
                </a:cubicBezTo>
                <a:lnTo>
                  <a:pt x="7804" y="3668"/>
                </a:lnTo>
                <a:cubicBezTo>
                  <a:pt x="7804" y="3321"/>
                  <a:pt x="7521" y="3038"/>
                  <a:pt x="7173" y="3038"/>
                </a:cubicBezTo>
                <a:close/>
                <a:moveTo>
                  <a:pt x="5608" y="3902"/>
                </a:moveTo>
                <a:cubicBezTo>
                  <a:pt x="5608" y="4843"/>
                  <a:pt x="4843" y="5608"/>
                  <a:pt x="3902" y="5608"/>
                </a:cubicBezTo>
                <a:cubicBezTo>
                  <a:pt x="2961" y="5608"/>
                  <a:pt x="2196" y="4843"/>
                  <a:pt x="2196" y="3902"/>
                </a:cubicBezTo>
                <a:cubicBezTo>
                  <a:pt x="2196" y="2961"/>
                  <a:pt x="2961" y="2196"/>
                  <a:pt x="3902" y="2196"/>
                </a:cubicBezTo>
                <a:cubicBezTo>
                  <a:pt x="4843" y="2196"/>
                  <a:pt x="5608" y="2961"/>
                  <a:pt x="5608" y="3902"/>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chemeClr val="tx1">
                  <a:lumMod val="85000"/>
                  <a:lumOff val="15000"/>
                </a:schemeClr>
              </a:solidFill>
              <a:effectLst/>
              <a:uLnTx/>
              <a:uFillTx/>
              <a:latin typeface="字魂36号-正文宋楷" panose="02000000000000000000" pitchFamily="2" charset="-122"/>
              <a:ea typeface="字魂36号-正文宋楷" panose="02000000000000000000" pitchFamily="2" charset="-122"/>
              <a:sym typeface="Arial" panose="020B0604020202020204" pitchFamily="34" charset="0"/>
            </a:endParaRPr>
          </a:p>
        </p:txBody>
      </p:sp>
      <p:sp>
        <p:nvSpPr>
          <p:cNvPr id="52" name="椭圆 32">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FC57288C-EDB7-4774-8EA6-FFC5B048D0D2}"/>
              </a:ext>
            </a:extLst>
          </p:cNvPr>
          <p:cNvSpPr/>
          <p:nvPr/>
        </p:nvSpPr>
        <p:spPr>
          <a:xfrm>
            <a:off x="4943747" y="4317630"/>
            <a:ext cx="658708" cy="616609"/>
          </a:xfrm>
          <a:custGeom>
            <a:avLst/>
            <a:gdLst>
              <a:gd name="connsiteX0" fmla="*/ 243883 w 600653"/>
              <a:gd name="connsiteY0" fmla="*/ 476473 h 562265"/>
              <a:gd name="connsiteX1" fmla="*/ 243883 w 600653"/>
              <a:gd name="connsiteY1" fmla="*/ 521100 h 562265"/>
              <a:gd name="connsiteX2" fmla="*/ 356770 w 600653"/>
              <a:gd name="connsiteY2" fmla="*/ 521100 h 562265"/>
              <a:gd name="connsiteX3" fmla="*/ 356770 w 600653"/>
              <a:gd name="connsiteY3" fmla="*/ 476473 h 562265"/>
              <a:gd name="connsiteX4" fmla="*/ 38528 w 600653"/>
              <a:gd name="connsiteY4" fmla="*/ 381063 h 562265"/>
              <a:gd name="connsiteX5" fmla="*/ 38528 w 600653"/>
              <a:gd name="connsiteY5" fmla="*/ 418766 h 562265"/>
              <a:gd name="connsiteX6" fmla="*/ 57792 w 600653"/>
              <a:gd name="connsiteY6" fmla="*/ 438001 h 562265"/>
              <a:gd name="connsiteX7" fmla="*/ 542861 w 600653"/>
              <a:gd name="connsiteY7" fmla="*/ 438001 h 562265"/>
              <a:gd name="connsiteX8" fmla="*/ 562125 w 600653"/>
              <a:gd name="connsiteY8" fmla="*/ 418766 h 562265"/>
              <a:gd name="connsiteX9" fmla="*/ 562125 w 600653"/>
              <a:gd name="connsiteY9" fmla="*/ 381063 h 562265"/>
              <a:gd name="connsiteX10" fmla="*/ 300326 w 600653"/>
              <a:gd name="connsiteY10" fmla="*/ 210426 h 562265"/>
              <a:gd name="connsiteX11" fmla="*/ 315710 w 600653"/>
              <a:gd name="connsiteY11" fmla="*/ 225826 h 562265"/>
              <a:gd name="connsiteX12" fmla="*/ 315710 w 600653"/>
              <a:gd name="connsiteY12" fmla="*/ 251620 h 562265"/>
              <a:gd name="connsiteX13" fmla="*/ 300326 w 600653"/>
              <a:gd name="connsiteY13" fmla="*/ 267019 h 562265"/>
              <a:gd name="connsiteX14" fmla="*/ 284943 w 600653"/>
              <a:gd name="connsiteY14" fmla="*/ 251620 h 562265"/>
              <a:gd name="connsiteX15" fmla="*/ 284943 w 600653"/>
              <a:gd name="connsiteY15" fmla="*/ 225826 h 562265"/>
              <a:gd name="connsiteX16" fmla="*/ 300326 w 600653"/>
              <a:gd name="connsiteY16" fmla="*/ 210426 h 562265"/>
              <a:gd name="connsiteX17" fmla="*/ 253291 w 600653"/>
              <a:gd name="connsiteY17" fmla="*/ 184466 h 562265"/>
              <a:gd name="connsiteX18" fmla="*/ 243081 w 600653"/>
              <a:gd name="connsiteY18" fmla="*/ 194851 h 562265"/>
              <a:gd name="connsiteX19" fmla="*/ 243081 w 600653"/>
              <a:gd name="connsiteY19" fmla="*/ 281397 h 562265"/>
              <a:gd name="connsiteX20" fmla="*/ 253291 w 600653"/>
              <a:gd name="connsiteY20" fmla="*/ 291782 h 562265"/>
              <a:gd name="connsiteX21" fmla="*/ 347292 w 600653"/>
              <a:gd name="connsiteY21" fmla="*/ 291782 h 562265"/>
              <a:gd name="connsiteX22" fmla="*/ 357502 w 600653"/>
              <a:gd name="connsiteY22" fmla="*/ 281397 h 562265"/>
              <a:gd name="connsiteX23" fmla="*/ 357502 w 600653"/>
              <a:gd name="connsiteY23" fmla="*/ 194851 h 562265"/>
              <a:gd name="connsiteX24" fmla="*/ 347292 w 600653"/>
              <a:gd name="connsiteY24" fmla="*/ 184466 h 562265"/>
              <a:gd name="connsiteX25" fmla="*/ 300292 w 600653"/>
              <a:gd name="connsiteY25" fmla="*/ 100420 h 562265"/>
              <a:gd name="connsiteX26" fmla="*/ 258299 w 600653"/>
              <a:gd name="connsiteY26" fmla="*/ 142347 h 562265"/>
              <a:gd name="connsiteX27" fmla="*/ 258299 w 600653"/>
              <a:gd name="connsiteY27" fmla="*/ 153694 h 562265"/>
              <a:gd name="connsiteX28" fmla="*/ 342477 w 600653"/>
              <a:gd name="connsiteY28" fmla="*/ 153694 h 562265"/>
              <a:gd name="connsiteX29" fmla="*/ 342477 w 600653"/>
              <a:gd name="connsiteY29" fmla="*/ 142347 h 562265"/>
              <a:gd name="connsiteX30" fmla="*/ 300292 w 600653"/>
              <a:gd name="connsiteY30" fmla="*/ 100420 h 562265"/>
              <a:gd name="connsiteX31" fmla="*/ 300292 w 600653"/>
              <a:gd name="connsiteY31" fmla="*/ 69648 h 562265"/>
              <a:gd name="connsiteX32" fmla="*/ 373297 w 600653"/>
              <a:gd name="connsiteY32" fmla="*/ 142347 h 562265"/>
              <a:gd name="connsiteX33" fmla="*/ 373297 w 600653"/>
              <a:gd name="connsiteY33" fmla="*/ 161964 h 562265"/>
              <a:gd name="connsiteX34" fmla="*/ 373104 w 600653"/>
              <a:gd name="connsiteY34" fmla="*/ 162925 h 562265"/>
              <a:gd name="connsiteX35" fmla="*/ 388322 w 600653"/>
              <a:gd name="connsiteY35" fmla="*/ 194851 h 562265"/>
              <a:gd name="connsiteX36" fmla="*/ 388322 w 600653"/>
              <a:gd name="connsiteY36" fmla="*/ 281397 h 562265"/>
              <a:gd name="connsiteX37" fmla="*/ 347292 w 600653"/>
              <a:gd name="connsiteY37" fmla="*/ 322554 h 562265"/>
              <a:gd name="connsiteX38" fmla="*/ 253291 w 600653"/>
              <a:gd name="connsiteY38" fmla="*/ 322554 h 562265"/>
              <a:gd name="connsiteX39" fmla="*/ 212261 w 600653"/>
              <a:gd name="connsiteY39" fmla="*/ 281397 h 562265"/>
              <a:gd name="connsiteX40" fmla="*/ 212261 w 600653"/>
              <a:gd name="connsiteY40" fmla="*/ 194851 h 562265"/>
              <a:gd name="connsiteX41" fmla="*/ 227479 w 600653"/>
              <a:gd name="connsiteY41" fmla="*/ 162925 h 562265"/>
              <a:gd name="connsiteX42" fmla="*/ 227479 w 600653"/>
              <a:gd name="connsiteY42" fmla="*/ 161964 h 562265"/>
              <a:gd name="connsiteX43" fmla="*/ 227479 w 600653"/>
              <a:gd name="connsiteY43" fmla="*/ 142347 h 562265"/>
              <a:gd name="connsiteX44" fmla="*/ 300292 w 600653"/>
              <a:gd name="connsiteY44" fmla="*/ 69648 h 562265"/>
              <a:gd name="connsiteX45" fmla="*/ 57792 w 600653"/>
              <a:gd name="connsiteY45" fmla="*/ 38472 h 562265"/>
              <a:gd name="connsiteX46" fmla="*/ 38528 w 600653"/>
              <a:gd name="connsiteY46" fmla="*/ 57708 h 562265"/>
              <a:gd name="connsiteX47" fmla="*/ 38528 w 600653"/>
              <a:gd name="connsiteY47" fmla="*/ 342591 h 562265"/>
              <a:gd name="connsiteX48" fmla="*/ 562125 w 600653"/>
              <a:gd name="connsiteY48" fmla="*/ 342591 h 562265"/>
              <a:gd name="connsiteX49" fmla="*/ 562125 w 600653"/>
              <a:gd name="connsiteY49" fmla="*/ 57708 h 562265"/>
              <a:gd name="connsiteX50" fmla="*/ 542861 w 600653"/>
              <a:gd name="connsiteY50" fmla="*/ 38472 h 562265"/>
              <a:gd name="connsiteX51" fmla="*/ 57792 w 600653"/>
              <a:gd name="connsiteY51" fmla="*/ 0 h 562265"/>
              <a:gd name="connsiteX52" fmla="*/ 542861 w 600653"/>
              <a:gd name="connsiteY52" fmla="*/ 0 h 562265"/>
              <a:gd name="connsiteX53" fmla="*/ 600653 w 600653"/>
              <a:gd name="connsiteY53" fmla="*/ 57708 h 562265"/>
              <a:gd name="connsiteX54" fmla="*/ 600653 w 600653"/>
              <a:gd name="connsiteY54" fmla="*/ 418766 h 562265"/>
              <a:gd name="connsiteX55" fmla="*/ 542861 w 600653"/>
              <a:gd name="connsiteY55" fmla="*/ 476473 h 562265"/>
              <a:gd name="connsiteX56" fmla="*/ 395298 w 600653"/>
              <a:gd name="connsiteY56" fmla="*/ 476473 h 562265"/>
              <a:gd name="connsiteX57" fmla="*/ 395298 w 600653"/>
              <a:gd name="connsiteY57" fmla="*/ 523793 h 562265"/>
              <a:gd name="connsiteX58" fmla="*/ 460411 w 600653"/>
              <a:gd name="connsiteY58" fmla="*/ 523793 h 562265"/>
              <a:gd name="connsiteX59" fmla="*/ 479675 w 600653"/>
              <a:gd name="connsiteY59" fmla="*/ 543029 h 562265"/>
              <a:gd name="connsiteX60" fmla="*/ 460411 w 600653"/>
              <a:gd name="connsiteY60" fmla="*/ 562265 h 562265"/>
              <a:gd name="connsiteX61" fmla="*/ 140435 w 600653"/>
              <a:gd name="connsiteY61" fmla="*/ 562265 h 562265"/>
              <a:gd name="connsiteX62" fmla="*/ 121171 w 600653"/>
              <a:gd name="connsiteY62" fmla="*/ 543029 h 562265"/>
              <a:gd name="connsiteX63" fmla="*/ 140435 w 600653"/>
              <a:gd name="connsiteY63" fmla="*/ 523793 h 562265"/>
              <a:gd name="connsiteX64" fmla="*/ 205355 w 600653"/>
              <a:gd name="connsiteY64" fmla="*/ 523793 h 562265"/>
              <a:gd name="connsiteX65" fmla="*/ 205355 w 600653"/>
              <a:gd name="connsiteY65" fmla="*/ 476473 h 562265"/>
              <a:gd name="connsiteX66" fmla="*/ 57792 w 600653"/>
              <a:gd name="connsiteY66" fmla="*/ 476473 h 562265"/>
              <a:gd name="connsiteX67" fmla="*/ 0 w 600653"/>
              <a:gd name="connsiteY67" fmla="*/ 418766 h 562265"/>
              <a:gd name="connsiteX68" fmla="*/ 0 w 600653"/>
              <a:gd name="connsiteY68" fmla="*/ 57708 h 562265"/>
              <a:gd name="connsiteX69" fmla="*/ 57792 w 600653"/>
              <a:gd name="connsiteY69" fmla="*/ 0 h 5622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Lst>
            <a:rect l="l" t="t" r="r" b="b"/>
            <a:pathLst>
              <a:path w="600653" h="562265">
                <a:moveTo>
                  <a:pt x="243883" y="476473"/>
                </a:moveTo>
                <a:lnTo>
                  <a:pt x="243883" y="521100"/>
                </a:lnTo>
                <a:lnTo>
                  <a:pt x="356770" y="521100"/>
                </a:lnTo>
                <a:lnTo>
                  <a:pt x="356770" y="476473"/>
                </a:lnTo>
                <a:close/>
                <a:moveTo>
                  <a:pt x="38528" y="381063"/>
                </a:moveTo>
                <a:lnTo>
                  <a:pt x="38528" y="418766"/>
                </a:lnTo>
                <a:cubicBezTo>
                  <a:pt x="38528" y="429345"/>
                  <a:pt x="47197" y="438001"/>
                  <a:pt x="57792" y="438001"/>
                </a:cubicBezTo>
                <a:lnTo>
                  <a:pt x="542861" y="438001"/>
                </a:lnTo>
                <a:cubicBezTo>
                  <a:pt x="553649" y="438001"/>
                  <a:pt x="562125" y="429345"/>
                  <a:pt x="562125" y="418766"/>
                </a:cubicBezTo>
                <a:lnTo>
                  <a:pt x="562125" y="381063"/>
                </a:lnTo>
                <a:close/>
                <a:moveTo>
                  <a:pt x="300326" y="210426"/>
                </a:moveTo>
                <a:cubicBezTo>
                  <a:pt x="308787" y="210426"/>
                  <a:pt x="315710" y="217356"/>
                  <a:pt x="315710" y="225826"/>
                </a:cubicBezTo>
                <a:lnTo>
                  <a:pt x="315710" y="251620"/>
                </a:lnTo>
                <a:cubicBezTo>
                  <a:pt x="315710" y="260089"/>
                  <a:pt x="308787" y="267019"/>
                  <a:pt x="300326" y="267019"/>
                </a:cubicBezTo>
                <a:cubicBezTo>
                  <a:pt x="291866" y="267019"/>
                  <a:pt x="284943" y="260089"/>
                  <a:pt x="284943" y="251620"/>
                </a:cubicBezTo>
                <a:lnTo>
                  <a:pt x="284943" y="225826"/>
                </a:lnTo>
                <a:cubicBezTo>
                  <a:pt x="284943" y="217356"/>
                  <a:pt x="291866" y="210426"/>
                  <a:pt x="300326" y="210426"/>
                </a:cubicBezTo>
                <a:close/>
                <a:moveTo>
                  <a:pt x="253291" y="184466"/>
                </a:moveTo>
                <a:cubicBezTo>
                  <a:pt x="247897" y="184466"/>
                  <a:pt x="243081" y="189274"/>
                  <a:pt x="243081" y="194851"/>
                </a:cubicBezTo>
                <a:lnTo>
                  <a:pt x="243081" y="281397"/>
                </a:lnTo>
                <a:cubicBezTo>
                  <a:pt x="243081" y="286974"/>
                  <a:pt x="247897" y="291782"/>
                  <a:pt x="253291" y="291782"/>
                </a:cubicBezTo>
                <a:lnTo>
                  <a:pt x="347292" y="291782"/>
                </a:lnTo>
                <a:cubicBezTo>
                  <a:pt x="352879" y="291782"/>
                  <a:pt x="357502" y="286974"/>
                  <a:pt x="357502" y="281397"/>
                </a:cubicBezTo>
                <a:lnTo>
                  <a:pt x="357502" y="194851"/>
                </a:lnTo>
                <a:cubicBezTo>
                  <a:pt x="357502" y="189274"/>
                  <a:pt x="352879" y="184466"/>
                  <a:pt x="347292" y="184466"/>
                </a:cubicBezTo>
                <a:close/>
                <a:moveTo>
                  <a:pt x="300292" y="100420"/>
                </a:moveTo>
                <a:cubicBezTo>
                  <a:pt x="277176" y="100420"/>
                  <a:pt x="258299" y="119268"/>
                  <a:pt x="258299" y="142347"/>
                </a:cubicBezTo>
                <a:lnTo>
                  <a:pt x="258299" y="153694"/>
                </a:lnTo>
                <a:lnTo>
                  <a:pt x="342477" y="153694"/>
                </a:lnTo>
                <a:lnTo>
                  <a:pt x="342477" y="142347"/>
                </a:lnTo>
                <a:cubicBezTo>
                  <a:pt x="342477" y="119268"/>
                  <a:pt x="323599" y="100420"/>
                  <a:pt x="300292" y="100420"/>
                </a:cubicBezTo>
                <a:close/>
                <a:moveTo>
                  <a:pt x="300292" y="69648"/>
                </a:moveTo>
                <a:cubicBezTo>
                  <a:pt x="340551" y="69648"/>
                  <a:pt x="373297" y="102343"/>
                  <a:pt x="373297" y="142347"/>
                </a:cubicBezTo>
                <a:lnTo>
                  <a:pt x="373297" y="161964"/>
                </a:lnTo>
                <a:cubicBezTo>
                  <a:pt x="373297" y="162348"/>
                  <a:pt x="373104" y="162541"/>
                  <a:pt x="373104" y="162925"/>
                </a:cubicBezTo>
                <a:cubicBezTo>
                  <a:pt x="382351" y="170426"/>
                  <a:pt x="388322" y="181965"/>
                  <a:pt x="388322" y="194851"/>
                </a:cubicBezTo>
                <a:lnTo>
                  <a:pt x="388322" y="281397"/>
                </a:lnTo>
                <a:cubicBezTo>
                  <a:pt x="388322" y="304091"/>
                  <a:pt x="370022" y="322554"/>
                  <a:pt x="347292" y="322554"/>
                </a:cubicBezTo>
                <a:lnTo>
                  <a:pt x="253291" y="322554"/>
                </a:lnTo>
                <a:cubicBezTo>
                  <a:pt x="230753" y="322554"/>
                  <a:pt x="212261" y="304091"/>
                  <a:pt x="212261" y="281397"/>
                </a:cubicBezTo>
                <a:lnTo>
                  <a:pt x="212261" y="194851"/>
                </a:lnTo>
                <a:cubicBezTo>
                  <a:pt x="212261" y="181965"/>
                  <a:pt x="218232" y="170426"/>
                  <a:pt x="227479" y="162925"/>
                </a:cubicBezTo>
                <a:cubicBezTo>
                  <a:pt x="227479" y="162541"/>
                  <a:pt x="227479" y="162348"/>
                  <a:pt x="227479" y="161964"/>
                </a:cubicBezTo>
                <a:lnTo>
                  <a:pt x="227479" y="142347"/>
                </a:lnTo>
                <a:cubicBezTo>
                  <a:pt x="227479" y="102343"/>
                  <a:pt x="260225" y="69648"/>
                  <a:pt x="300292" y="69648"/>
                </a:cubicBezTo>
                <a:close/>
                <a:moveTo>
                  <a:pt x="57792" y="38472"/>
                </a:moveTo>
                <a:cubicBezTo>
                  <a:pt x="47197" y="38472"/>
                  <a:pt x="38528" y="47128"/>
                  <a:pt x="38528" y="57708"/>
                </a:cubicBezTo>
                <a:lnTo>
                  <a:pt x="38528" y="342591"/>
                </a:lnTo>
                <a:lnTo>
                  <a:pt x="562125" y="342591"/>
                </a:lnTo>
                <a:lnTo>
                  <a:pt x="562125" y="57708"/>
                </a:lnTo>
                <a:cubicBezTo>
                  <a:pt x="562125" y="47128"/>
                  <a:pt x="553649" y="38472"/>
                  <a:pt x="542861" y="38472"/>
                </a:cubicBezTo>
                <a:close/>
                <a:moveTo>
                  <a:pt x="57792" y="0"/>
                </a:moveTo>
                <a:lnTo>
                  <a:pt x="542861" y="0"/>
                </a:lnTo>
                <a:cubicBezTo>
                  <a:pt x="574839" y="0"/>
                  <a:pt x="600653" y="25776"/>
                  <a:pt x="600653" y="57708"/>
                </a:cubicBezTo>
                <a:lnTo>
                  <a:pt x="600653" y="418766"/>
                </a:lnTo>
                <a:cubicBezTo>
                  <a:pt x="600653" y="450505"/>
                  <a:pt x="574839" y="476473"/>
                  <a:pt x="542861" y="476473"/>
                </a:cubicBezTo>
                <a:lnTo>
                  <a:pt x="395298" y="476473"/>
                </a:lnTo>
                <a:lnTo>
                  <a:pt x="395298" y="523793"/>
                </a:lnTo>
                <a:lnTo>
                  <a:pt x="460411" y="523793"/>
                </a:lnTo>
                <a:cubicBezTo>
                  <a:pt x="471006" y="523793"/>
                  <a:pt x="479675" y="532257"/>
                  <a:pt x="479675" y="543029"/>
                </a:cubicBezTo>
                <a:cubicBezTo>
                  <a:pt x="479675" y="553609"/>
                  <a:pt x="471006" y="562265"/>
                  <a:pt x="460411" y="562265"/>
                </a:cubicBezTo>
                <a:lnTo>
                  <a:pt x="140435" y="562265"/>
                </a:lnTo>
                <a:cubicBezTo>
                  <a:pt x="129840" y="562265"/>
                  <a:pt x="121171" y="553609"/>
                  <a:pt x="121171" y="543029"/>
                </a:cubicBezTo>
                <a:cubicBezTo>
                  <a:pt x="121171" y="532257"/>
                  <a:pt x="129840" y="523793"/>
                  <a:pt x="140435" y="523793"/>
                </a:cubicBezTo>
                <a:lnTo>
                  <a:pt x="205355" y="523793"/>
                </a:lnTo>
                <a:lnTo>
                  <a:pt x="205355" y="476473"/>
                </a:lnTo>
                <a:lnTo>
                  <a:pt x="57792" y="476473"/>
                </a:lnTo>
                <a:cubicBezTo>
                  <a:pt x="26006" y="476473"/>
                  <a:pt x="0" y="450505"/>
                  <a:pt x="0" y="418766"/>
                </a:cubicBezTo>
                <a:lnTo>
                  <a:pt x="0" y="57708"/>
                </a:lnTo>
                <a:cubicBezTo>
                  <a:pt x="0" y="25776"/>
                  <a:pt x="26006" y="0"/>
                  <a:pt x="57792"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chemeClr val="tx1">
                  <a:lumMod val="85000"/>
                  <a:lumOff val="15000"/>
                </a:schemeClr>
              </a:solidFill>
              <a:effectLst/>
              <a:uLnTx/>
              <a:uFillTx/>
              <a:latin typeface="字魂36号-正文宋楷" panose="02000000000000000000" pitchFamily="2" charset="-122"/>
              <a:ea typeface="字魂36号-正文宋楷" panose="02000000000000000000" pitchFamily="2" charset="-122"/>
              <a:sym typeface="Arial" panose="020B0604020202020204" pitchFamily="34" charset="0"/>
            </a:endParaRPr>
          </a:p>
        </p:txBody>
      </p:sp>
      <p:sp>
        <p:nvSpPr>
          <p:cNvPr id="53" name="椭圆 33">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F1E54B93-2134-4990-B829-4F4463C37EFA}"/>
              </a:ext>
            </a:extLst>
          </p:cNvPr>
          <p:cNvSpPr/>
          <p:nvPr/>
        </p:nvSpPr>
        <p:spPr>
          <a:xfrm>
            <a:off x="6618533" y="4296576"/>
            <a:ext cx="600739" cy="658708"/>
          </a:xfrm>
          <a:custGeom>
            <a:avLst/>
            <a:gdLst>
              <a:gd name="connsiteX0" fmla="*/ 130776 w 510187"/>
              <a:gd name="connsiteY0" fmla="*/ 398252 h 559418"/>
              <a:gd name="connsiteX1" fmla="*/ 180826 w 510187"/>
              <a:gd name="connsiteY1" fmla="*/ 398252 h 559418"/>
              <a:gd name="connsiteX2" fmla="*/ 195356 w 510187"/>
              <a:gd name="connsiteY2" fmla="*/ 420815 h 559418"/>
              <a:gd name="connsiteX3" fmla="*/ 140463 w 510187"/>
              <a:gd name="connsiteY3" fmla="*/ 420815 h 559418"/>
              <a:gd name="connsiteX4" fmla="*/ 48435 w 510187"/>
              <a:gd name="connsiteY4" fmla="*/ 535243 h 559418"/>
              <a:gd name="connsiteX5" fmla="*/ 461752 w 510187"/>
              <a:gd name="connsiteY5" fmla="*/ 535243 h 559418"/>
              <a:gd name="connsiteX6" fmla="*/ 369724 w 510187"/>
              <a:gd name="connsiteY6" fmla="*/ 420815 h 559418"/>
              <a:gd name="connsiteX7" fmla="*/ 316445 w 510187"/>
              <a:gd name="connsiteY7" fmla="*/ 420815 h 559418"/>
              <a:gd name="connsiteX8" fmla="*/ 329361 w 510187"/>
              <a:gd name="connsiteY8" fmla="*/ 398252 h 559418"/>
              <a:gd name="connsiteX9" fmla="*/ 381026 w 510187"/>
              <a:gd name="connsiteY9" fmla="*/ 398252 h 559418"/>
              <a:gd name="connsiteX10" fmla="*/ 510187 w 510187"/>
              <a:gd name="connsiteY10" fmla="*/ 559418 h 559418"/>
              <a:gd name="connsiteX11" fmla="*/ 0 w 510187"/>
              <a:gd name="connsiteY11" fmla="*/ 559418 h 559418"/>
              <a:gd name="connsiteX12" fmla="*/ 254964 w 510187"/>
              <a:gd name="connsiteY12" fmla="*/ 79000 h 559418"/>
              <a:gd name="connsiteX13" fmla="*/ 175836 w 510187"/>
              <a:gd name="connsiteY13" fmla="*/ 159612 h 559418"/>
              <a:gd name="connsiteX14" fmla="*/ 254964 w 510187"/>
              <a:gd name="connsiteY14" fmla="*/ 238611 h 559418"/>
              <a:gd name="connsiteX15" fmla="*/ 335706 w 510187"/>
              <a:gd name="connsiteY15" fmla="*/ 159612 h 559418"/>
              <a:gd name="connsiteX16" fmla="*/ 254964 w 510187"/>
              <a:gd name="connsiteY16" fmla="*/ 79000 h 559418"/>
              <a:gd name="connsiteX17" fmla="*/ 254964 w 510187"/>
              <a:gd name="connsiteY17" fmla="*/ 0 h 559418"/>
              <a:gd name="connsiteX18" fmla="*/ 414834 w 510187"/>
              <a:gd name="connsiteY18" fmla="*/ 159612 h 559418"/>
              <a:gd name="connsiteX19" fmla="*/ 254964 w 510187"/>
              <a:gd name="connsiteY19" fmla="*/ 478835 h 559418"/>
              <a:gd name="connsiteX20" fmla="*/ 95093 w 510187"/>
              <a:gd name="connsiteY20" fmla="*/ 159612 h 559418"/>
              <a:gd name="connsiteX21" fmla="*/ 254964 w 510187"/>
              <a:gd name="connsiteY21" fmla="*/ 0 h 5594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510187" h="559418">
                <a:moveTo>
                  <a:pt x="130776" y="398252"/>
                </a:moveTo>
                <a:lnTo>
                  <a:pt x="180826" y="398252"/>
                </a:lnTo>
                <a:cubicBezTo>
                  <a:pt x="185669" y="404699"/>
                  <a:pt x="190513" y="412757"/>
                  <a:pt x="195356" y="420815"/>
                </a:cubicBezTo>
                <a:lnTo>
                  <a:pt x="140463" y="420815"/>
                </a:lnTo>
                <a:lnTo>
                  <a:pt x="48435" y="535243"/>
                </a:lnTo>
                <a:lnTo>
                  <a:pt x="461752" y="535243"/>
                </a:lnTo>
                <a:lnTo>
                  <a:pt x="369724" y="420815"/>
                </a:lnTo>
                <a:lnTo>
                  <a:pt x="316445" y="420815"/>
                </a:lnTo>
                <a:cubicBezTo>
                  <a:pt x="319674" y="412757"/>
                  <a:pt x="324518" y="404699"/>
                  <a:pt x="329361" y="398252"/>
                </a:cubicBezTo>
                <a:lnTo>
                  <a:pt x="381026" y="398252"/>
                </a:lnTo>
                <a:lnTo>
                  <a:pt x="510187" y="559418"/>
                </a:lnTo>
                <a:lnTo>
                  <a:pt x="0" y="559418"/>
                </a:lnTo>
                <a:close/>
                <a:moveTo>
                  <a:pt x="254964" y="79000"/>
                </a:moveTo>
                <a:cubicBezTo>
                  <a:pt x="211363" y="79000"/>
                  <a:pt x="175836" y="116081"/>
                  <a:pt x="175836" y="159612"/>
                </a:cubicBezTo>
                <a:cubicBezTo>
                  <a:pt x="175836" y="203142"/>
                  <a:pt x="211363" y="238611"/>
                  <a:pt x="254964" y="238611"/>
                </a:cubicBezTo>
                <a:cubicBezTo>
                  <a:pt x="300179" y="238611"/>
                  <a:pt x="335706" y="203142"/>
                  <a:pt x="335706" y="159612"/>
                </a:cubicBezTo>
                <a:cubicBezTo>
                  <a:pt x="335706" y="116081"/>
                  <a:pt x="300179" y="79000"/>
                  <a:pt x="254964" y="79000"/>
                </a:cubicBezTo>
                <a:close/>
                <a:moveTo>
                  <a:pt x="254964" y="0"/>
                </a:moveTo>
                <a:cubicBezTo>
                  <a:pt x="343781" y="0"/>
                  <a:pt x="414834" y="70939"/>
                  <a:pt x="414834" y="159612"/>
                </a:cubicBezTo>
                <a:cubicBezTo>
                  <a:pt x="414834" y="246673"/>
                  <a:pt x="254964" y="478835"/>
                  <a:pt x="254964" y="478835"/>
                </a:cubicBezTo>
                <a:cubicBezTo>
                  <a:pt x="254964" y="478835"/>
                  <a:pt x="95093" y="246673"/>
                  <a:pt x="95093" y="159612"/>
                </a:cubicBezTo>
                <a:cubicBezTo>
                  <a:pt x="95093" y="70939"/>
                  <a:pt x="167761" y="0"/>
                  <a:pt x="254964"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chemeClr val="tx1">
                  <a:lumMod val="85000"/>
                  <a:lumOff val="15000"/>
                </a:schemeClr>
              </a:solidFill>
              <a:effectLst/>
              <a:uLnTx/>
              <a:uFillTx/>
              <a:latin typeface="字魂36号-正文宋楷" panose="02000000000000000000" pitchFamily="2" charset="-122"/>
              <a:ea typeface="字魂36号-正文宋楷" panose="02000000000000000000" pitchFamily="2" charset="-122"/>
              <a:sym typeface="Arial" panose="020B0604020202020204" pitchFamily="34" charset="0"/>
            </a:endParaRPr>
          </a:p>
        </p:txBody>
      </p:sp>
      <p:grpSp>
        <p:nvGrpSpPr>
          <p:cNvPr id="32" name="组合 31">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9E4E6E95-7C87-4814-B27F-5EF82B076554}"/>
              </a:ext>
            </a:extLst>
          </p:cNvPr>
          <p:cNvGrpSpPr/>
          <p:nvPr/>
        </p:nvGrpSpPr>
        <p:grpSpPr>
          <a:xfrm>
            <a:off x="554078" y="568246"/>
            <a:ext cx="2481225" cy="739498"/>
            <a:chOff x="3812510" y="2566339"/>
            <a:chExt cx="5257422" cy="1371153"/>
          </a:xfrm>
        </p:grpSpPr>
        <p:sp>
          <p:nvSpPr>
            <p:cNvPr id="33" name="平行四边形 32">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D79C35C8-02F2-4E4F-B594-7C8A7762EBE7}"/>
                </a:ext>
              </a:extLst>
            </p:cNvPr>
            <p:cNvSpPr/>
            <p:nvPr/>
          </p:nvSpPr>
          <p:spPr>
            <a:xfrm>
              <a:off x="8295232" y="3086100"/>
              <a:ext cx="1778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48" name="平行四边形 47">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E8D40CAE-C599-4404-B008-14924D2AC9BC}"/>
                </a:ext>
              </a:extLst>
            </p:cNvPr>
            <p:cNvSpPr/>
            <p:nvPr/>
          </p:nvSpPr>
          <p:spPr>
            <a:xfrm>
              <a:off x="8409532" y="2959100"/>
              <a:ext cx="1778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54" name="平行四边形 53">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F91B19C2-02C2-45BF-95C2-AECBA166E92E}"/>
                </a:ext>
              </a:extLst>
            </p:cNvPr>
            <p:cNvSpPr/>
            <p:nvPr/>
          </p:nvSpPr>
          <p:spPr>
            <a:xfrm>
              <a:off x="8460332" y="3136900"/>
              <a:ext cx="1524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55" name="平行四边形 54">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8FFDD464-0129-45DC-AEE2-E090CA77E006}"/>
                </a:ext>
              </a:extLst>
            </p:cNvPr>
            <p:cNvSpPr/>
            <p:nvPr/>
          </p:nvSpPr>
          <p:spPr>
            <a:xfrm>
              <a:off x="8828631" y="3238500"/>
              <a:ext cx="2413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56" name="平行四边形 55">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E989EDCD-5188-472B-AC8B-30A1AC149F6F}"/>
                </a:ext>
              </a:extLst>
            </p:cNvPr>
            <p:cNvSpPr/>
            <p:nvPr/>
          </p:nvSpPr>
          <p:spPr>
            <a:xfrm>
              <a:off x="7888832" y="3136900"/>
              <a:ext cx="2413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57" name="平行四边形 56">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A5A69493-838A-4954-9C3F-65DAA0124023}"/>
                </a:ext>
              </a:extLst>
            </p:cNvPr>
            <p:cNvSpPr/>
            <p:nvPr/>
          </p:nvSpPr>
          <p:spPr>
            <a:xfrm>
              <a:off x="8028532" y="3238500"/>
              <a:ext cx="2286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58" name="平行四边形 57">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AF6C4E96-2147-4205-8BA5-8970833881BF}"/>
                </a:ext>
              </a:extLst>
            </p:cNvPr>
            <p:cNvSpPr/>
            <p:nvPr/>
          </p:nvSpPr>
          <p:spPr>
            <a:xfrm>
              <a:off x="8282532" y="3009900"/>
              <a:ext cx="1397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59" name="平行四边形 58">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559833F6-B6FF-4253-8EF9-B5A0F4BC345C}"/>
                </a:ext>
              </a:extLst>
            </p:cNvPr>
            <p:cNvSpPr/>
            <p:nvPr/>
          </p:nvSpPr>
          <p:spPr>
            <a:xfrm>
              <a:off x="8841332" y="3048000"/>
              <a:ext cx="2286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60" name="平行四边形 59">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53845EA2-12D7-4AA5-B4A9-EBBBE6F12B32}"/>
                </a:ext>
              </a:extLst>
            </p:cNvPr>
            <p:cNvSpPr/>
            <p:nvPr/>
          </p:nvSpPr>
          <p:spPr>
            <a:xfrm>
              <a:off x="8232562" y="3492500"/>
              <a:ext cx="1778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61" name="平行四边形 60">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8FBAFAAC-1D4E-45D0-B430-D726D33C2B8F}"/>
                </a:ext>
              </a:extLst>
            </p:cNvPr>
            <p:cNvSpPr/>
            <p:nvPr/>
          </p:nvSpPr>
          <p:spPr>
            <a:xfrm>
              <a:off x="8346862" y="3365500"/>
              <a:ext cx="1778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62" name="平行四边形 61">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CB0563EF-B4FF-4FC8-86DB-41CD56B0134E}"/>
                </a:ext>
              </a:extLst>
            </p:cNvPr>
            <p:cNvSpPr/>
            <p:nvPr/>
          </p:nvSpPr>
          <p:spPr>
            <a:xfrm>
              <a:off x="8397662" y="3543300"/>
              <a:ext cx="1524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63" name="平行四边形 62">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54776A7F-49CD-4CEC-8EA0-E7D60B72E07F}"/>
                </a:ext>
              </a:extLst>
            </p:cNvPr>
            <p:cNvSpPr/>
            <p:nvPr/>
          </p:nvSpPr>
          <p:spPr>
            <a:xfrm>
              <a:off x="8765961" y="3644900"/>
              <a:ext cx="2413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64" name="平行四边形 63">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95A8CD5A-4212-47A7-A237-8CA734BF9021}"/>
                </a:ext>
              </a:extLst>
            </p:cNvPr>
            <p:cNvSpPr/>
            <p:nvPr/>
          </p:nvSpPr>
          <p:spPr>
            <a:xfrm>
              <a:off x="7826162" y="3543300"/>
              <a:ext cx="2413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65" name="平行四边形 64">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884648D6-6CA5-4171-8F06-74DDEE598A30}"/>
                </a:ext>
              </a:extLst>
            </p:cNvPr>
            <p:cNvSpPr/>
            <p:nvPr/>
          </p:nvSpPr>
          <p:spPr>
            <a:xfrm>
              <a:off x="7965862" y="3644900"/>
              <a:ext cx="2286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66" name="平行四边形 65">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5D508C22-848F-498B-A16F-17C0AF93783F}"/>
                </a:ext>
              </a:extLst>
            </p:cNvPr>
            <p:cNvSpPr/>
            <p:nvPr/>
          </p:nvSpPr>
          <p:spPr>
            <a:xfrm>
              <a:off x="8219862" y="3416300"/>
              <a:ext cx="1397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67" name="平行四边形 66">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5581323A-EA73-4BA0-875E-BE127FF3C738}"/>
                </a:ext>
              </a:extLst>
            </p:cNvPr>
            <p:cNvSpPr/>
            <p:nvPr/>
          </p:nvSpPr>
          <p:spPr>
            <a:xfrm>
              <a:off x="8778662" y="3454400"/>
              <a:ext cx="2286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68" name="文本框 67">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C90C8A6D-E7E5-49CE-96B3-7A1BA38F5DED}"/>
                </a:ext>
              </a:extLst>
            </p:cNvPr>
            <p:cNvSpPr txBox="1"/>
            <p:nvPr/>
          </p:nvSpPr>
          <p:spPr>
            <a:xfrm>
              <a:off x="3895937" y="2566339"/>
              <a:ext cx="4976265" cy="1312539"/>
            </a:xfrm>
            <a:prstGeom prst="rect">
              <a:avLst/>
            </a:prstGeom>
            <a:noFill/>
          </p:spPr>
          <p:txBody>
            <a:bodyPr vert="horz" wrap="square" rtlCol="0">
              <a:spAutoFit/>
            </a:bodyPr>
            <a:lstStyle/>
            <a:p>
              <a:pPr marL="0" marR="0" lvl="0" indent="0" algn="dist" defTabSz="914400" rtl="0" eaLnBrk="1" fontAlgn="auto" latinLnBrk="0" hangingPunct="1">
                <a:lnSpc>
                  <a:spcPct val="100000"/>
                </a:lnSpc>
                <a:spcBef>
                  <a:spcPts val="0"/>
                </a:spcBef>
                <a:spcAft>
                  <a:spcPts val="0"/>
                </a:spcAft>
                <a:buClrTx/>
                <a:buSzTx/>
                <a:buFontTx/>
                <a:buNone/>
                <a:tabLst/>
                <a:defRPr/>
              </a:pPr>
              <a:r>
                <a:rPr kumimoji="0" lang="zh-CN" altLang="en-US" sz="4000" b="0" i="1" u="none" strike="noStrike" kern="1200" cap="none" spc="0" normalizeH="0" baseline="0" noProof="0" dirty="0">
                  <a:ln>
                    <a:noFill/>
                  </a:ln>
                  <a:solidFill>
                    <a:srgbClr val="2CC8B8"/>
                  </a:solidFill>
                  <a:effectLst/>
                  <a:uLnTx/>
                  <a:uFillTx/>
                  <a:latin typeface="字魂36号-正文宋楷" panose="02000000000000000000" pitchFamily="2" charset="-122"/>
                  <a:ea typeface="字魂36号-正文宋楷" panose="02000000000000000000" pitchFamily="2" charset="-122"/>
                </a:rPr>
                <a:t>标题文本</a:t>
              </a:r>
            </a:p>
          </p:txBody>
        </p:sp>
        <p:sp>
          <p:nvSpPr>
            <p:cNvPr id="69" name="文本框 68">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EC844BC9-5EF8-457B-A9C9-22C2408BDC96}"/>
                </a:ext>
              </a:extLst>
            </p:cNvPr>
            <p:cNvSpPr txBox="1"/>
            <p:nvPr/>
          </p:nvSpPr>
          <p:spPr>
            <a:xfrm>
              <a:off x="3812510" y="2624953"/>
              <a:ext cx="5046998" cy="1312539"/>
            </a:xfrm>
            <a:prstGeom prst="rect">
              <a:avLst/>
            </a:prstGeom>
            <a:noFill/>
          </p:spPr>
          <p:txBody>
            <a:bodyPr vert="horz" wrap="square" rtlCol="0">
              <a:spAutoFit/>
            </a:bodyPr>
            <a:lstStyle/>
            <a:p>
              <a:pPr marL="0" marR="0" lvl="0" indent="0" algn="dist" defTabSz="914400" rtl="0" eaLnBrk="1" fontAlgn="auto" latinLnBrk="0" hangingPunct="1">
                <a:lnSpc>
                  <a:spcPct val="100000"/>
                </a:lnSpc>
                <a:spcBef>
                  <a:spcPts val="0"/>
                </a:spcBef>
                <a:spcAft>
                  <a:spcPts val="0"/>
                </a:spcAft>
                <a:buClrTx/>
                <a:buSzTx/>
                <a:buFontTx/>
                <a:buNone/>
                <a:tabLst/>
                <a:defRPr/>
              </a:pPr>
              <a:r>
                <a:rPr kumimoji="0" lang="zh-CN" altLang="en-US" sz="4000" b="0" i="1" u="none" strike="noStrike" kern="1200" cap="none" spc="0" normalizeH="0" baseline="0" noProof="0" dirty="0">
                  <a:ln>
                    <a:noFill/>
                  </a:ln>
                  <a:solidFill>
                    <a:srgbClr val="A1249B"/>
                  </a:solidFill>
                  <a:effectLst/>
                  <a:uLnTx/>
                  <a:uFillTx/>
                  <a:latin typeface="字魂36号-正文宋楷" panose="02000000000000000000" pitchFamily="2" charset="-122"/>
                  <a:ea typeface="字魂36号-正文宋楷" panose="02000000000000000000" pitchFamily="2" charset="-122"/>
                </a:rPr>
                <a:t>标题文本</a:t>
              </a:r>
            </a:p>
          </p:txBody>
        </p:sp>
        <p:sp>
          <p:nvSpPr>
            <p:cNvPr id="70" name="平行四边形 69">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9A901F20-DCC4-44B2-9DDC-ED8C0162D7C3}"/>
                </a:ext>
              </a:extLst>
            </p:cNvPr>
            <p:cNvSpPr/>
            <p:nvPr/>
          </p:nvSpPr>
          <p:spPr>
            <a:xfrm>
              <a:off x="3886200" y="2654300"/>
              <a:ext cx="2286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71" name="平行四边形 70">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065B048D-3069-4ECE-AD18-A004CB8EE358}"/>
                </a:ext>
              </a:extLst>
            </p:cNvPr>
            <p:cNvSpPr/>
            <p:nvPr/>
          </p:nvSpPr>
          <p:spPr>
            <a:xfrm>
              <a:off x="4051300" y="2882900"/>
              <a:ext cx="2286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72" name="平行四边形 71">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8031D89C-22AD-4C47-9612-01DE5292BF95}"/>
                </a:ext>
              </a:extLst>
            </p:cNvPr>
            <p:cNvSpPr/>
            <p:nvPr/>
          </p:nvSpPr>
          <p:spPr>
            <a:xfrm>
              <a:off x="4203700" y="2870200"/>
              <a:ext cx="1524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73" name="平行四边形 72">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B325BAFE-6F22-4D07-94F3-DC9C70799A63}"/>
                </a:ext>
              </a:extLst>
            </p:cNvPr>
            <p:cNvSpPr/>
            <p:nvPr/>
          </p:nvSpPr>
          <p:spPr>
            <a:xfrm>
              <a:off x="4254500" y="3403600"/>
              <a:ext cx="1524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74" name="平行四边形 73">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79E4953C-6A08-4A0E-BA22-30F9F8224669}"/>
                </a:ext>
              </a:extLst>
            </p:cNvPr>
            <p:cNvSpPr/>
            <p:nvPr/>
          </p:nvSpPr>
          <p:spPr>
            <a:xfrm>
              <a:off x="4457700" y="3416300"/>
              <a:ext cx="1651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75" name="平行四边形 74">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C6D09B3E-2DE3-434B-9AC8-4732BAE2C0A9}"/>
                </a:ext>
              </a:extLst>
            </p:cNvPr>
            <p:cNvSpPr/>
            <p:nvPr/>
          </p:nvSpPr>
          <p:spPr>
            <a:xfrm>
              <a:off x="4559300" y="3416300"/>
              <a:ext cx="1778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76" name="平行四边形 75">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7902A4FD-A1D8-45FD-B2A5-9F4CC14DDD95}"/>
                </a:ext>
              </a:extLst>
            </p:cNvPr>
            <p:cNvSpPr/>
            <p:nvPr/>
          </p:nvSpPr>
          <p:spPr>
            <a:xfrm>
              <a:off x="4610100" y="2590800"/>
              <a:ext cx="1270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77" name="平行四边形 76">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E858DDD4-ADA2-4F8C-A7D4-3F77463177F0}"/>
                </a:ext>
              </a:extLst>
            </p:cNvPr>
            <p:cNvSpPr/>
            <p:nvPr/>
          </p:nvSpPr>
          <p:spPr>
            <a:xfrm>
              <a:off x="4737100" y="3365500"/>
              <a:ext cx="2032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78" name="平行四边形 77">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379036D1-4ED8-4334-A4E6-E0F0141C8599}"/>
                </a:ext>
              </a:extLst>
            </p:cNvPr>
            <p:cNvSpPr/>
            <p:nvPr/>
          </p:nvSpPr>
          <p:spPr>
            <a:xfrm>
              <a:off x="4889500" y="2692400"/>
              <a:ext cx="1905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79" name="平行四边形 78">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A8FC5F39-84C8-4C56-91DE-58C4D00AC464}"/>
                </a:ext>
              </a:extLst>
            </p:cNvPr>
            <p:cNvSpPr/>
            <p:nvPr/>
          </p:nvSpPr>
          <p:spPr>
            <a:xfrm>
              <a:off x="4991100" y="3492500"/>
              <a:ext cx="1651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80" name="平行四边形 79">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2F29F13A-EB6D-477D-A9B2-DB55DC0E479A}"/>
                </a:ext>
              </a:extLst>
            </p:cNvPr>
            <p:cNvSpPr/>
            <p:nvPr/>
          </p:nvSpPr>
          <p:spPr>
            <a:xfrm>
              <a:off x="5143500" y="2768600"/>
              <a:ext cx="1270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81" name="平行四边形 80">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47A02E8E-94A4-46DF-92B5-C97DB55D73AE}"/>
                </a:ext>
              </a:extLst>
            </p:cNvPr>
            <p:cNvSpPr/>
            <p:nvPr/>
          </p:nvSpPr>
          <p:spPr>
            <a:xfrm>
              <a:off x="5359400" y="3454400"/>
              <a:ext cx="2286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82" name="平行四边形 81">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19B6AA83-8632-4945-9D31-C1F521588E4A}"/>
                </a:ext>
              </a:extLst>
            </p:cNvPr>
            <p:cNvSpPr/>
            <p:nvPr/>
          </p:nvSpPr>
          <p:spPr>
            <a:xfrm>
              <a:off x="5397500" y="3314700"/>
              <a:ext cx="1778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83" name="平行四边形 82">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B795D0EE-2B32-4772-A60B-25EFEF15EAE6}"/>
                </a:ext>
              </a:extLst>
            </p:cNvPr>
            <p:cNvSpPr/>
            <p:nvPr/>
          </p:nvSpPr>
          <p:spPr>
            <a:xfrm>
              <a:off x="5524500" y="3403600"/>
              <a:ext cx="1651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84" name="平行四边形 83">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4531FC5E-CEE7-4149-BFD5-A0994BDB974A}"/>
                </a:ext>
              </a:extLst>
            </p:cNvPr>
            <p:cNvSpPr/>
            <p:nvPr/>
          </p:nvSpPr>
          <p:spPr>
            <a:xfrm>
              <a:off x="5702300" y="3594100"/>
              <a:ext cx="2286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85" name="平行四边形 84">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EE042D4D-95D7-445C-802E-971BE063FD9F}"/>
                </a:ext>
              </a:extLst>
            </p:cNvPr>
            <p:cNvSpPr/>
            <p:nvPr/>
          </p:nvSpPr>
          <p:spPr>
            <a:xfrm>
              <a:off x="5765800" y="2755900"/>
              <a:ext cx="2286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86" name="平行四边形 85">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EA39E89D-89D6-4C18-A64F-D0B596D7E7B5}"/>
                </a:ext>
              </a:extLst>
            </p:cNvPr>
            <p:cNvSpPr/>
            <p:nvPr/>
          </p:nvSpPr>
          <p:spPr>
            <a:xfrm>
              <a:off x="5981700" y="3073400"/>
              <a:ext cx="2540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87" name="平行四边形 86">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62F09AA2-35DD-43EE-80C2-D0AC7073E7F8}"/>
                </a:ext>
              </a:extLst>
            </p:cNvPr>
            <p:cNvSpPr/>
            <p:nvPr/>
          </p:nvSpPr>
          <p:spPr>
            <a:xfrm>
              <a:off x="6032500" y="3073400"/>
              <a:ext cx="1778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88" name="平行四边形 87">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3D7ABB84-B3C3-400D-B152-AD621C5EEE40}"/>
                </a:ext>
              </a:extLst>
            </p:cNvPr>
            <p:cNvSpPr/>
            <p:nvPr/>
          </p:nvSpPr>
          <p:spPr>
            <a:xfrm>
              <a:off x="6197600" y="2743200"/>
              <a:ext cx="2286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89" name="平行四边形 88">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BDD0EE46-ED83-47EA-8ABD-29915ADDD206}"/>
                </a:ext>
              </a:extLst>
            </p:cNvPr>
            <p:cNvSpPr/>
            <p:nvPr/>
          </p:nvSpPr>
          <p:spPr>
            <a:xfrm>
              <a:off x="6299200" y="2908300"/>
              <a:ext cx="2413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90" name="平行四边形 89">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38355C28-1EFD-4F29-A0AC-33C53B18B52E}"/>
                </a:ext>
              </a:extLst>
            </p:cNvPr>
            <p:cNvSpPr/>
            <p:nvPr/>
          </p:nvSpPr>
          <p:spPr>
            <a:xfrm>
              <a:off x="6413500" y="3505200"/>
              <a:ext cx="2032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91" name="平行四边形 90">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1A4C030E-AE65-4D25-B317-B57283159684}"/>
                </a:ext>
              </a:extLst>
            </p:cNvPr>
            <p:cNvSpPr/>
            <p:nvPr/>
          </p:nvSpPr>
          <p:spPr>
            <a:xfrm>
              <a:off x="6604000" y="3352800"/>
              <a:ext cx="1905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92" name="平行四边形 91">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C436C890-306B-4B82-94F9-811448AD8C7F}"/>
                </a:ext>
              </a:extLst>
            </p:cNvPr>
            <p:cNvSpPr/>
            <p:nvPr/>
          </p:nvSpPr>
          <p:spPr>
            <a:xfrm>
              <a:off x="6680200" y="3238500"/>
              <a:ext cx="1524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93" name="平行四边形 92">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40BF40C5-C2B9-46F8-90C3-7CE716E7148E}"/>
                </a:ext>
              </a:extLst>
            </p:cNvPr>
            <p:cNvSpPr/>
            <p:nvPr/>
          </p:nvSpPr>
          <p:spPr>
            <a:xfrm>
              <a:off x="6883400" y="3581400"/>
              <a:ext cx="1270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94" name="平行四边形 93">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5D225C91-57DB-45C3-9753-04A5B147A105}"/>
                </a:ext>
              </a:extLst>
            </p:cNvPr>
            <p:cNvSpPr/>
            <p:nvPr/>
          </p:nvSpPr>
          <p:spPr>
            <a:xfrm>
              <a:off x="6972300" y="3517900"/>
              <a:ext cx="2032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95" name="平行四边形 94">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DEEFDA3F-FB13-4558-B6E3-D19869C5C657}"/>
                </a:ext>
              </a:extLst>
            </p:cNvPr>
            <p:cNvSpPr/>
            <p:nvPr/>
          </p:nvSpPr>
          <p:spPr>
            <a:xfrm>
              <a:off x="7112000" y="2768600"/>
              <a:ext cx="1778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96" name="平行四边形 95">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0033C116-E7EE-4CC0-B939-FE7C9AF060A8}"/>
                </a:ext>
              </a:extLst>
            </p:cNvPr>
            <p:cNvSpPr/>
            <p:nvPr/>
          </p:nvSpPr>
          <p:spPr>
            <a:xfrm>
              <a:off x="7226300" y="2641600"/>
              <a:ext cx="1778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97" name="平行四边形 96">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87E8D209-0BBC-4957-A367-57FF9B10FAAF}"/>
                </a:ext>
              </a:extLst>
            </p:cNvPr>
            <p:cNvSpPr/>
            <p:nvPr/>
          </p:nvSpPr>
          <p:spPr>
            <a:xfrm>
              <a:off x="7277100" y="2819400"/>
              <a:ext cx="1524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98" name="平行四边形 97">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AE37D009-75F1-4416-8F74-090490E2F378}"/>
                </a:ext>
              </a:extLst>
            </p:cNvPr>
            <p:cNvSpPr/>
            <p:nvPr/>
          </p:nvSpPr>
          <p:spPr>
            <a:xfrm>
              <a:off x="7454900" y="3086100"/>
              <a:ext cx="1778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99" name="平行四边形 98">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032DE01A-F96A-4564-A988-577E1FF796DF}"/>
                </a:ext>
              </a:extLst>
            </p:cNvPr>
            <p:cNvSpPr/>
            <p:nvPr/>
          </p:nvSpPr>
          <p:spPr>
            <a:xfrm>
              <a:off x="7645400" y="2921000"/>
              <a:ext cx="2413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100" name="平行四边形 99">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2274E71C-653D-48AC-A68A-7A0B3AE1D72A}"/>
                </a:ext>
              </a:extLst>
            </p:cNvPr>
            <p:cNvSpPr/>
            <p:nvPr/>
          </p:nvSpPr>
          <p:spPr>
            <a:xfrm>
              <a:off x="7734300" y="2755900"/>
              <a:ext cx="1270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101" name="平行四边形 100">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2296CE1E-D723-43CC-871C-06D87F88B07F}"/>
                </a:ext>
              </a:extLst>
            </p:cNvPr>
            <p:cNvSpPr/>
            <p:nvPr/>
          </p:nvSpPr>
          <p:spPr>
            <a:xfrm>
              <a:off x="3873500" y="3365500"/>
              <a:ext cx="1397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102" name="平行四边形 101">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E9F0D11B-2935-48C1-898D-9BB9E6764CF2}"/>
                </a:ext>
              </a:extLst>
            </p:cNvPr>
            <p:cNvSpPr/>
            <p:nvPr/>
          </p:nvSpPr>
          <p:spPr>
            <a:xfrm>
              <a:off x="4013200" y="2590800"/>
              <a:ext cx="2540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103" name="平行四边形 102">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A718F099-56A2-485E-B60B-AA6C11E98A3C}"/>
                </a:ext>
              </a:extLst>
            </p:cNvPr>
            <p:cNvSpPr/>
            <p:nvPr/>
          </p:nvSpPr>
          <p:spPr>
            <a:xfrm>
              <a:off x="4203700" y="3009900"/>
              <a:ext cx="2286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104" name="平行四边形 103">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3E49B569-8A67-43E9-91A1-0D76BBF80D80}"/>
                </a:ext>
              </a:extLst>
            </p:cNvPr>
            <p:cNvSpPr/>
            <p:nvPr/>
          </p:nvSpPr>
          <p:spPr>
            <a:xfrm>
              <a:off x="4343400" y="2628900"/>
              <a:ext cx="2540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105" name="平行四边形 104">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C40F5B39-D0E2-4CE0-837D-930DD1FA957A}"/>
                </a:ext>
              </a:extLst>
            </p:cNvPr>
            <p:cNvSpPr/>
            <p:nvPr/>
          </p:nvSpPr>
          <p:spPr>
            <a:xfrm>
              <a:off x="4368800" y="3149600"/>
              <a:ext cx="1524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106" name="平行四边形 105">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FA8389FE-42FD-4D34-9F7B-E7E969E762D1}"/>
                </a:ext>
              </a:extLst>
            </p:cNvPr>
            <p:cNvSpPr/>
            <p:nvPr/>
          </p:nvSpPr>
          <p:spPr>
            <a:xfrm>
              <a:off x="4533900" y="3149600"/>
              <a:ext cx="1651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107" name="平行四边形 106">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62E0A28B-CE8A-4C4C-9B85-4486BD91F671}"/>
                </a:ext>
              </a:extLst>
            </p:cNvPr>
            <p:cNvSpPr/>
            <p:nvPr/>
          </p:nvSpPr>
          <p:spPr>
            <a:xfrm>
              <a:off x="4622800" y="2717800"/>
              <a:ext cx="2159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108" name="平行四边形 107">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527643F1-4BD4-4FBF-86E1-D5C97EB2FBF1}"/>
                </a:ext>
              </a:extLst>
            </p:cNvPr>
            <p:cNvSpPr/>
            <p:nvPr/>
          </p:nvSpPr>
          <p:spPr>
            <a:xfrm>
              <a:off x="4762500" y="2933700"/>
              <a:ext cx="1778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109" name="平行四边形 108">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E5799B7D-0DCD-4A38-A30F-7DFFF7BA942E}"/>
                </a:ext>
              </a:extLst>
            </p:cNvPr>
            <p:cNvSpPr/>
            <p:nvPr/>
          </p:nvSpPr>
          <p:spPr>
            <a:xfrm>
              <a:off x="4876800" y="3251200"/>
              <a:ext cx="2540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110" name="平行四边形 109">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1471A125-8CBF-40DB-96F8-5FB584963F30}"/>
                </a:ext>
              </a:extLst>
            </p:cNvPr>
            <p:cNvSpPr/>
            <p:nvPr/>
          </p:nvSpPr>
          <p:spPr>
            <a:xfrm>
              <a:off x="5016500" y="3568700"/>
              <a:ext cx="1778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111" name="平行四边形 110">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9B046A50-3840-4D82-B458-2EDCECF17405}"/>
                </a:ext>
              </a:extLst>
            </p:cNvPr>
            <p:cNvSpPr/>
            <p:nvPr/>
          </p:nvSpPr>
          <p:spPr>
            <a:xfrm>
              <a:off x="5232400" y="3594100"/>
              <a:ext cx="1778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112" name="平行四边形 111">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49F94811-D9FB-4715-869E-5A707BAC9DFF}"/>
                </a:ext>
              </a:extLst>
            </p:cNvPr>
            <p:cNvSpPr/>
            <p:nvPr/>
          </p:nvSpPr>
          <p:spPr>
            <a:xfrm>
              <a:off x="5270500" y="2908300"/>
              <a:ext cx="1397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113" name="平行四边形 112">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06FB5F64-C227-482D-8093-EAB5D3269462}"/>
                </a:ext>
              </a:extLst>
            </p:cNvPr>
            <p:cNvSpPr/>
            <p:nvPr/>
          </p:nvSpPr>
          <p:spPr>
            <a:xfrm>
              <a:off x="5410200" y="3606800"/>
              <a:ext cx="2413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114" name="平行四边形 113">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B333C4C8-2E95-48FE-BE00-DA1CD108E97B}"/>
                </a:ext>
              </a:extLst>
            </p:cNvPr>
            <p:cNvSpPr/>
            <p:nvPr/>
          </p:nvSpPr>
          <p:spPr>
            <a:xfrm>
              <a:off x="5588000" y="2844800"/>
              <a:ext cx="1524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115" name="平行四边形 114">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8A59455E-DF33-4EDA-A2F0-A0B6E53ECC0E}"/>
                </a:ext>
              </a:extLst>
            </p:cNvPr>
            <p:cNvSpPr/>
            <p:nvPr/>
          </p:nvSpPr>
          <p:spPr>
            <a:xfrm>
              <a:off x="5651500" y="3048000"/>
              <a:ext cx="1524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116" name="平行四边形 115">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615B7B9C-3D94-491E-8E9A-212BB9EB7D9E}"/>
                </a:ext>
              </a:extLst>
            </p:cNvPr>
            <p:cNvSpPr/>
            <p:nvPr/>
          </p:nvSpPr>
          <p:spPr>
            <a:xfrm>
              <a:off x="5842000" y="2755900"/>
              <a:ext cx="2540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117" name="平行四边形 116">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CE8D7BF1-0EEC-4F80-9FBE-06B43CBAD32A}"/>
                </a:ext>
              </a:extLst>
            </p:cNvPr>
            <p:cNvSpPr/>
            <p:nvPr/>
          </p:nvSpPr>
          <p:spPr>
            <a:xfrm>
              <a:off x="5892800" y="3492500"/>
              <a:ext cx="2286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118" name="平行四边形 117">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BAD4A693-8B0D-4B68-A814-F8C7A902155F}"/>
                </a:ext>
              </a:extLst>
            </p:cNvPr>
            <p:cNvSpPr/>
            <p:nvPr/>
          </p:nvSpPr>
          <p:spPr>
            <a:xfrm>
              <a:off x="6083300" y="3035300"/>
              <a:ext cx="1905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119" name="平行四边形 118">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C2BD3DBA-9A76-4B8B-A822-6776984FD0A7}"/>
                </a:ext>
              </a:extLst>
            </p:cNvPr>
            <p:cNvSpPr/>
            <p:nvPr/>
          </p:nvSpPr>
          <p:spPr>
            <a:xfrm>
              <a:off x="6235700" y="3009900"/>
              <a:ext cx="1905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120" name="平行四边形 119">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1AA6E785-64C4-4EA4-9681-21EEA143C32C}"/>
                </a:ext>
              </a:extLst>
            </p:cNvPr>
            <p:cNvSpPr/>
            <p:nvPr/>
          </p:nvSpPr>
          <p:spPr>
            <a:xfrm>
              <a:off x="6311900" y="2984500"/>
              <a:ext cx="1524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121" name="平行四边形 120">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0296CE20-B48D-4038-875E-C9B5B70403AB}"/>
                </a:ext>
              </a:extLst>
            </p:cNvPr>
            <p:cNvSpPr/>
            <p:nvPr/>
          </p:nvSpPr>
          <p:spPr>
            <a:xfrm>
              <a:off x="6502400" y="2984500"/>
              <a:ext cx="2159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122" name="平行四边形 121">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531471C2-4866-448B-8B5B-1ECF9FE27D0F}"/>
                </a:ext>
              </a:extLst>
            </p:cNvPr>
            <p:cNvSpPr/>
            <p:nvPr/>
          </p:nvSpPr>
          <p:spPr>
            <a:xfrm>
              <a:off x="6604000" y="2997200"/>
              <a:ext cx="1651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123" name="平行四边形 122">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35ADDDD7-05EC-49C0-B526-54CB60B91BC0}"/>
                </a:ext>
              </a:extLst>
            </p:cNvPr>
            <p:cNvSpPr/>
            <p:nvPr/>
          </p:nvSpPr>
          <p:spPr>
            <a:xfrm>
              <a:off x="6705600" y="2819400"/>
              <a:ext cx="2413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124" name="平行四边形 123">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46D45007-4A8F-4928-B3DD-3B33F355C624}"/>
                </a:ext>
              </a:extLst>
            </p:cNvPr>
            <p:cNvSpPr/>
            <p:nvPr/>
          </p:nvSpPr>
          <p:spPr>
            <a:xfrm>
              <a:off x="6845300" y="2921000"/>
              <a:ext cx="2286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125" name="平行四边形 124">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2A88EB61-4DD8-4A5F-85B3-30C9151EE6DA}"/>
                </a:ext>
              </a:extLst>
            </p:cNvPr>
            <p:cNvSpPr/>
            <p:nvPr/>
          </p:nvSpPr>
          <p:spPr>
            <a:xfrm>
              <a:off x="6985000" y="3035300"/>
              <a:ext cx="2159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126" name="平行四边形 125">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9AF399D0-A7C2-4F5B-A605-2B6B58572923}"/>
                </a:ext>
              </a:extLst>
            </p:cNvPr>
            <p:cNvSpPr/>
            <p:nvPr/>
          </p:nvSpPr>
          <p:spPr>
            <a:xfrm>
              <a:off x="7099300" y="2692400"/>
              <a:ext cx="1397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127" name="平行四边形 126">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8315E857-6F73-4634-A4EA-8A8904A94246}"/>
                </a:ext>
              </a:extLst>
            </p:cNvPr>
            <p:cNvSpPr/>
            <p:nvPr/>
          </p:nvSpPr>
          <p:spPr>
            <a:xfrm>
              <a:off x="7188200" y="3200400"/>
              <a:ext cx="1270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128" name="平行四边形 127">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59E01300-9192-4741-A00A-9D73177F834F}"/>
                </a:ext>
              </a:extLst>
            </p:cNvPr>
            <p:cNvSpPr/>
            <p:nvPr/>
          </p:nvSpPr>
          <p:spPr>
            <a:xfrm>
              <a:off x="7391400" y="3454400"/>
              <a:ext cx="1524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129" name="平行四边形 128">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85F81A7C-86B8-466F-A272-407121061D7C}"/>
                </a:ext>
              </a:extLst>
            </p:cNvPr>
            <p:cNvSpPr/>
            <p:nvPr/>
          </p:nvSpPr>
          <p:spPr>
            <a:xfrm>
              <a:off x="7429500" y="3136900"/>
              <a:ext cx="1524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130" name="平行四边形 129">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AFD7AEA5-E71A-4C92-8D92-713698693339}"/>
                </a:ext>
              </a:extLst>
            </p:cNvPr>
            <p:cNvSpPr/>
            <p:nvPr/>
          </p:nvSpPr>
          <p:spPr>
            <a:xfrm>
              <a:off x="7645400" y="3390900"/>
              <a:ext cx="1651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131" name="平行四边形 130">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E1A85F47-CC35-4B0D-9AC4-095983AA1D28}"/>
                </a:ext>
              </a:extLst>
            </p:cNvPr>
            <p:cNvSpPr/>
            <p:nvPr/>
          </p:nvSpPr>
          <p:spPr>
            <a:xfrm>
              <a:off x="7658100" y="2730500"/>
              <a:ext cx="2286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132" name="文本框 131">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0661A471-46F8-423A-AB26-691C23608831}"/>
                </a:ext>
              </a:extLst>
            </p:cNvPr>
            <p:cNvSpPr txBox="1"/>
            <p:nvPr/>
          </p:nvSpPr>
          <p:spPr>
            <a:xfrm>
              <a:off x="3854220" y="2607629"/>
              <a:ext cx="5005277" cy="1312539"/>
            </a:xfrm>
            <a:prstGeom prst="rect">
              <a:avLst/>
            </a:prstGeom>
            <a:noFill/>
          </p:spPr>
          <p:txBody>
            <a:bodyPr vert="horz" wrap="square" rtlCol="0">
              <a:spAutoFit/>
            </a:bodyPr>
            <a:lstStyle/>
            <a:p>
              <a:pPr marL="0" marR="0" lvl="0" indent="0" algn="dist" defTabSz="914400" rtl="0" eaLnBrk="1" fontAlgn="auto" latinLnBrk="0" hangingPunct="1">
                <a:lnSpc>
                  <a:spcPct val="100000"/>
                </a:lnSpc>
                <a:spcBef>
                  <a:spcPts val="0"/>
                </a:spcBef>
                <a:spcAft>
                  <a:spcPts val="0"/>
                </a:spcAft>
                <a:buClrTx/>
                <a:buSzTx/>
                <a:buFontTx/>
                <a:buNone/>
                <a:tabLst/>
                <a:defRPr/>
              </a:pPr>
              <a:r>
                <a:rPr kumimoji="0" lang="zh-CN" altLang="en-US" sz="4000" b="0" i="1" u="none" strike="noStrike" kern="1200" cap="none" spc="0" normalizeH="0" baseline="0" noProof="0" dirty="0">
                  <a:ln>
                    <a:noFill/>
                  </a:ln>
                  <a:solidFill>
                    <a:prstClr val="black">
                      <a:lumMod val="75000"/>
                      <a:lumOff val="25000"/>
                    </a:prstClr>
                  </a:solidFill>
                  <a:effectLst/>
                  <a:uLnTx/>
                  <a:uFillTx/>
                  <a:latin typeface="字魂36号-正文宋楷" panose="02000000000000000000" pitchFamily="2" charset="-122"/>
                  <a:ea typeface="字魂36号-正文宋楷" panose="02000000000000000000" pitchFamily="2" charset="-122"/>
                </a:rPr>
                <a:t>标题文本</a:t>
              </a:r>
            </a:p>
          </p:txBody>
        </p:sp>
      </p:grpSp>
    </p:spTree>
    <p:extLst>
      <p:ext uri="{BB962C8B-B14F-4D97-AF65-F5344CB8AC3E}">
        <p14:creationId xmlns:p14="http://schemas.microsoft.com/office/powerpoint/2010/main" val="3008984893"/>
      </p:ext>
    </p:extLst>
  </p:cSld>
  <p:clrMapOvr>
    <a:masterClrMapping/>
  </p:clrMapOvr>
  <mc:AlternateContent xmlns:mc="http://schemas.openxmlformats.org/markup-compatibility/2006" xmlns:p14="http://schemas.microsoft.com/office/powerpoint/2010/main">
    <mc:Choice Requires="p14">
      <p:transition p14:dur="250" advClick="0" advTm="5000">
        <p:random/>
      </p:transition>
    </mc:Choice>
    <mc:Fallback xmlns="" xmlns:a16="http://schemas.microsoft.com/office/drawing/2014/main" xmlns:a14="http://schemas.microsoft.com/office/drawing/2010/main">
      <p:transition advClick="0" advTm="5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0"/>
                                  </p:stCondLst>
                                  <p:childTnLst>
                                    <p:set>
                                      <p:cBhvr>
                                        <p:cTn id="6" dur="1" fill="hold">
                                          <p:stCondLst>
                                            <p:cond delay="0"/>
                                          </p:stCondLst>
                                        </p:cTn>
                                        <p:tgtEl>
                                          <p:spTgt spid="30"/>
                                        </p:tgtEl>
                                        <p:attrNameLst>
                                          <p:attrName>style.visibility</p:attrName>
                                        </p:attrNameLst>
                                      </p:cBhvr>
                                      <p:to>
                                        <p:strVal val="visible"/>
                                      </p:to>
                                    </p:set>
                                    <p:anim calcmode="lin" valueType="num">
                                      <p:cBhvr>
                                        <p:cTn id="7" dur="1000" fill="hold"/>
                                        <p:tgtEl>
                                          <p:spTgt spid="30"/>
                                        </p:tgtEl>
                                        <p:attrNameLst>
                                          <p:attrName>ppt_w</p:attrName>
                                        </p:attrNameLst>
                                      </p:cBhvr>
                                      <p:tavLst>
                                        <p:tav tm="0">
                                          <p:val>
                                            <p:fltVal val="0"/>
                                          </p:val>
                                        </p:tav>
                                        <p:tav tm="100000">
                                          <p:val>
                                            <p:strVal val="#ppt_w"/>
                                          </p:val>
                                        </p:tav>
                                      </p:tavLst>
                                    </p:anim>
                                    <p:anim calcmode="lin" valueType="num">
                                      <p:cBhvr>
                                        <p:cTn id="8" dur="1000" fill="hold"/>
                                        <p:tgtEl>
                                          <p:spTgt spid="30"/>
                                        </p:tgtEl>
                                        <p:attrNameLst>
                                          <p:attrName>ppt_h</p:attrName>
                                        </p:attrNameLst>
                                      </p:cBhvr>
                                      <p:tavLst>
                                        <p:tav tm="0">
                                          <p:val>
                                            <p:fltVal val="0"/>
                                          </p:val>
                                        </p:tav>
                                        <p:tav tm="100000">
                                          <p:val>
                                            <p:strVal val="#ppt_h"/>
                                          </p:val>
                                        </p:tav>
                                      </p:tavLst>
                                    </p:anim>
                                    <p:anim calcmode="lin" valueType="num">
                                      <p:cBhvr>
                                        <p:cTn id="9" dur="1000" fill="hold"/>
                                        <p:tgtEl>
                                          <p:spTgt spid="30"/>
                                        </p:tgtEl>
                                        <p:attrNameLst>
                                          <p:attrName>style.rotation</p:attrName>
                                        </p:attrNameLst>
                                      </p:cBhvr>
                                      <p:tavLst>
                                        <p:tav tm="0">
                                          <p:val>
                                            <p:fltVal val="90"/>
                                          </p:val>
                                        </p:tav>
                                        <p:tav tm="100000">
                                          <p:val>
                                            <p:fltVal val="0"/>
                                          </p:val>
                                        </p:tav>
                                      </p:tavLst>
                                    </p:anim>
                                    <p:animEffect transition="in" filter="fade">
                                      <p:cBhvr>
                                        <p:cTn id="10" dur="1000"/>
                                        <p:tgtEl>
                                          <p:spTgt spid="30"/>
                                        </p:tgtEl>
                                      </p:cBhvr>
                                    </p:animEffect>
                                  </p:childTnLst>
                                </p:cTn>
                              </p:par>
                            </p:childTnLst>
                          </p:cTn>
                        </p:par>
                        <p:par>
                          <p:cTn id="11" fill="hold">
                            <p:stCondLst>
                              <p:cond delay="1000"/>
                            </p:stCondLst>
                            <p:childTnLst>
                              <p:par>
                                <p:cTn id="12" presetID="53" presetClass="entr" presetSubtype="16" fill="hold" grpId="0" nodeType="afterEffect">
                                  <p:stCondLst>
                                    <p:cond delay="0"/>
                                  </p:stCondLst>
                                  <p:childTnLst>
                                    <p:set>
                                      <p:cBhvr>
                                        <p:cTn id="13" dur="1" fill="hold">
                                          <p:stCondLst>
                                            <p:cond delay="0"/>
                                          </p:stCondLst>
                                        </p:cTn>
                                        <p:tgtEl>
                                          <p:spTgt spid="51"/>
                                        </p:tgtEl>
                                        <p:attrNameLst>
                                          <p:attrName>style.visibility</p:attrName>
                                        </p:attrNameLst>
                                      </p:cBhvr>
                                      <p:to>
                                        <p:strVal val="visible"/>
                                      </p:to>
                                    </p:set>
                                    <p:anim calcmode="lin" valueType="num">
                                      <p:cBhvr>
                                        <p:cTn id="14" dur="500" fill="hold"/>
                                        <p:tgtEl>
                                          <p:spTgt spid="51"/>
                                        </p:tgtEl>
                                        <p:attrNameLst>
                                          <p:attrName>ppt_w</p:attrName>
                                        </p:attrNameLst>
                                      </p:cBhvr>
                                      <p:tavLst>
                                        <p:tav tm="0">
                                          <p:val>
                                            <p:fltVal val="0"/>
                                          </p:val>
                                        </p:tav>
                                        <p:tav tm="100000">
                                          <p:val>
                                            <p:strVal val="#ppt_w"/>
                                          </p:val>
                                        </p:tav>
                                      </p:tavLst>
                                    </p:anim>
                                    <p:anim calcmode="lin" valueType="num">
                                      <p:cBhvr>
                                        <p:cTn id="15" dur="500" fill="hold"/>
                                        <p:tgtEl>
                                          <p:spTgt spid="51"/>
                                        </p:tgtEl>
                                        <p:attrNameLst>
                                          <p:attrName>ppt_h</p:attrName>
                                        </p:attrNameLst>
                                      </p:cBhvr>
                                      <p:tavLst>
                                        <p:tav tm="0">
                                          <p:val>
                                            <p:fltVal val="0"/>
                                          </p:val>
                                        </p:tav>
                                        <p:tav tm="100000">
                                          <p:val>
                                            <p:strVal val="#ppt_h"/>
                                          </p:val>
                                        </p:tav>
                                      </p:tavLst>
                                    </p:anim>
                                    <p:animEffect transition="in" filter="fade">
                                      <p:cBhvr>
                                        <p:cTn id="16" dur="500"/>
                                        <p:tgtEl>
                                          <p:spTgt spid="51"/>
                                        </p:tgtEl>
                                      </p:cBhvr>
                                    </p:animEffect>
                                  </p:childTnLst>
                                </p:cTn>
                              </p:par>
                              <p:par>
                                <p:cTn id="17" presetID="53" presetClass="entr" presetSubtype="16" fill="hold" grpId="0" nodeType="withEffect">
                                  <p:stCondLst>
                                    <p:cond delay="0"/>
                                  </p:stCondLst>
                                  <p:childTnLst>
                                    <p:set>
                                      <p:cBhvr>
                                        <p:cTn id="18" dur="1" fill="hold">
                                          <p:stCondLst>
                                            <p:cond delay="0"/>
                                          </p:stCondLst>
                                        </p:cTn>
                                        <p:tgtEl>
                                          <p:spTgt spid="50"/>
                                        </p:tgtEl>
                                        <p:attrNameLst>
                                          <p:attrName>style.visibility</p:attrName>
                                        </p:attrNameLst>
                                      </p:cBhvr>
                                      <p:to>
                                        <p:strVal val="visible"/>
                                      </p:to>
                                    </p:set>
                                    <p:anim calcmode="lin" valueType="num">
                                      <p:cBhvr>
                                        <p:cTn id="19" dur="500" fill="hold"/>
                                        <p:tgtEl>
                                          <p:spTgt spid="50"/>
                                        </p:tgtEl>
                                        <p:attrNameLst>
                                          <p:attrName>ppt_w</p:attrName>
                                        </p:attrNameLst>
                                      </p:cBhvr>
                                      <p:tavLst>
                                        <p:tav tm="0">
                                          <p:val>
                                            <p:fltVal val="0"/>
                                          </p:val>
                                        </p:tav>
                                        <p:tav tm="100000">
                                          <p:val>
                                            <p:strVal val="#ppt_w"/>
                                          </p:val>
                                        </p:tav>
                                      </p:tavLst>
                                    </p:anim>
                                    <p:anim calcmode="lin" valueType="num">
                                      <p:cBhvr>
                                        <p:cTn id="20" dur="500" fill="hold"/>
                                        <p:tgtEl>
                                          <p:spTgt spid="50"/>
                                        </p:tgtEl>
                                        <p:attrNameLst>
                                          <p:attrName>ppt_h</p:attrName>
                                        </p:attrNameLst>
                                      </p:cBhvr>
                                      <p:tavLst>
                                        <p:tav tm="0">
                                          <p:val>
                                            <p:fltVal val="0"/>
                                          </p:val>
                                        </p:tav>
                                        <p:tav tm="100000">
                                          <p:val>
                                            <p:strVal val="#ppt_h"/>
                                          </p:val>
                                        </p:tav>
                                      </p:tavLst>
                                    </p:anim>
                                    <p:animEffect transition="in" filter="fade">
                                      <p:cBhvr>
                                        <p:cTn id="21" dur="500"/>
                                        <p:tgtEl>
                                          <p:spTgt spid="50"/>
                                        </p:tgtEl>
                                      </p:cBhvr>
                                    </p:animEffect>
                                  </p:childTnLst>
                                </p:cTn>
                              </p:par>
                              <p:par>
                                <p:cTn id="22" presetID="53" presetClass="entr" presetSubtype="16" fill="hold" grpId="0" nodeType="withEffect">
                                  <p:stCondLst>
                                    <p:cond delay="0"/>
                                  </p:stCondLst>
                                  <p:childTnLst>
                                    <p:set>
                                      <p:cBhvr>
                                        <p:cTn id="23" dur="1" fill="hold">
                                          <p:stCondLst>
                                            <p:cond delay="0"/>
                                          </p:stCondLst>
                                        </p:cTn>
                                        <p:tgtEl>
                                          <p:spTgt spid="52"/>
                                        </p:tgtEl>
                                        <p:attrNameLst>
                                          <p:attrName>style.visibility</p:attrName>
                                        </p:attrNameLst>
                                      </p:cBhvr>
                                      <p:to>
                                        <p:strVal val="visible"/>
                                      </p:to>
                                    </p:set>
                                    <p:anim calcmode="lin" valueType="num">
                                      <p:cBhvr>
                                        <p:cTn id="24" dur="500" fill="hold"/>
                                        <p:tgtEl>
                                          <p:spTgt spid="52"/>
                                        </p:tgtEl>
                                        <p:attrNameLst>
                                          <p:attrName>ppt_w</p:attrName>
                                        </p:attrNameLst>
                                      </p:cBhvr>
                                      <p:tavLst>
                                        <p:tav tm="0">
                                          <p:val>
                                            <p:fltVal val="0"/>
                                          </p:val>
                                        </p:tav>
                                        <p:tav tm="100000">
                                          <p:val>
                                            <p:strVal val="#ppt_w"/>
                                          </p:val>
                                        </p:tav>
                                      </p:tavLst>
                                    </p:anim>
                                    <p:anim calcmode="lin" valueType="num">
                                      <p:cBhvr>
                                        <p:cTn id="25" dur="500" fill="hold"/>
                                        <p:tgtEl>
                                          <p:spTgt spid="52"/>
                                        </p:tgtEl>
                                        <p:attrNameLst>
                                          <p:attrName>ppt_h</p:attrName>
                                        </p:attrNameLst>
                                      </p:cBhvr>
                                      <p:tavLst>
                                        <p:tav tm="0">
                                          <p:val>
                                            <p:fltVal val="0"/>
                                          </p:val>
                                        </p:tav>
                                        <p:tav tm="100000">
                                          <p:val>
                                            <p:strVal val="#ppt_h"/>
                                          </p:val>
                                        </p:tav>
                                      </p:tavLst>
                                    </p:anim>
                                    <p:animEffect transition="in" filter="fade">
                                      <p:cBhvr>
                                        <p:cTn id="26" dur="500"/>
                                        <p:tgtEl>
                                          <p:spTgt spid="52"/>
                                        </p:tgtEl>
                                      </p:cBhvr>
                                    </p:animEffect>
                                  </p:childTnLst>
                                </p:cTn>
                              </p:par>
                              <p:par>
                                <p:cTn id="27" presetID="53" presetClass="entr" presetSubtype="16" fill="hold" grpId="0" nodeType="withEffect">
                                  <p:stCondLst>
                                    <p:cond delay="0"/>
                                  </p:stCondLst>
                                  <p:childTnLst>
                                    <p:set>
                                      <p:cBhvr>
                                        <p:cTn id="28" dur="1" fill="hold">
                                          <p:stCondLst>
                                            <p:cond delay="0"/>
                                          </p:stCondLst>
                                        </p:cTn>
                                        <p:tgtEl>
                                          <p:spTgt spid="53"/>
                                        </p:tgtEl>
                                        <p:attrNameLst>
                                          <p:attrName>style.visibility</p:attrName>
                                        </p:attrNameLst>
                                      </p:cBhvr>
                                      <p:to>
                                        <p:strVal val="visible"/>
                                      </p:to>
                                    </p:set>
                                    <p:anim calcmode="lin" valueType="num">
                                      <p:cBhvr>
                                        <p:cTn id="29" dur="500" fill="hold"/>
                                        <p:tgtEl>
                                          <p:spTgt spid="53"/>
                                        </p:tgtEl>
                                        <p:attrNameLst>
                                          <p:attrName>ppt_w</p:attrName>
                                        </p:attrNameLst>
                                      </p:cBhvr>
                                      <p:tavLst>
                                        <p:tav tm="0">
                                          <p:val>
                                            <p:fltVal val="0"/>
                                          </p:val>
                                        </p:tav>
                                        <p:tav tm="100000">
                                          <p:val>
                                            <p:strVal val="#ppt_w"/>
                                          </p:val>
                                        </p:tav>
                                      </p:tavLst>
                                    </p:anim>
                                    <p:anim calcmode="lin" valueType="num">
                                      <p:cBhvr>
                                        <p:cTn id="30" dur="500" fill="hold"/>
                                        <p:tgtEl>
                                          <p:spTgt spid="53"/>
                                        </p:tgtEl>
                                        <p:attrNameLst>
                                          <p:attrName>ppt_h</p:attrName>
                                        </p:attrNameLst>
                                      </p:cBhvr>
                                      <p:tavLst>
                                        <p:tav tm="0">
                                          <p:val>
                                            <p:fltVal val="0"/>
                                          </p:val>
                                        </p:tav>
                                        <p:tav tm="100000">
                                          <p:val>
                                            <p:strVal val="#ppt_h"/>
                                          </p:val>
                                        </p:tav>
                                      </p:tavLst>
                                    </p:anim>
                                    <p:animEffect transition="in" filter="fade">
                                      <p:cBhvr>
                                        <p:cTn id="31" dur="500"/>
                                        <p:tgtEl>
                                          <p:spTgt spid="53"/>
                                        </p:tgtEl>
                                      </p:cBhvr>
                                    </p:animEffect>
                                  </p:childTnLst>
                                </p:cTn>
                              </p:par>
                            </p:childTnLst>
                          </p:cTn>
                        </p:par>
                        <p:par>
                          <p:cTn id="32" fill="hold">
                            <p:stCondLst>
                              <p:cond delay="1500"/>
                            </p:stCondLst>
                            <p:childTnLst>
                              <p:par>
                                <p:cTn id="33" presetID="16" presetClass="entr" presetSubtype="37" fill="hold" nodeType="afterEffect">
                                  <p:stCondLst>
                                    <p:cond delay="0"/>
                                  </p:stCondLst>
                                  <p:childTnLst>
                                    <p:set>
                                      <p:cBhvr>
                                        <p:cTn id="34" dur="1" fill="hold">
                                          <p:stCondLst>
                                            <p:cond delay="0"/>
                                          </p:stCondLst>
                                        </p:cTn>
                                        <p:tgtEl>
                                          <p:spTgt spid="47"/>
                                        </p:tgtEl>
                                        <p:attrNameLst>
                                          <p:attrName>style.visibility</p:attrName>
                                        </p:attrNameLst>
                                      </p:cBhvr>
                                      <p:to>
                                        <p:strVal val="visible"/>
                                      </p:to>
                                    </p:set>
                                    <p:animEffect transition="in" filter="barn(outVertical)">
                                      <p:cBhvr>
                                        <p:cTn id="35" dur="500"/>
                                        <p:tgtEl>
                                          <p:spTgt spid="4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0" grpId="0" animBg="1"/>
      <p:bldP spid="51" grpId="0" animBg="1"/>
      <p:bldP spid="52" grpId="0" animBg="1"/>
      <p:bldP spid="53"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9" name="图片 198">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EF6DBE53-9EAF-470B-8404-87E0D7B7269E}"/>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101600" y="1"/>
            <a:ext cx="12293599" cy="6858000"/>
          </a:xfrm>
          <a:prstGeom prst="rect">
            <a:avLst/>
          </a:prstGeom>
        </p:spPr>
      </p:pic>
      <p:sp>
        <p:nvSpPr>
          <p:cNvPr id="200" name="矩形 199">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D65944B1-A6DF-4299-8634-D819C69A2176}"/>
              </a:ext>
            </a:extLst>
          </p:cNvPr>
          <p:cNvSpPr/>
          <p:nvPr/>
        </p:nvSpPr>
        <p:spPr>
          <a:xfrm>
            <a:off x="567180" y="508728"/>
            <a:ext cx="11022101" cy="5692492"/>
          </a:xfrm>
          <a:prstGeom prst="rect">
            <a:avLst/>
          </a:prstGeom>
          <a:solidFill>
            <a:schemeClr val="bg1"/>
          </a:solidFill>
          <a:ln>
            <a:noFill/>
          </a:ln>
          <a:effectLst>
            <a:outerShdw blurRad="508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95000"/>
                  <a:lumOff val="5000"/>
                </a:schemeClr>
              </a:solidFill>
              <a:latin typeface="字魂36号-正文宋楷" panose="02000000000000000000" pitchFamily="2" charset="-122"/>
              <a:ea typeface="字魂36号-正文宋楷" panose="02000000000000000000" pitchFamily="2" charset="-122"/>
            </a:endParaRPr>
          </a:p>
        </p:txBody>
      </p:sp>
      <p:pic>
        <p:nvPicPr>
          <p:cNvPr id="171" name="图片 170"/>
          <p:cNvPicPr>
            <a:picLocks noChangeAspect="1"/>
          </p:cNvPicPr>
          <p:nvPr/>
        </p:nvPicPr>
        <p:blipFill>
          <a:blip r:embed="rId4">
            <a:extLst>
              <a:ext uri="{28A0092B-C50C-407E-A947-70E740481C1C}">
                <a14:useLocalDpi xmlns:a14="http://schemas.microsoft.com/office/drawing/2010/main"/>
              </a:ext>
            </a:extLst>
          </a:blip>
          <a:stretch>
            <a:fillRect/>
          </a:stretch>
        </p:blipFill>
        <p:spPr>
          <a:xfrm flipV="1">
            <a:off x="2" y="0"/>
            <a:ext cx="6758060" cy="6991350"/>
          </a:xfrm>
          <a:custGeom>
            <a:avLst/>
            <a:gdLst>
              <a:gd name="connsiteX0" fmla="*/ 0 w 6758060"/>
              <a:gd name="connsiteY0" fmla="*/ 6858000 h 6858000"/>
              <a:gd name="connsiteX1" fmla="*/ 6758060 w 6758060"/>
              <a:gd name="connsiteY1" fmla="*/ 6858000 h 6858000"/>
              <a:gd name="connsiteX2" fmla="*/ 10512 w 6758060"/>
              <a:gd name="connsiteY2" fmla="*/ 5913 h 6858000"/>
              <a:gd name="connsiteX3" fmla="*/ 0 w 6758060"/>
              <a:gd name="connsiteY3" fmla="*/ 0 h 6858000"/>
            </a:gdLst>
            <a:ahLst/>
            <a:cxnLst>
              <a:cxn ang="0">
                <a:pos x="connsiteX0" y="connsiteY0"/>
              </a:cxn>
              <a:cxn ang="0">
                <a:pos x="connsiteX1" y="connsiteY1"/>
              </a:cxn>
              <a:cxn ang="0">
                <a:pos x="connsiteX2" y="connsiteY2"/>
              </a:cxn>
              <a:cxn ang="0">
                <a:pos x="connsiteX3" y="connsiteY3"/>
              </a:cxn>
            </a:cxnLst>
            <a:rect l="l" t="t" r="r" b="b"/>
            <a:pathLst>
              <a:path w="6758060" h="6858000">
                <a:moveTo>
                  <a:pt x="0" y="6858000"/>
                </a:moveTo>
                <a:lnTo>
                  <a:pt x="6758060" y="6858000"/>
                </a:lnTo>
                <a:lnTo>
                  <a:pt x="10512" y="5913"/>
                </a:lnTo>
                <a:lnTo>
                  <a:pt x="0" y="0"/>
                </a:lnTo>
                <a:close/>
              </a:path>
            </a:pathLst>
          </a:custGeom>
          <a:noFill/>
          <a:ln>
            <a:noFill/>
          </a:ln>
        </p:spPr>
      </p:pic>
      <p:sp>
        <p:nvSpPr>
          <p:cNvPr id="173" name="îṡḻiḓe">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4BF4B509-F6AC-454E-B812-F5FB591702F0}"/>
              </a:ext>
            </a:extLst>
          </p:cNvPr>
          <p:cNvSpPr txBox="1"/>
          <p:nvPr/>
        </p:nvSpPr>
        <p:spPr>
          <a:xfrm>
            <a:off x="7717423" y="4290695"/>
            <a:ext cx="1040671" cy="1015663"/>
          </a:xfrm>
          <a:prstGeom prst="rect">
            <a:avLst/>
          </a:prstGeom>
          <a:noFill/>
        </p:spPr>
        <p:txBody>
          <a:bodyPr wrap="square" lIns="91440" tIns="45720" rIns="91440" bIns="45720">
            <a:normAutofit/>
          </a:bodyPr>
          <a:lstStyle>
            <a:defPPr>
              <a:defRPr lang="zh-CN"/>
            </a:defPPr>
            <a:lvl1pPr marL="0" algn="l" defTabSz="914400" rtl="0" eaLnBrk="1" latinLnBrk="0" hangingPunct="1">
              <a:defRPr sz="1800" kern="1200">
                <a:solidFill>
                  <a:schemeClr val="tx1"/>
                </a:solidFill>
              </a:defRPr>
            </a:lvl1pPr>
            <a:lvl2pPr marL="457200" algn="l" defTabSz="914400" rtl="0" eaLnBrk="1" latinLnBrk="0" hangingPunct="1">
              <a:defRPr sz="1800" kern="1200">
                <a:solidFill>
                  <a:schemeClr val="tx1"/>
                </a:solidFill>
              </a:defRPr>
            </a:lvl2pPr>
            <a:lvl3pPr marL="914400" algn="l" defTabSz="914400" rtl="0" eaLnBrk="1" latinLnBrk="0" hangingPunct="1">
              <a:defRPr sz="1800" kern="1200">
                <a:solidFill>
                  <a:schemeClr val="tx1"/>
                </a:solidFill>
              </a:defRPr>
            </a:lvl3pPr>
            <a:lvl4pPr marL="1371600" algn="l" defTabSz="914400" rtl="0" eaLnBrk="1" latinLnBrk="0" hangingPunct="1">
              <a:defRPr sz="1800" kern="1200">
                <a:solidFill>
                  <a:schemeClr val="tx1"/>
                </a:solidFill>
              </a:defRPr>
            </a:lvl4pPr>
            <a:lvl5pPr marL="1828800" algn="l" defTabSz="914400" rtl="0" eaLnBrk="1" latinLnBrk="0" hangingPunct="1">
              <a:defRPr sz="1800" kern="1200">
                <a:solidFill>
                  <a:schemeClr val="tx1"/>
                </a:solidFill>
              </a:defRPr>
            </a:lvl5pPr>
            <a:lvl6pPr marL="2286000" algn="l" defTabSz="914400" rtl="0" eaLnBrk="1" latinLnBrk="0" hangingPunct="1">
              <a:defRPr sz="1800" kern="1200">
                <a:solidFill>
                  <a:schemeClr val="tx1"/>
                </a:solidFill>
              </a:defRPr>
            </a:lvl6pPr>
            <a:lvl7pPr marL="2743200" algn="l" defTabSz="914400" rtl="0" eaLnBrk="1" latinLnBrk="0" hangingPunct="1">
              <a:defRPr sz="1800" kern="1200">
                <a:solidFill>
                  <a:schemeClr val="tx1"/>
                </a:solidFill>
              </a:defRPr>
            </a:lvl7pPr>
            <a:lvl8pPr marL="3200400" algn="l" defTabSz="914400" rtl="0" eaLnBrk="1" latinLnBrk="0" hangingPunct="1">
              <a:defRPr sz="1800" kern="1200">
                <a:solidFill>
                  <a:schemeClr val="tx1"/>
                </a:solidFill>
              </a:defRPr>
            </a:lvl8pPr>
            <a:lvl9pPr marL="3657600" algn="l" defTabSz="914400" rtl="0" eaLnBrk="1" latinLnBrk="0" hangingPunct="1">
              <a:defRPr sz="1800" kern="1200">
                <a:solidFill>
                  <a:schemeClr val="tx1"/>
                </a:solidFill>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6000" b="1" i="0" u="none" strike="noStrike" kern="1200" cap="none" spc="0" normalizeH="0" baseline="0" noProof="0" dirty="0">
                <a:ln>
                  <a:noFill/>
                </a:ln>
                <a:solidFill>
                  <a:srgbClr val="2CC8B8">
                    <a:alpha val="19000"/>
                  </a:srgbClr>
                </a:solidFill>
                <a:effectLst/>
                <a:uLnTx/>
                <a:uFillTx/>
                <a:latin typeface="字魂36号-正文宋楷" panose="02000000000000000000" pitchFamily="2" charset="-122"/>
                <a:ea typeface="字魂36号-正文宋楷" panose="02000000000000000000" pitchFamily="2" charset="-122"/>
              </a:rPr>
              <a:t>0</a:t>
            </a:r>
            <a:r>
              <a:rPr kumimoji="0" lang="en-US" altLang="zh-CN" sz="6000" b="1" i="0" u="none" strike="noStrike" kern="1200" cap="none" spc="0" normalizeH="0" baseline="0" noProof="0" dirty="0">
                <a:ln>
                  <a:noFill/>
                </a:ln>
                <a:solidFill>
                  <a:srgbClr val="2CC8B8">
                    <a:alpha val="19000"/>
                  </a:srgbClr>
                </a:solidFill>
                <a:effectLst/>
                <a:uLnTx/>
                <a:uFillTx/>
                <a:latin typeface="字魂36号-正文宋楷" panose="02000000000000000000" pitchFamily="2" charset="-122"/>
                <a:ea typeface="字魂36号-正文宋楷" panose="02000000000000000000" pitchFamily="2" charset="-122"/>
              </a:rPr>
              <a:t>2</a:t>
            </a:r>
            <a:endParaRPr kumimoji="0" lang="en-US" sz="6000" b="1" i="0" u="none" strike="noStrike" kern="1200" cap="none" spc="0" normalizeH="0" baseline="0" noProof="0" dirty="0">
              <a:ln>
                <a:noFill/>
              </a:ln>
              <a:solidFill>
                <a:srgbClr val="2CC8B8">
                  <a:alpha val="19000"/>
                </a:srgbClr>
              </a:solidFill>
              <a:effectLst/>
              <a:uLnTx/>
              <a:uFillTx/>
              <a:latin typeface="字魂36号-正文宋楷" panose="02000000000000000000" pitchFamily="2" charset="-122"/>
              <a:ea typeface="字魂36号-正文宋楷" panose="02000000000000000000" pitchFamily="2" charset="-122"/>
            </a:endParaRPr>
          </a:p>
        </p:txBody>
      </p:sp>
      <p:sp>
        <p:nvSpPr>
          <p:cNvPr id="174" name="íśľîďê">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4BF4B509-F6AC-454E-B812-F5FB591702F0}"/>
              </a:ext>
            </a:extLst>
          </p:cNvPr>
          <p:cNvSpPr txBox="1"/>
          <p:nvPr/>
        </p:nvSpPr>
        <p:spPr>
          <a:xfrm>
            <a:off x="10478231" y="4290695"/>
            <a:ext cx="1040671" cy="1015663"/>
          </a:xfrm>
          <a:prstGeom prst="rect">
            <a:avLst/>
          </a:prstGeom>
          <a:noFill/>
        </p:spPr>
        <p:txBody>
          <a:bodyPr wrap="square" lIns="91440" tIns="45720" rIns="91440" bIns="45720">
            <a:normAutofit/>
          </a:bodyPr>
          <a:lstStyle>
            <a:defPPr>
              <a:defRPr lang="zh-CN"/>
            </a:defPPr>
            <a:lvl1pPr marL="0" algn="l" defTabSz="914400" rtl="0" eaLnBrk="1" latinLnBrk="0" hangingPunct="1">
              <a:defRPr sz="1800" kern="1200">
                <a:solidFill>
                  <a:schemeClr val="tx1"/>
                </a:solidFill>
              </a:defRPr>
            </a:lvl1pPr>
            <a:lvl2pPr marL="457200" algn="l" defTabSz="914400" rtl="0" eaLnBrk="1" latinLnBrk="0" hangingPunct="1">
              <a:defRPr sz="1800" kern="1200">
                <a:solidFill>
                  <a:schemeClr val="tx1"/>
                </a:solidFill>
              </a:defRPr>
            </a:lvl2pPr>
            <a:lvl3pPr marL="914400" algn="l" defTabSz="914400" rtl="0" eaLnBrk="1" latinLnBrk="0" hangingPunct="1">
              <a:defRPr sz="1800" kern="1200">
                <a:solidFill>
                  <a:schemeClr val="tx1"/>
                </a:solidFill>
              </a:defRPr>
            </a:lvl3pPr>
            <a:lvl4pPr marL="1371600" algn="l" defTabSz="914400" rtl="0" eaLnBrk="1" latinLnBrk="0" hangingPunct="1">
              <a:defRPr sz="1800" kern="1200">
                <a:solidFill>
                  <a:schemeClr val="tx1"/>
                </a:solidFill>
              </a:defRPr>
            </a:lvl4pPr>
            <a:lvl5pPr marL="1828800" algn="l" defTabSz="914400" rtl="0" eaLnBrk="1" latinLnBrk="0" hangingPunct="1">
              <a:defRPr sz="1800" kern="1200">
                <a:solidFill>
                  <a:schemeClr val="tx1"/>
                </a:solidFill>
              </a:defRPr>
            </a:lvl5pPr>
            <a:lvl6pPr marL="2286000" algn="l" defTabSz="914400" rtl="0" eaLnBrk="1" latinLnBrk="0" hangingPunct="1">
              <a:defRPr sz="1800" kern="1200">
                <a:solidFill>
                  <a:schemeClr val="tx1"/>
                </a:solidFill>
              </a:defRPr>
            </a:lvl6pPr>
            <a:lvl7pPr marL="2743200" algn="l" defTabSz="914400" rtl="0" eaLnBrk="1" latinLnBrk="0" hangingPunct="1">
              <a:defRPr sz="1800" kern="1200">
                <a:solidFill>
                  <a:schemeClr val="tx1"/>
                </a:solidFill>
              </a:defRPr>
            </a:lvl7pPr>
            <a:lvl8pPr marL="3200400" algn="l" defTabSz="914400" rtl="0" eaLnBrk="1" latinLnBrk="0" hangingPunct="1">
              <a:defRPr sz="1800" kern="1200">
                <a:solidFill>
                  <a:schemeClr val="tx1"/>
                </a:solidFill>
              </a:defRPr>
            </a:lvl8pPr>
            <a:lvl9pPr marL="3657600" algn="l" defTabSz="914400" rtl="0" eaLnBrk="1" latinLnBrk="0" hangingPunct="1">
              <a:defRPr sz="1800" kern="1200">
                <a:solidFill>
                  <a:schemeClr val="tx1"/>
                </a:solidFill>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6000" b="1" i="0" u="none" strike="noStrike" kern="1200" cap="none" spc="0" normalizeH="0" baseline="0" noProof="0" dirty="0">
                <a:ln>
                  <a:noFill/>
                </a:ln>
                <a:solidFill>
                  <a:prstClr val="white">
                    <a:lumMod val="95000"/>
                  </a:prstClr>
                </a:solidFill>
                <a:effectLst/>
                <a:uLnTx/>
                <a:uFillTx/>
                <a:latin typeface="字魂36号-正文宋楷" panose="02000000000000000000" pitchFamily="2" charset="-122"/>
                <a:ea typeface="字魂36号-正文宋楷" panose="02000000000000000000" pitchFamily="2" charset="-122"/>
              </a:rPr>
              <a:t>0</a:t>
            </a:r>
            <a:r>
              <a:rPr kumimoji="0" lang="en-US" altLang="zh-CN" sz="6000" b="1" i="0" u="none" strike="noStrike" kern="1200" cap="none" spc="0" normalizeH="0" baseline="0" noProof="0" dirty="0">
                <a:ln>
                  <a:noFill/>
                </a:ln>
                <a:solidFill>
                  <a:prstClr val="white">
                    <a:lumMod val="95000"/>
                  </a:prstClr>
                </a:solidFill>
                <a:effectLst/>
                <a:uLnTx/>
                <a:uFillTx/>
                <a:latin typeface="字魂36号-正文宋楷" panose="02000000000000000000" pitchFamily="2" charset="-122"/>
                <a:ea typeface="字魂36号-正文宋楷" panose="02000000000000000000" pitchFamily="2" charset="-122"/>
              </a:rPr>
              <a:t>3</a:t>
            </a:r>
            <a:endParaRPr kumimoji="0" lang="en-US" sz="6000" b="1" i="0" u="none" strike="noStrike" kern="1200" cap="none" spc="0" normalizeH="0" baseline="0" noProof="0" dirty="0">
              <a:ln>
                <a:noFill/>
              </a:ln>
              <a:solidFill>
                <a:prstClr val="white">
                  <a:lumMod val="95000"/>
                </a:prstClr>
              </a:solidFill>
              <a:effectLst/>
              <a:uLnTx/>
              <a:uFillTx/>
              <a:latin typeface="字魂36号-正文宋楷" panose="02000000000000000000" pitchFamily="2" charset="-122"/>
              <a:ea typeface="字魂36号-正文宋楷" panose="02000000000000000000" pitchFamily="2" charset="-122"/>
            </a:endParaRPr>
          </a:p>
        </p:txBody>
      </p:sp>
      <p:sp>
        <p:nvSpPr>
          <p:cNvPr id="204" name="î$liďé">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4BF4B509-F6AC-454E-B812-F5FB591702F0}"/>
              </a:ext>
            </a:extLst>
          </p:cNvPr>
          <p:cNvSpPr txBox="1"/>
          <p:nvPr/>
        </p:nvSpPr>
        <p:spPr>
          <a:xfrm>
            <a:off x="4956615" y="4290695"/>
            <a:ext cx="1040671" cy="1015663"/>
          </a:xfrm>
          <a:prstGeom prst="rect">
            <a:avLst/>
          </a:prstGeom>
          <a:noFill/>
        </p:spPr>
        <p:txBody>
          <a:bodyPr wrap="square" lIns="91440" tIns="45720" rIns="91440" bIns="45720">
            <a:normAutofit/>
          </a:bodyPr>
          <a:lstStyle>
            <a:defPPr>
              <a:defRPr lang="zh-CN"/>
            </a:defPPr>
            <a:lvl1pPr marL="0" algn="l" defTabSz="914400" rtl="0" eaLnBrk="1" latinLnBrk="0" hangingPunct="1">
              <a:defRPr sz="1800" kern="1200">
                <a:solidFill>
                  <a:schemeClr val="tx1"/>
                </a:solidFill>
              </a:defRPr>
            </a:lvl1pPr>
            <a:lvl2pPr marL="457200" algn="l" defTabSz="914400" rtl="0" eaLnBrk="1" latinLnBrk="0" hangingPunct="1">
              <a:defRPr sz="1800" kern="1200">
                <a:solidFill>
                  <a:schemeClr val="tx1"/>
                </a:solidFill>
              </a:defRPr>
            </a:lvl2pPr>
            <a:lvl3pPr marL="914400" algn="l" defTabSz="914400" rtl="0" eaLnBrk="1" latinLnBrk="0" hangingPunct="1">
              <a:defRPr sz="1800" kern="1200">
                <a:solidFill>
                  <a:schemeClr val="tx1"/>
                </a:solidFill>
              </a:defRPr>
            </a:lvl3pPr>
            <a:lvl4pPr marL="1371600" algn="l" defTabSz="914400" rtl="0" eaLnBrk="1" latinLnBrk="0" hangingPunct="1">
              <a:defRPr sz="1800" kern="1200">
                <a:solidFill>
                  <a:schemeClr val="tx1"/>
                </a:solidFill>
              </a:defRPr>
            </a:lvl4pPr>
            <a:lvl5pPr marL="1828800" algn="l" defTabSz="914400" rtl="0" eaLnBrk="1" latinLnBrk="0" hangingPunct="1">
              <a:defRPr sz="1800" kern="1200">
                <a:solidFill>
                  <a:schemeClr val="tx1"/>
                </a:solidFill>
              </a:defRPr>
            </a:lvl5pPr>
            <a:lvl6pPr marL="2286000" algn="l" defTabSz="914400" rtl="0" eaLnBrk="1" latinLnBrk="0" hangingPunct="1">
              <a:defRPr sz="1800" kern="1200">
                <a:solidFill>
                  <a:schemeClr val="tx1"/>
                </a:solidFill>
              </a:defRPr>
            </a:lvl6pPr>
            <a:lvl7pPr marL="2743200" algn="l" defTabSz="914400" rtl="0" eaLnBrk="1" latinLnBrk="0" hangingPunct="1">
              <a:defRPr sz="1800" kern="1200">
                <a:solidFill>
                  <a:schemeClr val="tx1"/>
                </a:solidFill>
              </a:defRPr>
            </a:lvl7pPr>
            <a:lvl8pPr marL="3200400" algn="l" defTabSz="914400" rtl="0" eaLnBrk="1" latinLnBrk="0" hangingPunct="1">
              <a:defRPr sz="1800" kern="1200">
                <a:solidFill>
                  <a:schemeClr val="tx1"/>
                </a:solidFill>
              </a:defRPr>
            </a:lvl8pPr>
            <a:lvl9pPr marL="3657600" algn="l" defTabSz="914400" rtl="0" eaLnBrk="1" latinLnBrk="0" hangingPunct="1">
              <a:defRPr sz="1800" kern="1200">
                <a:solidFill>
                  <a:schemeClr val="tx1"/>
                </a:solidFill>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6000" b="1" i="0" u="none" strike="noStrike" kern="1200" cap="none" spc="0" normalizeH="0" baseline="0" noProof="0" dirty="0">
                <a:ln>
                  <a:noFill/>
                </a:ln>
                <a:solidFill>
                  <a:prstClr val="white">
                    <a:lumMod val="95000"/>
                  </a:prstClr>
                </a:solidFill>
                <a:effectLst/>
                <a:uLnTx/>
                <a:uFillTx/>
                <a:latin typeface="字魂36号-正文宋楷" panose="02000000000000000000" pitchFamily="2" charset="-122"/>
                <a:ea typeface="字魂36号-正文宋楷" panose="02000000000000000000" pitchFamily="2" charset="-122"/>
              </a:rPr>
              <a:t>01</a:t>
            </a:r>
          </a:p>
        </p:txBody>
      </p:sp>
      <p:sp>
        <p:nvSpPr>
          <p:cNvPr id="205" name="ïṡḷídê"/>
          <p:cNvSpPr/>
          <p:nvPr/>
        </p:nvSpPr>
        <p:spPr>
          <a:xfrm rot="2700000">
            <a:off x="4250542" y="1575469"/>
            <a:ext cx="959634" cy="959635"/>
          </a:xfrm>
          <a:prstGeom prst="roundRect">
            <a:avLst/>
          </a:prstGeom>
          <a:solidFill>
            <a:schemeClr val="tx1">
              <a:lumMod val="95000"/>
              <a:lumOff val="5000"/>
            </a:schemeClr>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wrap="square" lIns="91440" tIns="45720" rIns="91440" bIns="45720" rtlCol="0" anchor="ctr">
            <a:norm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206" name="íṣľidé"/>
          <p:cNvSpPr/>
          <p:nvPr/>
        </p:nvSpPr>
        <p:spPr>
          <a:xfrm rot="2700000">
            <a:off x="3065678" y="2777735"/>
            <a:ext cx="959634" cy="959635"/>
          </a:xfrm>
          <a:prstGeom prst="roundRect">
            <a:avLst/>
          </a:prstGeom>
          <a:solidFill>
            <a:srgbClr val="DE044A"/>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wrap="square" lIns="91440" tIns="45720" rIns="91440" bIns="45720" rtlCol="0" anchor="ctr">
            <a:norm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207" name="ïṣlíḓè"/>
          <p:cNvSpPr/>
          <p:nvPr/>
        </p:nvSpPr>
        <p:spPr>
          <a:xfrm rot="2700000">
            <a:off x="1880812" y="3980001"/>
            <a:ext cx="959634" cy="959635"/>
          </a:xfrm>
          <a:prstGeom prst="roundRect">
            <a:avLst/>
          </a:prstGeom>
          <a:solidFill>
            <a:schemeClr val="tx1">
              <a:lumMod val="95000"/>
              <a:lumOff val="5000"/>
            </a:schemeClr>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wrap="square" lIns="91440" tIns="45720" rIns="91440" bIns="45720" rtlCol="0" anchor="ctr">
            <a:norm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grpSp>
        <p:nvGrpSpPr>
          <p:cNvPr id="208" name="î$ļîḓe"/>
          <p:cNvGrpSpPr/>
          <p:nvPr/>
        </p:nvGrpSpPr>
        <p:grpSpPr>
          <a:xfrm>
            <a:off x="3707711" y="4563662"/>
            <a:ext cx="2289575" cy="1393831"/>
            <a:chOff x="3892150" y="4303235"/>
            <a:chExt cx="2289574" cy="1393831"/>
          </a:xfrm>
        </p:grpSpPr>
        <p:sp>
          <p:nvSpPr>
            <p:cNvPr id="209" name="íṥļîďè">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677D5A0B-CFB6-41B8-8A73-9EFB25CB65AD}"/>
                </a:ext>
              </a:extLst>
            </p:cNvPr>
            <p:cNvSpPr txBox="1"/>
            <p:nvPr/>
          </p:nvSpPr>
          <p:spPr>
            <a:xfrm flipH="1">
              <a:off x="3892150" y="4811065"/>
              <a:ext cx="2289573" cy="886001"/>
            </a:xfrm>
            <a:prstGeom prst="rect">
              <a:avLst/>
            </a:prstGeom>
            <a:noFill/>
          </p:spPr>
          <p:txBody>
            <a:bodyPr wrap="square" lIns="91440" tIns="45720" rIns="91440" bIns="45720">
              <a:normAutofit/>
            </a:bodyPr>
            <a:lstStyle/>
            <a:p>
              <a:pPr lvl="0" algn="r">
                <a:lnSpc>
                  <a:spcPct val="120000"/>
                </a:lnSpc>
              </a:pPr>
              <a:r>
                <a:rPr lang="zh-CN" altLang="en-US" sz="1100" dirty="0">
                  <a:solidFill>
                    <a:prstClr val="black"/>
                  </a:solidFill>
                  <a:latin typeface="字魂36号-正文宋楷" panose="02000000000000000000" pitchFamily="2" charset="-122"/>
                  <a:ea typeface="字魂36号-正文宋楷" panose="02000000000000000000" pitchFamily="2" charset="-122"/>
                </a:rPr>
                <a:t>点击此处输入相关文本内容点击此处输入相关文本内容</a:t>
              </a:r>
              <a:endParaRPr kumimoji="0" lang="zh-CN" altLang="en-US" sz="1100" b="0" i="0" u="none" strike="noStrike" kern="1200" cap="none" spc="0" normalizeH="0" baseline="0" noProof="0" dirty="0">
                <a:ln>
                  <a:noFill/>
                </a:ln>
                <a:solidFill>
                  <a:prstClr val="black"/>
                </a:solidFill>
                <a:effectLst/>
                <a:uLnTx/>
                <a:uFillTx/>
                <a:latin typeface="字魂36号-正文宋楷" panose="02000000000000000000" pitchFamily="2" charset="-122"/>
                <a:ea typeface="字魂36号-正文宋楷" panose="02000000000000000000" pitchFamily="2" charset="-122"/>
              </a:endParaRPr>
            </a:p>
          </p:txBody>
        </p:sp>
        <p:sp>
          <p:nvSpPr>
            <p:cNvPr id="210" name="ïS1íḓe">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9B5F056E-198C-47B3-BC4D-CBD89576D15E}"/>
                </a:ext>
              </a:extLst>
            </p:cNvPr>
            <p:cNvSpPr/>
            <p:nvPr/>
          </p:nvSpPr>
          <p:spPr>
            <a:xfrm flipH="1">
              <a:off x="3892151" y="4303235"/>
              <a:ext cx="2289573" cy="507831"/>
            </a:xfrm>
            <a:prstGeom prst="rect">
              <a:avLst/>
            </a:prstGeom>
          </p:spPr>
          <p:txBody>
            <a:bodyPr wrap="square" lIns="91440" tIns="45720" rIns="91440" bIns="45720" anchor="ctr">
              <a:norm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zh-CN" altLang="en-US" sz="1800" b="1" i="0" u="none" strike="noStrike" kern="1200" cap="none" spc="0" normalizeH="0" baseline="0" noProof="0" dirty="0">
                  <a:ln>
                    <a:noFill/>
                  </a:ln>
                  <a:solidFill>
                    <a:prstClr val="black"/>
                  </a:solidFill>
                  <a:effectLst/>
                  <a:uLnTx/>
                  <a:uFillTx/>
                  <a:latin typeface="字魂36号-正文宋楷" panose="02000000000000000000" pitchFamily="2" charset="-122"/>
                  <a:ea typeface="字魂36号-正文宋楷" panose="02000000000000000000" pitchFamily="2" charset="-122"/>
                </a:rPr>
                <a:t>输入文本</a:t>
              </a:r>
            </a:p>
          </p:txBody>
        </p:sp>
      </p:grpSp>
      <p:grpSp>
        <p:nvGrpSpPr>
          <p:cNvPr id="211" name="íṧ1iḍe"/>
          <p:cNvGrpSpPr/>
          <p:nvPr/>
        </p:nvGrpSpPr>
        <p:grpSpPr>
          <a:xfrm>
            <a:off x="6468519" y="4563662"/>
            <a:ext cx="2289575" cy="1393831"/>
            <a:chOff x="3892150" y="4303235"/>
            <a:chExt cx="2289574" cy="1393831"/>
          </a:xfrm>
        </p:grpSpPr>
        <p:sp>
          <p:nvSpPr>
            <p:cNvPr id="212" name="iśḻïḍé">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677D5A0B-CFB6-41B8-8A73-9EFB25CB65AD}"/>
                </a:ext>
              </a:extLst>
            </p:cNvPr>
            <p:cNvSpPr txBox="1"/>
            <p:nvPr/>
          </p:nvSpPr>
          <p:spPr>
            <a:xfrm flipH="1">
              <a:off x="3892150" y="4811065"/>
              <a:ext cx="2289573" cy="886001"/>
            </a:xfrm>
            <a:prstGeom prst="rect">
              <a:avLst/>
            </a:prstGeom>
            <a:noFill/>
          </p:spPr>
          <p:txBody>
            <a:bodyPr wrap="square" lIns="91440" tIns="45720" rIns="91440" bIns="45720">
              <a:normAutofit/>
            </a:bodyPr>
            <a:lstStyle/>
            <a:p>
              <a:pPr lvl="0" algn="r">
                <a:lnSpc>
                  <a:spcPct val="120000"/>
                </a:lnSpc>
              </a:pPr>
              <a:r>
                <a:rPr lang="zh-CN" altLang="en-US" sz="1100" dirty="0">
                  <a:solidFill>
                    <a:prstClr val="black"/>
                  </a:solidFill>
                  <a:latin typeface="字魂36号-正文宋楷" panose="02000000000000000000" pitchFamily="2" charset="-122"/>
                  <a:ea typeface="字魂36号-正文宋楷" panose="02000000000000000000" pitchFamily="2" charset="-122"/>
                </a:rPr>
                <a:t>点击此处输入相关文本内容点击此处输入相关文本内容</a:t>
              </a:r>
              <a:endParaRPr kumimoji="0" lang="zh-CN" altLang="en-US" sz="1100" b="0" i="0" u="none" strike="noStrike" kern="1200" cap="none" spc="0" normalizeH="0" baseline="0" noProof="0" dirty="0">
                <a:ln>
                  <a:noFill/>
                </a:ln>
                <a:solidFill>
                  <a:prstClr val="black"/>
                </a:solidFill>
                <a:effectLst/>
                <a:uLnTx/>
                <a:uFillTx/>
                <a:latin typeface="字魂36号-正文宋楷" panose="02000000000000000000" pitchFamily="2" charset="-122"/>
                <a:ea typeface="字魂36号-正文宋楷" panose="02000000000000000000" pitchFamily="2" charset="-122"/>
              </a:endParaRPr>
            </a:p>
          </p:txBody>
        </p:sp>
        <p:sp>
          <p:nvSpPr>
            <p:cNvPr id="213" name="íṡliďe">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9B5F056E-198C-47B3-BC4D-CBD89576D15E}"/>
                </a:ext>
              </a:extLst>
            </p:cNvPr>
            <p:cNvSpPr/>
            <p:nvPr/>
          </p:nvSpPr>
          <p:spPr>
            <a:xfrm flipH="1">
              <a:off x="3892151" y="4303235"/>
              <a:ext cx="2289573" cy="507831"/>
            </a:xfrm>
            <a:prstGeom prst="rect">
              <a:avLst/>
            </a:prstGeom>
          </p:spPr>
          <p:txBody>
            <a:bodyPr wrap="square" lIns="91440" tIns="45720" rIns="91440" bIns="45720" anchor="ctr">
              <a:norm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zh-CN" altLang="en-US" sz="1800" b="1" i="0" u="none" strike="noStrike" kern="1200" cap="none" spc="0" normalizeH="0" baseline="0" noProof="0" dirty="0">
                  <a:ln>
                    <a:noFill/>
                  </a:ln>
                  <a:solidFill>
                    <a:prstClr val="black"/>
                  </a:solidFill>
                  <a:effectLst/>
                  <a:uLnTx/>
                  <a:uFillTx/>
                  <a:latin typeface="字魂36号-正文宋楷" panose="02000000000000000000" pitchFamily="2" charset="-122"/>
                  <a:ea typeface="字魂36号-正文宋楷" panose="02000000000000000000" pitchFamily="2" charset="-122"/>
                </a:rPr>
                <a:t>输入文本</a:t>
              </a:r>
            </a:p>
          </p:txBody>
        </p:sp>
      </p:grpSp>
      <p:grpSp>
        <p:nvGrpSpPr>
          <p:cNvPr id="214" name="iṩḻíḓê"/>
          <p:cNvGrpSpPr/>
          <p:nvPr/>
        </p:nvGrpSpPr>
        <p:grpSpPr>
          <a:xfrm>
            <a:off x="9229327" y="4563662"/>
            <a:ext cx="2289575" cy="1393831"/>
            <a:chOff x="3892150" y="4303235"/>
            <a:chExt cx="2289574" cy="1393831"/>
          </a:xfrm>
        </p:grpSpPr>
        <p:sp>
          <p:nvSpPr>
            <p:cNvPr id="215" name="îS1îḓè">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677D5A0B-CFB6-41B8-8A73-9EFB25CB65AD}"/>
                </a:ext>
              </a:extLst>
            </p:cNvPr>
            <p:cNvSpPr txBox="1"/>
            <p:nvPr/>
          </p:nvSpPr>
          <p:spPr>
            <a:xfrm flipH="1">
              <a:off x="3892150" y="4811065"/>
              <a:ext cx="2289573" cy="886001"/>
            </a:xfrm>
            <a:prstGeom prst="rect">
              <a:avLst/>
            </a:prstGeom>
            <a:noFill/>
          </p:spPr>
          <p:txBody>
            <a:bodyPr wrap="square" lIns="91440" tIns="45720" rIns="91440" bIns="45720">
              <a:normAutofit/>
            </a:bodyPr>
            <a:lstStyle/>
            <a:p>
              <a:pPr lvl="0" algn="r">
                <a:lnSpc>
                  <a:spcPct val="120000"/>
                </a:lnSpc>
              </a:pPr>
              <a:r>
                <a:rPr lang="zh-CN" altLang="en-US" sz="1100" dirty="0">
                  <a:solidFill>
                    <a:prstClr val="black"/>
                  </a:solidFill>
                  <a:latin typeface="字魂36号-正文宋楷" panose="02000000000000000000" pitchFamily="2" charset="-122"/>
                  <a:ea typeface="字魂36号-正文宋楷" panose="02000000000000000000" pitchFamily="2" charset="-122"/>
                </a:rPr>
                <a:t>点击此处输入相关文本内容点击此处输入相关文本内容</a:t>
              </a:r>
              <a:endParaRPr kumimoji="0" lang="zh-CN" altLang="en-US" sz="1100" b="0" i="0" u="none" strike="noStrike" kern="1200" cap="none" spc="0" normalizeH="0" baseline="0" noProof="0" dirty="0">
                <a:ln>
                  <a:noFill/>
                </a:ln>
                <a:solidFill>
                  <a:prstClr val="black"/>
                </a:solidFill>
                <a:effectLst/>
                <a:uLnTx/>
                <a:uFillTx/>
                <a:latin typeface="字魂36号-正文宋楷" panose="02000000000000000000" pitchFamily="2" charset="-122"/>
                <a:ea typeface="字魂36号-正文宋楷" panose="02000000000000000000" pitchFamily="2" charset="-122"/>
              </a:endParaRPr>
            </a:p>
          </p:txBody>
        </p:sp>
        <p:sp>
          <p:nvSpPr>
            <p:cNvPr id="216" name="îsľïḓè">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9B5F056E-198C-47B3-BC4D-CBD89576D15E}"/>
                </a:ext>
              </a:extLst>
            </p:cNvPr>
            <p:cNvSpPr/>
            <p:nvPr/>
          </p:nvSpPr>
          <p:spPr>
            <a:xfrm flipH="1">
              <a:off x="3892151" y="4303235"/>
              <a:ext cx="2289573" cy="507831"/>
            </a:xfrm>
            <a:prstGeom prst="rect">
              <a:avLst/>
            </a:prstGeom>
          </p:spPr>
          <p:txBody>
            <a:bodyPr wrap="square" lIns="91440" tIns="45720" rIns="91440" bIns="45720" anchor="ctr">
              <a:norm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zh-CN" altLang="en-US" sz="1800" b="1" i="0" u="none" strike="noStrike" kern="1200" cap="none" spc="0" normalizeH="0" baseline="0" noProof="0" dirty="0">
                  <a:ln>
                    <a:noFill/>
                  </a:ln>
                  <a:solidFill>
                    <a:prstClr val="black"/>
                  </a:solidFill>
                  <a:effectLst/>
                  <a:uLnTx/>
                  <a:uFillTx/>
                  <a:latin typeface="字魂36号-正文宋楷" panose="02000000000000000000" pitchFamily="2" charset="-122"/>
                  <a:ea typeface="字魂36号-正文宋楷" panose="02000000000000000000" pitchFamily="2" charset="-122"/>
                </a:rPr>
                <a:t>输入文本</a:t>
              </a:r>
            </a:p>
          </p:txBody>
        </p:sp>
      </p:grpSp>
      <p:cxnSp>
        <p:nvCxnSpPr>
          <p:cNvPr id="220" name="直接连接符 219"/>
          <p:cNvCxnSpPr/>
          <p:nvPr/>
        </p:nvCxnSpPr>
        <p:spPr>
          <a:xfrm>
            <a:off x="6232901" y="4265135"/>
            <a:ext cx="0" cy="1878490"/>
          </a:xfrm>
          <a:prstGeom prst="line">
            <a:avLst/>
          </a:prstGeom>
          <a:ln w="3175">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21" name="直接连接符 220"/>
          <p:cNvCxnSpPr/>
          <p:nvPr/>
        </p:nvCxnSpPr>
        <p:spPr>
          <a:xfrm>
            <a:off x="8993709" y="4265135"/>
            <a:ext cx="0" cy="1878490"/>
          </a:xfrm>
          <a:prstGeom prst="line">
            <a:avLst/>
          </a:prstGeom>
          <a:ln w="3175">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222" name="ïSlîdè">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31047751-6FAF-4C14-AD7E-7C016ACC60C0}"/>
              </a:ext>
            </a:extLst>
          </p:cNvPr>
          <p:cNvSpPr/>
          <p:nvPr/>
        </p:nvSpPr>
        <p:spPr bwMode="auto">
          <a:xfrm>
            <a:off x="2160495" y="4231514"/>
            <a:ext cx="400268" cy="456606"/>
          </a:xfrm>
          <a:custGeom>
            <a:avLst/>
            <a:gdLst/>
            <a:ahLst/>
            <a:cxnLst>
              <a:cxn ang="0">
                <a:pos x="128" y="0"/>
              </a:cxn>
              <a:cxn ang="0">
                <a:pos x="128" y="82"/>
              </a:cxn>
              <a:cxn ang="0">
                <a:pos x="148" y="109"/>
              </a:cxn>
              <a:cxn ang="0">
                <a:pos x="146" y="84"/>
              </a:cxn>
              <a:cxn ang="0">
                <a:pos x="100" y="86"/>
              </a:cxn>
              <a:cxn ang="0">
                <a:pos x="130" y="106"/>
              </a:cxn>
              <a:cxn ang="0">
                <a:pos x="155" y="113"/>
              </a:cxn>
              <a:cxn ang="0">
                <a:pos x="192" y="151"/>
              </a:cxn>
              <a:cxn ang="0">
                <a:pos x="192" y="76"/>
              </a:cxn>
              <a:cxn ang="0">
                <a:pos x="130" y="190"/>
              </a:cxn>
              <a:cxn ang="0">
                <a:pos x="130" y="115"/>
              </a:cxn>
              <a:cxn ang="0">
                <a:pos x="130" y="190"/>
              </a:cxn>
              <a:cxn ang="0">
                <a:pos x="114" y="193"/>
              </a:cxn>
              <a:cxn ang="0">
                <a:pos x="66" y="280"/>
              </a:cxn>
              <a:cxn ang="0">
                <a:pos x="69" y="281"/>
              </a:cxn>
              <a:cxn ang="0">
                <a:pos x="191" y="281"/>
              </a:cxn>
              <a:cxn ang="0">
                <a:pos x="194" y="280"/>
              </a:cxn>
              <a:cxn ang="0">
                <a:pos x="146" y="193"/>
              </a:cxn>
              <a:cxn ang="0">
                <a:pos x="177" y="154"/>
              </a:cxn>
              <a:cxn ang="0">
                <a:pos x="203" y="241"/>
              </a:cxn>
              <a:cxn ang="0">
                <a:pos x="254" y="242"/>
              </a:cxn>
              <a:cxn ang="0">
                <a:pos x="256" y="241"/>
              </a:cxn>
              <a:cxn ang="0">
                <a:pos x="208" y="154"/>
              </a:cxn>
              <a:cxn ang="0">
                <a:pos x="84" y="145"/>
              </a:cxn>
              <a:cxn ang="0">
                <a:pos x="102" y="114"/>
              </a:cxn>
              <a:cxn ang="0">
                <a:pos x="27" y="114"/>
              </a:cxn>
              <a:cxn ang="0">
                <a:pos x="98" y="186"/>
              </a:cxn>
              <a:cxn ang="0">
                <a:pos x="80" y="154"/>
              </a:cxn>
              <a:cxn ang="0">
                <a:pos x="0" y="202"/>
              </a:cxn>
              <a:cxn ang="0">
                <a:pos x="0" y="242"/>
              </a:cxn>
              <a:cxn ang="0">
                <a:pos x="57" y="253"/>
              </a:cxn>
              <a:cxn ang="0">
                <a:pos x="98" y="186"/>
              </a:cxn>
              <a:cxn ang="0">
                <a:pos x="98" y="186"/>
              </a:cxn>
            </a:cxnLst>
            <a:rect l="0" t="0" r="r" b="b"/>
            <a:pathLst>
              <a:path w="256" h="292">
                <a:moveTo>
                  <a:pt x="87" y="41"/>
                </a:moveTo>
                <a:cubicBezTo>
                  <a:pt x="87" y="18"/>
                  <a:pt x="106" y="0"/>
                  <a:pt x="128" y="0"/>
                </a:cubicBezTo>
                <a:cubicBezTo>
                  <a:pt x="151" y="0"/>
                  <a:pt x="169" y="18"/>
                  <a:pt x="169" y="41"/>
                </a:cubicBezTo>
                <a:cubicBezTo>
                  <a:pt x="169" y="63"/>
                  <a:pt x="151" y="82"/>
                  <a:pt x="128" y="82"/>
                </a:cubicBezTo>
                <a:cubicBezTo>
                  <a:pt x="106" y="82"/>
                  <a:pt x="87" y="63"/>
                  <a:pt x="87" y="41"/>
                </a:cubicBezTo>
                <a:close/>
                <a:moveTo>
                  <a:pt x="148" y="109"/>
                </a:moveTo>
                <a:cubicBezTo>
                  <a:pt x="148" y="101"/>
                  <a:pt x="151" y="92"/>
                  <a:pt x="156" y="86"/>
                </a:cubicBezTo>
                <a:cubicBezTo>
                  <a:pt x="153" y="85"/>
                  <a:pt x="149" y="84"/>
                  <a:pt x="146" y="84"/>
                </a:cubicBezTo>
                <a:cubicBezTo>
                  <a:pt x="111" y="84"/>
                  <a:pt x="111" y="84"/>
                  <a:pt x="111" y="84"/>
                </a:cubicBezTo>
                <a:cubicBezTo>
                  <a:pt x="107" y="84"/>
                  <a:pt x="104" y="85"/>
                  <a:pt x="100" y="86"/>
                </a:cubicBezTo>
                <a:cubicBezTo>
                  <a:pt x="105" y="93"/>
                  <a:pt x="109" y="102"/>
                  <a:pt x="109" y="111"/>
                </a:cubicBezTo>
                <a:cubicBezTo>
                  <a:pt x="115" y="108"/>
                  <a:pt x="122" y="106"/>
                  <a:pt x="130" y="106"/>
                </a:cubicBezTo>
                <a:cubicBezTo>
                  <a:pt x="136" y="106"/>
                  <a:pt x="142" y="107"/>
                  <a:pt x="148" y="109"/>
                </a:cubicBezTo>
                <a:close/>
                <a:moveTo>
                  <a:pt x="155" y="113"/>
                </a:moveTo>
                <a:cubicBezTo>
                  <a:pt x="167" y="121"/>
                  <a:pt x="175" y="133"/>
                  <a:pt x="176" y="148"/>
                </a:cubicBezTo>
                <a:cubicBezTo>
                  <a:pt x="181" y="150"/>
                  <a:pt x="187" y="151"/>
                  <a:pt x="192" y="151"/>
                </a:cubicBezTo>
                <a:cubicBezTo>
                  <a:pt x="213" y="151"/>
                  <a:pt x="230" y="134"/>
                  <a:pt x="230" y="114"/>
                </a:cubicBezTo>
                <a:cubicBezTo>
                  <a:pt x="230" y="93"/>
                  <a:pt x="213" y="76"/>
                  <a:pt x="192" y="76"/>
                </a:cubicBezTo>
                <a:cubicBezTo>
                  <a:pt x="172" y="76"/>
                  <a:pt x="155" y="93"/>
                  <a:pt x="155" y="113"/>
                </a:cubicBezTo>
                <a:close/>
                <a:moveTo>
                  <a:pt x="130" y="190"/>
                </a:moveTo>
                <a:cubicBezTo>
                  <a:pt x="151" y="190"/>
                  <a:pt x="168" y="173"/>
                  <a:pt x="168" y="152"/>
                </a:cubicBezTo>
                <a:cubicBezTo>
                  <a:pt x="168" y="132"/>
                  <a:pt x="151" y="115"/>
                  <a:pt x="130" y="115"/>
                </a:cubicBezTo>
                <a:cubicBezTo>
                  <a:pt x="109" y="115"/>
                  <a:pt x="92" y="132"/>
                  <a:pt x="92" y="152"/>
                </a:cubicBezTo>
                <a:cubicBezTo>
                  <a:pt x="92" y="173"/>
                  <a:pt x="109" y="190"/>
                  <a:pt x="130" y="190"/>
                </a:cubicBezTo>
                <a:close/>
                <a:moveTo>
                  <a:pt x="146" y="193"/>
                </a:moveTo>
                <a:cubicBezTo>
                  <a:pt x="114" y="193"/>
                  <a:pt x="114" y="193"/>
                  <a:pt x="114" y="193"/>
                </a:cubicBezTo>
                <a:cubicBezTo>
                  <a:pt x="88" y="193"/>
                  <a:pt x="66" y="214"/>
                  <a:pt x="66" y="241"/>
                </a:cubicBezTo>
                <a:cubicBezTo>
                  <a:pt x="66" y="280"/>
                  <a:pt x="66" y="280"/>
                  <a:pt x="66" y="280"/>
                </a:cubicBezTo>
                <a:cubicBezTo>
                  <a:pt x="66" y="280"/>
                  <a:pt x="66" y="280"/>
                  <a:pt x="66" y="280"/>
                </a:cubicBezTo>
                <a:cubicBezTo>
                  <a:pt x="69" y="281"/>
                  <a:pt x="69" y="281"/>
                  <a:pt x="69" y="281"/>
                </a:cubicBezTo>
                <a:cubicBezTo>
                  <a:pt x="94" y="289"/>
                  <a:pt x="116" y="292"/>
                  <a:pt x="134" y="292"/>
                </a:cubicBezTo>
                <a:cubicBezTo>
                  <a:pt x="170" y="292"/>
                  <a:pt x="190" y="282"/>
                  <a:pt x="191" y="281"/>
                </a:cubicBezTo>
                <a:cubicBezTo>
                  <a:pt x="194" y="280"/>
                  <a:pt x="194" y="280"/>
                  <a:pt x="194" y="280"/>
                </a:cubicBezTo>
                <a:cubicBezTo>
                  <a:pt x="194" y="280"/>
                  <a:pt x="194" y="280"/>
                  <a:pt x="194" y="280"/>
                </a:cubicBezTo>
                <a:cubicBezTo>
                  <a:pt x="194" y="241"/>
                  <a:pt x="194" y="241"/>
                  <a:pt x="194" y="241"/>
                </a:cubicBezTo>
                <a:cubicBezTo>
                  <a:pt x="194" y="214"/>
                  <a:pt x="173" y="193"/>
                  <a:pt x="146" y="193"/>
                </a:cubicBezTo>
                <a:close/>
                <a:moveTo>
                  <a:pt x="208" y="154"/>
                </a:moveTo>
                <a:cubicBezTo>
                  <a:pt x="177" y="154"/>
                  <a:pt x="177" y="154"/>
                  <a:pt x="177" y="154"/>
                </a:cubicBezTo>
                <a:cubicBezTo>
                  <a:pt x="176" y="167"/>
                  <a:pt x="171" y="178"/>
                  <a:pt x="162" y="186"/>
                </a:cubicBezTo>
                <a:cubicBezTo>
                  <a:pt x="186" y="193"/>
                  <a:pt x="203" y="215"/>
                  <a:pt x="203" y="241"/>
                </a:cubicBezTo>
                <a:cubicBezTo>
                  <a:pt x="203" y="253"/>
                  <a:pt x="203" y="253"/>
                  <a:pt x="203" y="253"/>
                </a:cubicBezTo>
                <a:cubicBezTo>
                  <a:pt x="234" y="252"/>
                  <a:pt x="252" y="243"/>
                  <a:pt x="254" y="242"/>
                </a:cubicBezTo>
                <a:cubicBezTo>
                  <a:pt x="256" y="241"/>
                  <a:pt x="256" y="241"/>
                  <a:pt x="256" y="241"/>
                </a:cubicBezTo>
                <a:cubicBezTo>
                  <a:pt x="256" y="241"/>
                  <a:pt x="256" y="241"/>
                  <a:pt x="256" y="241"/>
                </a:cubicBezTo>
                <a:cubicBezTo>
                  <a:pt x="256" y="202"/>
                  <a:pt x="256" y="202"/>
                  <a:pt x="256" y="202"/>
                </a:cubicBezTo>
                <a:cubicBezTo>
                  <a:pt x="256" y="175"/>
                  <a:pt x="235" y="154"/>
                  <a:pt x="208" y="154"/>
                </a:cubicBezTo>
                <a:close/>
                <a:moveTo>
                  <a:pt x="64" y="151"/>
                </a:moveTo>
                <a:cubicBezTo>
                  <a:pt x="71" y="151"/>
                  <a:pt x="78" y="149"/>
                  <a:pt x="84" y="145"/>
                </a:cubicBezTo>
                <a:cubicBezTo>
                  <a:pt x="86" y="133"/>
                  <a:pt x="92" y="123"/>
                  <a:pt x="102" y="116"/>
                </a:cubicBezTo>
                <a:cubicBezTo>
                  <a:pt x="102" y="115"/>
                  <a:pt x="102" y="114"/>
                  <a:pt x="102" y="114"/>
                </a:cubicBezTo>
                <a:cubicBezTo>
                  <a:pt x="102" y="93"/>
                  <a:pt x="85" y="76"/>
                  <a:pt x="64" y="76"/>
                </a:cubicBezTo>
                <a:cubicBezTo>
                  <a:pt x="43" y="76"/>
                  <a:pt x="27" y="93"/>
                  <a:pt x="27" y="114"/>
                </a:cubicBezTo>
                <a:cubicBezTo>
                  <a:pt x="27" y="134"/>
                  <a:pt x="43" y="151"/>
                  <a:pt x="64" y="151"/>
                </a:cubicBezTo>
                <a:close/>
                <a:moveTo>
                  <a:pt x="98" y="186"/>
                </a:moveTo>
                <a:cubicBezTo>
                  <a:pt x="89" y="178"/>
                  <a:pt x="84" y="167"/>
                  <a:pt x="84" y="154"/>
                </a:cubicBezTo>
                <a:cubicBezTo>
                  <a:pt x="82" y="154"/>
                  <a:pt x="81" y="154"/>
                  <a:pt x="80" y="154"/>
                </a:cubicBezTo>
                <a:cubicBezTo>
                  <a:pt x="48" y="154"/>
                  <a:pt x="48" y="154"/>
                  <a:pt x="48" y="154"/>
                </a:cubicBezTo>
                <a:cubicBezTo>
                  <a:pt x="22" y="154"/>
                  <a:pt x="0" y="175"/>
                  <a:pt x="0" y="202"/>
                </a:cubicBezTo>
                <a:cubicBezTo>
                  <a:pt x="0" y="241"/>
                  <a:pt x="0" y="241"/>
                  <a:pt x="0" y="241"/>
                </a:cubicBezTo>
                <a:cubicBezTo>
                  <a:pt x="0" y="242"/>
                  <a:pt x="0" y="242"/>
                  <a:pt x="0" y="242"/>
                </a:cubicBezTo>
                <a:cubicBezTo>
                  <a:pt x="3" y="242"/>
                  <a:pt x="3" y="242"/>
                  <a:pt x="3" y="242"/>
                </a:cubicBezTo>
                <a:cubicBezTo>
                  <a:pt x="23" y="249"/>
                  <a:pt x="41" y="252"/>
                  <a:pt x="57" y="253"/>
                </a:cubicBezTo>
                <a:cubicBezTo>
                  <a:pt x="57" y="241"/>
                  <a:pt x="57" y="241"/>
                  <a:pt x="57" y="241"/>
                </a:cubicBezTo>
                <a:cubicBezTo>
                  <a:pt x="57" y="215"/>
                  <a:pt x="74" y="193"/>
                  <a:pt x="98" y="186"/>
                </a:cubicBezTo>
                <a:close/>
                <a:moveTo>
                  <a:pt x="98" y="186"/>
                </a:moveTo>
                <a:cubicBezTo>
                  <a:pt x="98" y="186"/>
                  <a:pt x="98" y="186"/>
                  <a:pt x="98" y="186"/>
                </a:cubicBezTo>
              </a:path>
            </a:pathLst>
          </a:custGeom>
          <a:solidFill>
            <a:schemeClr val="bg1"/>
          </a:solidFill>
          <a:ln w="9525">
            <a:noFill/>
            <a:round/>
            <a:headEnd/>
            <a:tailEnd/>
          </a:ln>
        </p:spPr>
        <p:txBody>
          <a:bodyPr wrap="square" lIns="91440" tIns="45720" rIns="91440" bIns="45720" anchor="ctr">
            <a:normAutofit/>
          </a:bodyPr>
          <a:lstStyle>
            <a:defPPr>
              <a:defRPr lang="zh-CN"/>
            </a:defPPr>
            <a:lvl1pPr marL="0" algn="l" defTabSz="914400" rtl="0" eaLnBrk="1" latinLnBrk="0" hangingPunct="1">
              <a:defRPr sz="1800" kern="1200">
                <a:solidFill>
                  <a:schemeClr val="tx1"/>
                </a:solidFill>
              </a:defRPr>
            </a:lvl1pPr>
            <a:lvl2pPr marL="457200" algn="l" defTabSz="914400" rtl="0" eaLnBrk="1" latinLnBrk="0" hangingPunct="1">
              <a:defRPr sz="1800" kern="1200">
                <a:solidFill>
                  <a:schemeClr val="tx1"/>
                </a:solidFill>
              </a:defRPr>
            </a:lvl2pPr>
            <a:lvl3pPr marL="914400" algn="l" defTabSz="914400" rtl="0" eaLnBrk="1" latinLnBrk="0" hangingPunct="1">
              <a:defRPr sz="1800" kern="1200">
                <a:solidFill>
                  <a:schemeClr val="tx1"/>
                </a:solidFill>
              </a:defRPr>
            </a:lvl3pPr>
            <a:lvl4pPr marL="1371600" algn="l" defTabSz="914400" rtl="0" eaLnBrk="1" latinLnBrk="0" hangingPunct="1">
              <a:defRPr sz="1800" kern="1200">
                <a:solidFill>
                  <a:schemeClr val="tx1"/>
                </a:solidFill>
              </a:defRPr>
            </a:lvl4pPr>
            <a:lvl5pPr marL="1828800" algn="l" defTabSz="914400" rtl="0" eaLnBrk="1" latinLnBrk="0" hangingPunct="1">
              <a:defRPr sz="1800" kern="1200">
                <a:solidFill>
                  <a:schemeClr val="tx1"/>
                </a:solidFill>
              </a:defRPr>
            </a:lvl5pPr>
            <a:lvl6pPr marL="2286000" algn="l" defTabSz="914400" rtl="0" eaLnBrk="1" latinLnBrk="0" hangingPunct="1">
              <a:defRPr sz="1800" kern="1200">
                <a:solidFill>
                  <a:schemeClr val="tx1"/>
                </a:solidFill>
              </a:defRPr>
            </a:lvl6pPr>
            <a:lvl7pPr marL="2743200" algn="l" defTabSz="914400" rtl="0" eaLnBrk="1" latinLnBrk="0" hangingPunct="1">
              <a:defRPr sz="1800" kern="1200">
                <a:solidFill>
                  <a:schemeClr val="tx1"/>
                </a:solidFill>
              </a:defRPr>
            </a:lvl7pPr>
            <a:lvl8pPr marL="3200400" algn="l" defTabSz="914400" rtl="0" eaLnBrk="1" latinLnBrk="0" hangingPunct="1">
              <a:defRPr sz="1800" kern="1200">
                <a:solidFill>
                  <a:schemeClr val="tx1"/>
                </a:solidFill>
              </a:defRPr>
            </a:lvl8pPr>
            <a:lvl9pPr marL="3657600" algn="l" defTabSz="914400" rtl="0" eaLnBrk="1" latinLnBrk="0" hangingPunct="1">
              <a:defRPr sz="1800" kern="1200">
                <a:solidFill>
                  <a:schemeClr val="tx1"/>
                </a:solidFill>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字魂36号-正文宋楷" panose="02000000000000000000" pitchFamily="2" charset="-122"/>
              <a:ea typeface="字魂36号-正文宋楷" panose="02000000000000000000" pitchFamily="2" charset="-122"/>
            </a:endParaRPr>
          </a:p>
        </p:txBody>
      </p:sp>
      <p:sp>
        <p:nvSpPr>
          <p:cNvPr id="223" name="ïsļíďê">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D4B2FD70-720B-485E-AE9F-AB943BE0D40C}"/>
              </a:ext>
            </a:extLst>
          </p:cNvPr>
          <p:cNvSpPr/>
          <p:nvPr/>
        </p:nvSpPr>
        <p:spPr bwMode="auto">
          <a:xfrm>
            <a:off x="3320281" y="3046127"/>
            <a:ext cx="450433" cy="422857"/>
          </a:xfrm>
          <a:custGeom>
            <a:avLst/>
            <a:gdLst>
              <a:gd name="connsiteX0" fmla="*/ 0 w 450433"/>
              <a:gd name="connsiteY0" fmla="*/ 125413 h 422857"/>
              <a:gd name="connsiteX1" fmla="*/ 91269 w 450433"/>
              <a:gd name="connsiteY1" fmla="*/ 125413 h 422857"/>
              <a:gd name="connsiteX2" fmla="*/ 91269 w 450433"/>
              <a:gd name="connsiteY2" fmla="*/ 273807 h 422857"/>
              <a:gd name="connsiteX3" fmla="*/ 279715 w 450433"/>
              <a:gd name="connsiteY3" fmla="*/ 273807 h 422857"/>
              <a:gd name="connsiteX4" fmla="*/ 287594 w 450433"/>
              <a:gd name="connsiteY4" fmla="*/ 283656 h 422857"/>
              <a:gd name="connsiteX5" fmla="*/ 287594 w 450433"/>
              <a:gd name="connsiteY5" fmla="*/ 340124 h 422857"/>
              <a:gd name="connsiteX6" fmla="*/ 126069 w 450433"/>
              <a:gd name="connsiteY6" fmla="*/ 340124 h 422857"/>
              <a:gd name="connsiteX7" fmla="*/ 51872 w 450433"/>
              <a:gd name="connsiteY7" fmla="*/ 422857 h 422857"/>
              <a:gd name="connsiteX8" fmla="*/ 51872 w 450433"/>
              <a:gd name="connsiteY8" fmla="*/ 340124 h 422857"/>
              <a:gd name="connsiteX9" fmla="*/ 0 w 450433"/>
              <a:gd name="connsiteY9" fmla="*/ 340124 h 422857"/>
              <a:gd name="connsiteX10" fmla="*/ 114906 w 450433"/>
              <a:gd name="connsiteY10" fmla="*/ 0 h 422857"/>
              <a:gd name="connsiteX11" fmla="*/ 450433 w 450433"/>
              <a:gd name="connsiteY11" fmla="*/ 0 h 422857"/>
              <a:gd name="connsiteX12" fmla="*/ 450433 w 450433"/>
              <a:gd name="connsiteY12" fmla="*/ 250825 h 422857"/>
              <a:gd name="connsiteX13" fmla="*/ 390682 w 450433"/>
              <a:gd name="connsiteY13" fmla="*/ 250825 h 422857"/>
              <a:gd name="connsiteX14" fmla="*/ 390682 w 450433"/>
              <a:gd name="connsiteY14" fmla="*/ 348003 h 422857"/>
              <a:gd name="connsiteX15" fmla="*/ 302696 w 450433"/>
              <a:gd name="connsiteY15" fmla="*/ 250825 h 422857"/>
              <a:gd name="connsiteX16" fmla="*/ 114906 w 450433"/>
              <a:gd name="connsiteY16" fmla="*/ 250825 h 4228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50433" h="422857">
                <a:moveTo>
                  <a:pt x="0" y="125413"/>
                </a:moveTo>
                <a:lnTo>
                  <a:pt x="91269" y="125413"/>
                </a:lnTo>
                <a:lnTo>
                  <a:pt x="91269" y="273807"/>
                </a:lnTo>
                <a:lnTo>
                  <a:pt x="279715" y="273807"/>
                </a:lnTo>
                <a:lnTo>
                  <a:pt x="287594" y="283656"/>
                </a:lnTo>
                <a:lnTo>
                  <a:pt x="287594" y="340124"/>
                </a:lnTo>
                <a:lnTo>
                  <a:pt x="126069" y="340124"/>
                </a:lnTo>
                <a:lnTo>
                  <a:pt x="51872" y="422857"/>
                </a:lnTo>
                <a:lnTo>
                  <a:pt x="51872" y="340124"/>
                </a:lnTo>
                <a:lnTo>
                  <a:pt x="0" y="340124"/>
                </a:lnTo>
                <a:close/>
                <a:moveTo>
                  <a:pt x="114906" y="0"/>
                </a:moveTo>
                <a:lnTo>
                  <a:pt x="450433" y="0"/>
                </a:lnTo>
                <a:lnTo>
                  <a:pt x="450433" y="250825"/>
                </a:lnTo>
                <a:lnTo>
                  <a:pt x="390682" y="250825"/>
                </a:lnTo>
                <a:lnTo>
                  <a:pt x="390682" y="348003"/>
                </a:lnTo>
                <a:lnTo>
                  <a:pt x="302696" y="250825"/>
                </a:lnTo>
                <a:lnTo>
                  <a:pt x="114906" y="250825"/>
                </a:lnTo>
                <a:close/>
              </a:path>
            </a:pathLst>
          </a:custGeom>
          <a:solidFill>
            <a:schemeClr val="bg1"/>
          </a:solidFill>
          <a:ln w="9525">
            <a:noFill/>
            <a:round/>
            <a:headEnd/>
            <a:tailEnd/>
          </a:ln>
        </p:spPr>
        <p:txBody>
          <a:bodyPr wrap="square" lIns="91440" tIns="45720" rIns="91440" bIns="45720" anchor="ctr">
            <a:normAutofit/>
          </a:bodyPr>
          <a:lstStyle>
            <a:defPPr>
              <a:defRPr lang="zh-CN"/>
            </a:defPPr>
            <a:lvl1pPr marL="0" algn="l" defTabSz="914400" rtl="0" eaLnBrk="1" latinLnBrk="0" hangingPunct="1">
              <a:defRPr sz="1800" kern="1200">
                <a:solidFill>
                  <a:schemeClr val="tx1"/>
                </a:solidFill>
              </a:defRPr>
            </a:lvl1pPr>
            <a:lvl2pPr marL="457200" algn="l" defTabSz="914400" rtl="0" eaLnBrk="1" latinLnBrk="0" hangingPunct="1">
              <a:defRPr sz="1800" kern="1200">
                <a:solidFill>
                  <a:schemeClr val="tx1"/>
                </a:solidFill>
              </a:defRPr>
            </a:lvl2pPr>
            <a:lvl3pPr marL="914400" algn="l" defTabSz="914400" rtl="0" eaLnBrk="1" latinLnBrk="0" hangingPunct="1">
              <a:defRPr sz="1800" kern="1200">
                <a:solidFill>
                  <a:schemeClr val="tx1"/>
                </a:solidFill>
              </a:defRPr>
            </a:lvl3pPr>
            <a:lvl4pPr marL="1371600" algn="l" defTabSz="914400" rtl="0" eaLnBrk="1" latinLnBrk="0" hangingPunct="1">
              <a:defRPr sz="1800" kern="1200">
                <a:solidFill>
                  <a:schemeClr val="tx1"/>
                </a:solidFill>
              </a:defRPr>
            </a:lvl4pPr>
            <a:lvl5pPr marL="1828800" algn="l" defTabSz="914400" rtl="0" eaLnBrk="1" latinLnBrk="0" hangingPunct="1">
              <a:defRPr sz="1800" kern="1200">
                <a:solidFill>
                  <a:schemeClr val="tx1"/>
                </a:solidFill>
              </a:defRPr>
            </a:lvl5pPr>
            <a:lvl6pPr marL="2286000" algn="l" defTabSz="914400" rtl="0" eaLnBrk="1" latinLnBrk="0" hangingPunct="1">
              <a:defRPr sz="1800" kern="1200">
                <a:solidFill>
                  <a:schemeClr val="tx1"/>
                </a:solidFill>
              </a:defRPr>
            </a:lvl6pPr>
            <a:lvl7pPr marL="2743200" algn="l" defTabSz="914400" rtl="0" eaLnBrk="1" latinLnBrk="0" hangingPunct="1">
              <a:defRPr sz="1800" kern="1200">
                <a:solidFill>
                  <a:schemeClr val="tx1"/>
                </a:solidFill>
              </a:defRPr>
            </a:lvl7pPr>
            <a:lvl8pPr marL="3200400" algn="l" defTabSz="914400" rtl="0" eaLnBrk="1" latinLnBrk="0" hangingPunct="1">
              <a:defRPr sz="1800" kern="1200">
                <a:solidFill>
                  <a:schemeClr val="tx1"/>
                </a:solidFill>
              </a:defRPr>
            </a:lvl8pPr>
            <a:lvl9pPr marL="3657600" algn="l" defTabSz="914400" rtl="0" eaLnBrk="1" latinLnBrk="0" hangingPunct="1">
              <a:defRPr sz="1800" kern="1200">
                <a:solidFill>
                  <a:schemeClr val="tx1"/>
                </a:solidFill>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字魂36号-正文宋楷" panose="02000000000000000000" pitchFamily="2" charset="-122"/>
              <a:ea typeface="字魂36号-正文宋楷" panose="02000000000000000000" pitchFamily="2" charset="-122"/>
            </a:endParaRPr>
          </a:p>
        </p:txBody>
      </p:sp>
      <p:sp>
        <p:nvSpPr>
          <p:cNvPr id="224" name="iṡlîḓé">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D9E3857D-B3D6-46A5-8139-4736E6DCB633}"/>
              </a:ext>
            </a:extLst>
          </p:cNvPr>
          <p:cNvSpPr/>
          <p:nvPr/>
        </p:nvSpPr>
        <p:spPr bwMode="auto">
          <a:xfrm>
            <a:off x="4513043" y="1890860"/>
            <a:ext cx="434637" cy="328850"/>
          </a:xfrm>
          <a:custGeom>
            <a:avLst/>
            <a:gdLst>
              <a:gd name="connsiteX0" fmla="*/ 124521 w 434637"/>
              <a:gd name="connsiteY0" fmla="*/ 82787 h 328850"/>
              <a:gd name="connsiteX1" fmla="*/ 218807 w 434637"/>
              <a:gd name="connsiteY1" fmla="*/ 217167 h 328850"/>
              <a:gd name="connsiteX2" fmla="*/ 274270 w 434637"/>
              <a:gd name="connsiteY2" fmla="*/ 163975 h 328850"/>
              <a:gd name="connsiteX3" fmla="*/ 385195 w 434637"/>
              <a:gd name="connsiteY3" fmla="*/ 275958 h 328850"/>
              <a:gd name="connsiteX4" fmla="*/ 55192 w 434637"/>
              <a:gd name="connsiteY4" fmla="*/ 275958 h 328850"/>
              <a:gd name="connsiteX5" fmla="*/ 124521 w 434637"/>
              <a:gd name="connsiteY5" fmla="*/ 82787 h 328850"/>
              <a:gd name="connsiteX6" fmla="*/ 340589 w 434637"/>
              <a:gd name="connsiteY6" fmla="*/ 55192 h 328850"/>
              <a:gd name="connsiteX7" fmla="*/ 379445 w 434637"/>
              <a:gd name="connsiteY7" fmla="*/ 97419 h 328850"/>
              <a:gd name="connsiteX8" fmla="*/ 340589 w 434637"/>
              <a:gd name="connsiteY8" fmla="*/ 136830 h 328850"/>
              <a:gd name="connsiteX9" fmla="*/ 298957 w 434637"/>
              <a:gd name="connsiteY9" fmla="*/ 97419 h 328850"/>
              <a:gd name="connsiteX10" fmla="*/ 340589 w 434637"/>
              <a:gd name="connsiteY10" fmla="*/ 55192 h 328850"/>
              <a:gd name="connsiteX11" fmla="*/ 27596 w 434637"/>
              <a:gd name="connsiteY11" fmla="*/ 27596 h 328850"/>
              <a:gd name="connsiteX12" fmla="*/ 27596 w 434637"/>
              <a:gd name="connsiteY12" fmla="*/ 301254 h 328850"/>
              <a:gd name="connsiteX13" fmla="*/ 407041 w 434637"/>
              <a:gd name="connsiteY13" fmla="*/ 301254 h 328850"/>
              <a:gd name="connsiteX14" fmla="*/ 407041 w 434637"/>
              <a:gd name="connsiteY14" fmla="*/ 27596 h 328850"/>
              <a:gd name="connsiteX15" fmla="*/ 0 w 434637"/>
              <a:gd name="connsiteY15" fmla="*/ 0 h 328850"/>
              <a:gd name="connsiteX16" fmla="*/ 434637 w 434637"/>
              <a:gd name="connsiteY16" fmla="*/ 0 h 328850"/>
              <a:gd name="connsiteX17" fmla="*/ 434637 w 434637"/>
              <a:gd name="connsiteY17" fmla="*/ 328850 h 328850"/>
              <a:gd name="connsiteX18" fmla="*/ 0 w 434637"/>
              <a:gd name="connsiteY18" fmla="*/ 328850 h 3288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434637" h="328850">
                <a:moveTo>
                  <a:pt x="124521" y="82787"/>
                </a:moveTo>
                <a:cubicBezTo>
                  <a:pt x="166118" y="82787"/>
                  <a:pt x="185530" y="217167"/>
                  <a:pt x="218807" y="217167"/>
                </a:cubicBezTo>
                <a:cubicBezTo>
                  <a:pt x="252085" y="217167"/>
                  <a:pt x="249312" y="163975"/>
                  <a:pt x="274270" y="163975"/>
                </a:cubicBezTo>
                <a:cubicBezTo>
                  <a:pt x="299228" y="163975"/>
                  <a:pt x="385195" y="275958"/>
                  <a:pt x="385195" y="275958"/>
                </a:cubicBezTo>
                <a:cubicBezTo>
                  <a:pt x="385195" y="275958"/>
                  <a:pt x="385195" y="275958"/>
                  <a:pt x="55192" y="275958"/>
                </a:cubicBezTo>
                <a:cubicBezTo>
                  <a:pt x="55192" y="275958"/>
                  <a:pt x="82924" y="82787"/>
                  <a:pt x="124521" y="82787"/>
                </a:cubicBezTo>
                <a:close/>
                <a:moveTo>
                  <a:pt x="340589" y="55192"/>
                </a:moveTo>
                <a:cubicBezTo>
                  <a:pt x="362793" y="55192"/>
                  <a:pt x="379445" y="74897"/>
                  <a:pt x="379445" y="97419"/>
                </a:cubicBezTo>
                <a:cubicBezTo>
                  <a:pt x="379445" y="119940"/>
                  <a:pt x="362793" y="136830"/>
                  <a:pt x="340589" y="136830"/>
                </a:cubicBezTo>
                <a:cubicBezTo>
                  <a:pt x="318385" y="136830"/>
                  <a:pt x="298957" y="119940"/>
                  <a:pt x="298957" y="97419"/>
                </a:cubicBezTo>
                <a:cubicBezTo>
                  <a:pt x="298957" y="74897"/>
                  <a:pt x="318385" y="55192"/>
                  <a:pt x="340589" y="55192"/>
                </a:cubicBezTo>
                <a:close/>
                <a:moveTo>
                  <a:pt x="27596" y="27596"/>
                </a:moveTo>
                <a:lnTo>
                  <a:pt x="27596" y="301254"/>
                </a:lnTo>
                <a:lnTo>
                  <a:pt x="407041" y="301254"/>
                </a:lnTo>
                <a:lnTo>
                  <a:pt x="407041" y="27596"/>
                </a:lnTo>
                <a:close/>
                <a:moveTo>
                  <a:pt x="0" y="0"/>
                </a:moveTo>
                <a:lnTo>
                  <a:pt x="434637" y="0"/>
                </a:lnTo>
                <a:lnTo>
                  <a:pt x="434637" y="328850"/>
                </a:lnTo>
                <a:lnTo>
                  <a:pt x="0" y="328850"/>
                </a:lnTo>
                <a:close/>
              </a:path>
            </a:pathLst>
          </a:custGeom>
          <a:solidFill>
            <a:schemeClr val="bg1"/>
          </a:solidFill>
          <a:ln w="9525">
            <a:noFill/>
            <a:round/>
            <a:headEnd/>
            <a:tailEnd/>
          </a:ln>
        </p:spPr>
        <p:txBody>
          <a:bodyPr wrap="square" lIns="91440" tIns="45720" rIns="91440" bIns="45720" anchor="ctr">
            <a:normAutofit fontScale="92500" lnSpcReduction="10000"/>
          </a:bodyPr>
          <a:lstStyle>
            <a:defPPr>
              <a:defRPr lang="zh-CN"/>
            </a:defPPr>
            <a:lvl1pPr marL="0" algn="l" defTabSz="914400" rtl="0" eaLnBrk="1" latinLnBrk="0" hangingPunct="1">
              <a:defRPr sz="1800" kern="1200">
                <a:solidFill>
                  <a:schemeClr val="tx1"/>
                </a:solidFill>
              </a:defRPr>
            </a:lvl1pPr>
            <a:lvl2pPr marL="457200" algn="l" defTabSz="914400" rtl="0" eaLnBrk="1" latinLnBrk="0" hangingPunct="1">
              <a:defRPr sz="1800" kern="1200">
                <a:solidFill>
                  <a:schemeClr val="tx1"/>
                </a:solidFill>
              </a:defRPr>
            </a:lvl2pPr>
            <a:lvl3pPr marL="914400" algn="l" defTabSz="914400" rtl="0" eaLnBrk="1" latinLnBrk="0" hangingPunct="1">
              <a:defRPr sz="1800" kern="1200">
                <a:solidFill>
                  <a:schemeClr val="tx1"/>
                </a:solidFill>
              </a:defRPr>
            </a:lvl3pPr>
            <a:lvl4pPr marL="1371600" algn="l" defTabSz="914400" rtl="0" eaLnBrk="1" latinLnBrk="0" hangingPunct="1">
              <a:defRPr sz="1800" kern="1200">
                <a:solidFill>
                  <a:schemeClr val="tx1"/>
                </a:solidFill>
              </a:defRPr>
            </a:lvl4pPr>
            <a:lvl5pPr marL="1828800" algn="l" defTabSz="914400" rtl="0" eaLnBrk="1" latinLnBrk="0" hangingPunct="1">
              <a:defRPr sz="1800" kern="1200">
                <a:solidFill>
                  <a:schemeClr val="tx1"/>
                </a:solidFill>
              </a:defRPr>
            </a:lvl5pPr>
            <a:lvl6pPr marL="2286000" algn="l" defTabSz="914400" rtl="0" eaLnBrk="1" latinLnBrk="0" hangingPunct="1">
              <a:defRPr sz="1800" kern="1200">
                <a:solidFill>
                  <a:schemeClr val="tx1"/>
                </a:solidFill>
              </a:defRPr>
            </a:lvl6pPr>
            <a:lvl7pPr marL="2743200" algn="l" defTabSz="914400" rtl="0" eaLnBrk="1" latinLnBrk="0" hangingPunct="1">
              <a:defRPr sz="1800" kern="1200">
                <a:solidFill>
                  <a:schemeClr val="tx1"/>
                </a:solidFill>
              </a:defRPr>
            </a:lvl7pPr>
            <a:lvl8pPr marL="3200400" algn="l" defTabSz="914400" rtl="0" eaLnBrk="1" latinLnBrk="0" hangingPunct="1">
              <a:defRPr sz="1800" kern="1200">
                <a:solidFill>
                  <a:schemeClr val="tx1"/>
                </a:solidFill>
              </a:defRPr>
            </a:lvl8pPr>
            <a:lvl9pPr marL="3657600" algn="l" defTabSz="914400" rtl="0" eaLnBrk="1" latinLnBrk="0" hangingPunct="1">
              <a:defRPr sz="1800" kern="1200">
                <a:solidFill>
                  <a:schemeClr val="tx1"/>
                </a:solidFill>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字魂36号-正文宋楷" panose="02000000000000000000" pitchFamily="2" charset="-122"/>
              <a:ea typeface="字魂36号-正文宋楷" panose="02000000000000000000" pitchFamily="2" charset="-122"/>
            </a:endParaRPr>
          </a:p>
        </p:txBody>
      </p:sp>
      <p:sp>
        <p:nvSpPr>
          <p:cNvPr id="225" name="ïṥ1ídè"/>
          <p:cNvSpPr txBox="1"/>
          <p:nvPr/>
        </p:nvSpPr>
        <p:spPr>
          <a:xfrm>
            <a:off x="5572052" y="2095905"/>
            <a:ext cx="3651789" cy="1043337"/>
          </a:xfrm>
          <a:prstGeom prst="rect">
            <a:avLst/>
          </a:prstGeom>
          <a:noFill/>
        </p:spPr>
        <p:txBody>
          <a:bodyPr wrap="square">
            <a:normAutofit lnSpcReduction="10000"/>
          </a:bodyPr>
          <a:lstStyle/>
          <a:p>
            <a:pPr lvl="0"/>
            <a:r>
              <a:rPr lang="zh-CN" altLang="en-US" sz="3200" b="1" dirty="0">
                <a:solidFill>
                  <a:prstClr val="black">
                    <a:lumMod val="65000"/>
                    <a:lumOff val="35000"/>
                  </a:prstClr>
                </a:solidFill>
                <a:latin typeface="字魂36号-正文宋楷" panose="02000000000000000000" pitchFamily="2" charset="-122"/>
                <a:ea typeface="字魂36号-正文宋楷" panose="02000000000000000000" pitchFamily="2" charset="-122"/>
              </a:rPr>
              <a:t>点击此处输入相关文本内容</a:t>
            </a:r>
            <a:endParaRPr kumimoji="0" lang="zh-CN" altLang="en-US" sz="3200" b="1" i="0" u="none" strike="noStrike" kern="1200" cap="none" spc="0" normalizeH="0" baseline="0" noProof="0" dirty="0">
              <a:ln>
                <a:noFill/>
              </a:ln>
              <a:solidFill>
                <a:prstClr val="black">
                  <a:lumMod val="65000"/>
                  <a:lumOff val="35000"/>
                </a:prstClr>
              </a:solidFill>
              <a:effectLst/>
              <a:uLnTx/>
              <a:uFillTx/>
              <a:latin typeface="字魂36号-正文宋楷" panose="02000000000000000000" pitchFamily="2" charset="-122"/>
              <a:ea typeface="字魂36号-正文宋楷" panose="02000000000000000000" pitchFamily="2" charset="-122"/>
            </a:endParaRPr>
          </a:p>
        </p:txBody>
      </p:sp>
      <p:sp>
        <p:nvSpPr>
          <p:cNvPr id="226" name="íṩḻíḋé"/>
          <p:cNvSpPr txBox="1"/>
          <p:nvPr/>
        </p:nvSpPr>
        <p:spPr>
          <a:xfrm>
            <a:off x="5633292" y="1778286"/>
            <a:ext cx="4415573" cy="276999"/>
          </a:xfrm>
          <a:prstGeom prst="rect">
            <a:avLst/>
          </a:prstGeom>
          <a:noFill/>
        </p:spPr>
        <p:txBody>
          <a:bodyPr wrap="square">
            <a:normAutofit/>
          </a:bodyPr>
          <a:lstStyle/>
          <a:p>
            <a:pPr lvl="0"/>
            <a:r>
              <a:rPr lang="zh-CN" altLang="en-US" sz="1200" dirty="0">
                <a:solidFill>
                  <a:prstClr val="black">
                    <a:lumMod val="65000"/>
                    <a:lumOff val="35000"/>
                  </a:prstClr>
                </a:solidFill>
                <a:latin typeface="字魂36号-正文宋楷" panose="02000000000000000000" pitchFamily="2" charset="-122"/>
                <a:ea typeface="字魂36号-正文宋楷" panose="02000000000000000000" pitchFamily="2" charset="-122"/>
              </a:rPr>
              <a:t>点击此处输入相关文本内容</a:t>
            </a:r>
            <a:endParaRPr kumimoji="0" lang="zh-CN" altLang="en-US" sz="1200" b="0" i="0" u="none" strike="noStrike" kern="1200" cap="none" spc="0" normalizeH="0" baseline="0" noProof="0" dirty="0">
              <a:ln>
                <a:noFill/>
              </a:ln>
              <a:solidFill>
                <a:prstClr val="black">
                  <a:lumMod val="65000"/>
                  <a:lumOff val="35000"/>
                </a:prstClr>
              </a:solidFill>
              <a:effectLst/>
              <a:uLnTx/>
              <a:uFillTx/>
              <a:latin typeface="字魂36号-正文宋楷" panose="02000000000000000000" pitchFamily="2" charset="-122"/>
              <a:ea typeface="字魂36号-正文宋楷" panose="02000000000000000000" pitchFamily="2" charset="-122"/>
            </a:endParaRPr>
          </a:p>
        </p:txBody>
      </p:sp>
      <p:sp>
        <p:nvSpPr>
          <p:cNvPr id="227" name="íṣļídê"/>
          <p:cNvSpPr txBox="1"/>
          <p:nvPr/>
        </p:nvSpPr>
        <p:spPr>
          <a:xfrm>
            <a:off x="5572054" y="3129766"/>
            <a:ext cx="3651788" cy="454673"/>
          </a:xfrm>
          <a:prstGeom prst="rect">
            <a:avLst/>
          </a:prstGeom>
          <a:noFill/>
        </p:spPr>
        <p:txBody>
          <a:bodyPr wrap="square">
            <a:normAutofit/>
          </a:bodyPr>
          <a:lstStyle/>
          <a:p>
            <a:pPr lvl="0"/>
            <a:r>
              <a:rPr lang="zh-CN" altLang="en-US" sz="2000" dirty="0">
                <a:solidFill>
                  <a:prstClr val="black">
                    <a:lumMod val="65000"/>
                    <a:lumOff val="35000"/>
                  </a:prstClr>
                </a:solidFill>
                <a:latin typeface="字魂36号-正文宋楷" panose="02000000000000000000" pitchFamily="2" charset="-122"/>
                <a:ea typeface="字魂36号-正文宋楷" panose="02000000000000000000" pitchFamily="2" charset="-122"/>
              </a:rPr>
              <a:t>点击此处输入相关文本内容</a:t>
            </a:r>
            <a:endParaRPr kumimoji="0" lang="zh-CN" altLang="en-US" sz="2000" b="0" i="0" u="none" strike="noStrike" kern="1200" cap="none" spc="0" normalizeH="0" baseline="0" noProof="0" dirty="0">
              <a:ln>
                <a:noFill/>
              </a:ln>
              <a:solidFill>
                <a:prstClr val="black">
                  <a:lumMod val="65000"/>
                  <a:lumOff val="35000"/>
                </a:prstClr>
              </a:solidFill>
              <a:effectLst/>
              <a:uLnTx/>
              <a:uFillTx/>
              <a:latin typeface="字魂36号-正文宋楷" panose="02000000000000000000" pitchFamily="2" charset="-122"/>
              <a:ea typeface="字魂36号-正文宋楷" panose="02000000000000000000" pitchFamily="2" charset="-122"/>
            </a:endParaRPr>
          </a:p>
        </p:txBody>
      </p:sp>
      <p:grpSp>
        <p:nvGrpSpPr>
          <p:cNvPr id="310" name="组合 309"/>
          <p:cNvGrpSpPr/>
          <p:nvPr/>
        </p:nvGrpSpPr>
        <p:grpSpPr>
          <a:xfrm>
            <a:off x="11217006" y="877462"/>
            <a:ext cx="1108164" cy="394266"/>
            <a:chOff x="7192541" y="5857904"/>
            <a:chExt cx="469969" cy="183928"/>
          </a:xfrm>
        </p:grpSpPr>
        <p:sp>
          <p:nvSpPr>
            <p:cNvPr id="311" name="矩形 310"/>
            <p:cNvSpPr/>
            <p:nvPr/>
          </p:nvSpPr>
          <p:spPr>
            <a:xfrm>
              <a:off x="7360773" y="5995818"/>
              <a:ext cx="301737" cy="13243"/>
            </a:xfrm>
            <a:prstGeom prst="rect">
              <a:avLst/>
            </a:prstGeom>
            <a:solidFill>
              <a:srgbClr val="2CC8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312" name="矩形 311"/>
            <p:cNvSpPr/>
            <p:nvPr/>
          </p:nvSpPr>
          <p:spPr>
            <a:xfrm>
              <a:off x="7192541" y="6029793"/>
              <a:ext cx="187355" cy="12039"/>
            </a:xfrm>
            <a:prstGeom prst="rect">
              <a:avLst/>
            </a:prstGeom>
            <a:solidFill>
              <a:srgbClr val="A1249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313" name="矩形 312"/>
            <p:cNvSpPr/>
            <p:nvPr/>
          </p:nvSpPr>
          <p:spPr>
            <a:xfrm>
              <a:off x="7342431" y="5857904"/>
              <a:ext cx="127966" cy="9045"/>
            </a:xfrm>
            <a:prstGeom prst="rect">
              <a:avLst/>
            </a:prstGeom>
            <a:solidFill>
              <a:srgbClr val="2CC8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314" name="矩形 313"/>
            <p:cNvSpPr/>
            <p:nvPr/>
          </p:nvSpPr>
          <p:spPr>
            <a:xfrm>
              <a:off x="7312737" y="5888741"/>
              <a:ext cx="187355" cy="12039"/>
            </a:xfrm>
            <a:prstGeom prst="rect">
              <a:avLst/>
            </a:prstGeom>
            <a:solidFill>
              <a:srgbClr val="A1249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315" name="矩形 314"/>
            <p:cNvSpPr/>
            <p:nvPr/>
          </p:nvSpPr>
          <p:spPr>
            <a:xfrm>
              <a:off x="7312737" y="5968437"/>
              <a:ext cx="127966" cy="9045"/>
            </a:xfrm>
            <a:prstGeom prst="rect">
              <a:avLst/>
            </a:prstGeom>
            <a:solidFill>
              <a:srgbClr val="2CC8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grpSp>
      <p:grpSp>
        <p:nvGrpSpPr>
          <p:cNvPr id="114" name="组合 113">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C4254C83-E013-4D9D-9835-2D9BEAC86734}"/>
              </a:ext>
            </a:extLst>
          </p:cNvPr>
          <p:cNvGrpSpPr/>
          <p:nvPr/>
        </p:nvGrpSpPr>
        <p:grpSpPr>
          <a:xfrm>
            <a:off x="554078" y="568246"/>
            <a:ext cx="2481225" cy="739498"/>
            <a:chOff x="3812510" y="2566339"/>
            <a:chExt cx="5257422" cy="1371153"/>
          </a:xfrm>
        </p:grpSpPr>
        <p:sp>
          <p:nvSpPr>
            <p:cNvPr id="115" name="平行四边形 114">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552577D5-CBEA-4B42-9802-F7B1343D0E14}"/>
                </a:ext>
              </a:extLst>
            </p:cNvPr>
            <p:cNvSpPr/>
            <p:nvPr/>
          </p:nvSpPr>
          <p:spPr>
            <a:xfrm>
              <a:off x="8295232" y="3086100"/>
              <a:ext cx="1778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116" name="平行四边形 115">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CB057D48-7E11-47FB-A1E4-B31B2CC6D8E0}"/>
                </a:ext>
              </a:extLst>
            </p:cNvPr>
            <p:cNvSpPr/>
            <p:nvPr/>
          </p:nvSpPr>
          <p:spPr>
            <a:xfrm>
              <a:off x="8409532" y="2959100"/>
              <a:ext cx="1778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117" name="平行四边形 116">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0985A804-45E9-47B5-A480-3AD38AAA671B}"/>
                </a:ext>
              </a:extLst>
            </p:cNvPr>
            <p:cNvSpPr/>
            <p:nvPr/>
          </p:nvSpPr>
          <p:spPr>
            <a:xfrm>
              <a:off x="8460332" y="3136900"/>
              <a:ext cx="1524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118" name="平行四边形 117">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8FC4F92C-9FF3-4B47-AD85-4A9EB267BF66}"/>
                </a:ext>
              </a:extLst>
            </p:cNvPr>
            <p:cNvSpPr/>
            <p:nvPr/>
          </p:nvSpPr>
          <p:spPr>
            <a:xfrm>
              <a:off x="8828631" y="3238500"/>
              <a:ext cx="2413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119" name="平行四边形 118">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A92F3D08-9CAF-4745-9DF5-0B9E4FE1E8CA}"/>
                </a:ext>
              </a:extLst>
            </p:cNvPr>
            <p:cNvSpPr/>
            <p:nvPr/>
          </p:nvSpPr>
          <p:spPr>
            <a:xfrm>
              <a:off x="7888832" y="3136900"/>
              <a:ext cx="2413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120" name="平行四边形 119">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A4137519-E54A-449A-9093-F527552D29F2}"/>
                </a:ext>
              </a:extLst>
            </p:cNvPr>
            <p:cNvSpPr/>
            <p:nvPr/>
          </p:nvSpPr>
          <p:spPr>
            <a:xfrm>
              <a:off x="8028532" y="3238500"/>
              <a:ext cx="2286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121" name="平行四边形 120">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6FE4C1B3-2CC0-4BC9-A9F8-E713ABEBA4EA}"/>
                </a:ext>
              </a:extLst>
            </p:cNvPr>
            <p:cNvSpPr/>
            <p:nvPr/>
          </p:nvSpPr>
          <p:spPr>
            <a:xfrm>
              <a:off x="8282532" y="3009900"/>
              <a:ext cx="1397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122" name="平行四边形 121">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69517D7A-75B8-4F2B-B5E2-96825EC6655B}"/>
                </a:ext>
              </a:extLst>
            </p:cNvPr>
            <p:cNvSpPr/>
            <p:nvPr/>
          </p:nvSpPr>
          <p:spPr>
            <a:xfrm>
              <a:off x="8841332" y="3048000"/>
              <a:ext cx="2286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123" name="平行四边形 122">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63EEF705-6D97-4351-8227-A15E40367BDC}"/>
                </a:ext>
              </a:extLst>
            </p:cNvPr>
            <p:cNvSpPr/>
            <p:nvPr/>
          </p:nvSpPr>
          <p:spPr>
            <a:xfrm>
              <a:off x="8232562" y="3492500"/>
              <a:ext cx="1778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124" name="平行四边形 123">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83B21602-83FB-497D-A655-114C7D76CCF2}"/>
                </a:ext>
              </a:extLst>
            </p:cNvPr>
            <p:cNvSpPr/>
            <p:nvPr/>
          </p:nvSpPr>
          <p:spPr>
            <a:xfrm>
              <a:off x="8346862" y="3365500"/>
              <a:ext cx="1778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125" name="平行四边形 124">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5C282F85-039E-4889-ACF9-D2603BEAE45D}"/>
                </a:ext>
              </a:extLst>
            </p:cNvPr>
            <p:cNvSpPr/>
            <p:nvPr/>
          </p:nvSpPr>
          <p:spPr>
            <a:xfrm>
              <a:off x="8397662" y="3543300"/>
              <a:ext cx="1524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126" name="平行四边形 125">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FD1262EA-5634-498D-9A3C-A264EBE1AD08}"/>
                </a:ext>
              </a:extLst>
            </p:cNvPr>
            <p:cNvSpPr/>
            <p:nvPr/>
          </p:nvSpPr>
          <p:spPr>
            <a:xfrm>
              <a:off x="8765961" y="3644900"/>
              <a:ext cx="2413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127" name="平行四边形 126">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4DF5F7F9-7FD0-42C7-B6AD-EF7BC845492B}"/>
                </a:ext>
              </a:extLst>
            </p:cNvPr>
            <p:cNvSpPr/>
            <p:nvPr/>
          </p:nvSpPr>
          <p:spPr>
            <a:xfrm>
              <a:off x="7826162" y="3543300"/>
              <a:ext cx="2413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128" name="平行四边形 127">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F755DBDA-AB5D-4203-A93A-1CDA6AD91975}"/>
                </a:ext>
              </a:extLst>
            </p:cNvPr>
            <p:cNvSpPr/>
            <p:nvPr/>
          </p:nvSpPr>
          <p:spPr>
            <a:xfrm>
              <a:off x="7965862" y="3644900"/>
              <a:ext cx="2286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129" name="平行四边形 128">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45DE0CC6-E8C7-4C11-B7F7-55EA60F06995}"/>
                </a:ext>
              </a:extLst>
            </p:cNvPr>
            <p:cNvSpPr/>
            <p:nvPr/>
          </p:nvSpPr>
          <p:spPr>
            <a:xfrm>
              <a:off x="8219862" y="3416300"/>
              <a:ext cx="1397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130" name="平行四边形 129">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A8D2EDB0-98A1-4494-962A-B11FF046B971}"/>
                </a:ext>
              </a:extLst>
            </p:cNvPr>
            <p:cNvSpPr/>
            <p:nvPr/>
          </p:nvSpPr>
          <p:spPr>
            <a:xfrm>
              <a:off x="8778662" y="3454400"/>
              <a:ext cx="2286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131" name="文本框 130">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9E4ED503-A7D9-4626-A10D-C4E013C96CD3}"/>
                </a:ext>
              </a:extLst>
            </p:cNvPr>
            <p:cNvSpPr txBox="1"/>
            <p:nvPr/>
          </p:nvSpPr>
          <p:spPr>
            <a:xfrm>
              <a:off x="3895937" y="2566339"/>
              <a:ext cx="4976265" cy="1312539"/>
            </a:xfrm>
            <a:prstGeom prst="rect">
              <a:avLst/>
            </a:prstGeom>
            <a:noFill/>
          </p:spPr>
          <p:txBody>
            <a:bodyPr vert="horz" wrap="square" rtlCol="0">
              <a:spAutoFit/>
            </a:bodyPr>
            <a:lstStyle/>
            <a:p>
              <a:pPr marL="0" marR="0" lvl="0" indent="0" algn="dist" defTabSz="914400" rtl="0" eaLnBrk="1" fontAlgn="auto" latinLnBrk="0" hangingPunct="1">
                <a:lnSpc>
                  <a:spcPct val="100000"/>
                </a:lnSpc>
                <a:spcBef>
                  <a:spcPts val="0"/>
                </a:spcBef>
                <a:spcAft>
                  <a:spcPts val="0"/>
                </a:spcAft>
                <a:buClrTx/>
                <a:buSzTx/>
                <a:buFontTx/>
                <a:buNone/>
                <a:tabLst/>
                <a:defRPr/>
              </a:pPr>
              <a:r>
                <a:rPr kumimoji="0" lang="zh-CN" altLang="en-US" sz="4000" b="0" i="1" u="none" strike="noStrike" kern="1200" cap="none" spc="0" normalizeH="0" baseline="0" noProof="0" dirty="0">
                  <a:ln>
                    <a:noFill/>
                  </a:ln>
                  <a:solidFill>
                    <a:srgbClr val="2CC8B8"/>
                  </a:solidFill>
                  <a:effectLst/>
                  <a:uLnTx/>
                  <a:uFillTx/>
                  <a:latin typeface="字魂36号-正文宋楷" panose="02000000000000000000" pitchFamily="2" charset="-122"/>
                  <a:ea typeface="字魂36号-正文宋楷" panose="02000000000000000000" pitchFamily="2" charset="-122"/>
                </a:rPr>
                <a:t>标题文本</a:t>
              </a:r>
            </a:p>
          </p:txBody>
        </p:sp>
        <p:sp>
          <p:nvSpPr>
            <p:cNvPr id="132" name="文本框 131">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29714847-AAF8-454F-BC11-D8A80D625B2E}"/>
                </a:ext>
              </a:extLst>
            </p:cNvPr>
            <p:cNvSpPr txBox="1"/>
            <p:nvPr/>
          </p:nvSpPr>
          <p:spPr>
            <a:xfrm>
              <a:off x="3812510" y="2624953"/>
              <a:ext cx="5046998" cy="1312539"/>
            </a:xfrm>
            <a:prstGeom prst="rect">
              <a:avLst/>
            </a:prstGeom>
            <a:noFill/>
          </p:spPr>
          <p:txBody>
            <a:bodyPr vert="horz" wrap="square" rtlCol="0">
              <a:spAutoFit/>
            </a:bodyPr>
            <a:lstStyle/>
            <a:p>
              <a:pPr marL="0" marR="0" lvl="0" indent="0" algn="dist" defTabSz="914400" rtl="0" eaLnBrk="1" fontAlgn="auto" latinLnBrk="0" hangingPunct="1">
                <a:lnSpc>
                  <a:spcPct val="100000"/>
                </a:lnSpc>
                <a:spcBef>
                  <a:spcPts val="0"/>
                </a:spcBef>
                <a:spcAft>
                  <a:spcPts val="0"/>
                </a:spcAft>
                <a:buClrTx/>
                <a:buSzTx/>
                <a:buFontTx/>
                <a:buNone/>
                <a:tabLst/>
                <a:defRPr/>
              </a:pPr>
              <a:r>
                <a:rPr kumimoji="0" lang="zh-CN" altLang="en-US" sz="4000" b="0" i="1" u="none" strike="noStrike" kern="1200" cap="none" spc="0" normalizeH="0" baseline="0" noProof="0" dirty="0">
                  <a:ln>
                    <a:noFill/>
                  </a:ln>
                  <a:solidFill>
                    <a:srgbClr val="A1249B"/>
                  </a:solidFill>
                  <a:effectLst/>
                  <a:uLnTx/>
                  <a:uFillTx/>
                  <a:latin typeface="字魂36号-正文宋楷" panose="02000000000000000000" pitchFamily="2" charset="-122"/>
                  <a:ea typeface="字魂36号-正文宋楷" panose="02000000000000000000" pitchFamily="2" charset="-122"/>
                </a:rPr>
                <a:t>标题文本</a:t>
              </a:r>
            </a:p>
          </p:txBody>
        </p:sp>
        <p:sp>
          <p:nvSpPr>
            <p:cNvPr id="133" name="平行四边形 132">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C7B0A951-ABB8-473F-8EBD-88EF1DC1484F}"/>
                </a:ext>
              </a:extLst>
            </p:cNvPr>
            <p:cNvSpPr/>
            <p:nvPr/>
          </p:nvSpPr>
          <p:spPr>
            <a:xfrm>
              <a:off x="3886200" y="2654300"/>
              <a:ext cx="2286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134" name="平行四边形 133">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8DCA193B-DAA5-4C54-BFD8-9232E825B2FD}"/>
                </a:ext>
              </a:extLst>
            </p:cNvPr>
            <p:cNvSpPr/>
            <p:nvPr/>
          </p:nvSpPr>
          <p:spPr>
            <a:xfrm>
              <a:off x="4051300" y="2882900"/>
              <a:ext cx="2286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135" name="平行四边形 134">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DD41FFFB-91AF-4DEB-AE5E-71269EE1CFC9}"/>
                </a:ext>
              </a:extLst>
            </p:cNvPr>
            <p:cNvSpPr/>
            <p:nvPr/>
          </p:nvSpPr>
          <p:spPr>
            <a:xfrm>
              <a:off x="4203700" y="2870200"/>
              <a:ext cx="1524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136" name="平行四边形 135">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9EAC90F0-71F5-4D5F-AFF2-20A00C99944B}"/>
                </a:ext>
              </a:extLst>
            </p:cNvPr>
            <p:cNvSpPr/>
            <p:nvPr/>
          </p:nvSpPr>
          <p:spPr>
            <a:xfrm>
              <a:off x="4254500" y="3403600"/>
              <a:ext cx="1524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137" name="平行四边形 136">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277357B6-DF64-43CF-93F2-32B5973C70C5}"/>
                </a:ext>
              </a:extLst>
            </p:cNvPr>
            <p:cNvSpPr/>
            <p:nvPr/>
          </p:nvSpPr>
          <p:spPr>
            <a:xfrm>
              <a:off x="4457700" y="3416300"/>
              <a:ext cx="1651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138" name="平行四边形 137">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0C06E2F7-69DC-4F63-88D1-21AE6353529F}"/>
                </a:ext>
              </a:extLst>
            </p:cNvPr>
            <p:cNvSpPr/>
            <p:nvPr/>
          </p:nvSpPr>
          <p:spPr>
            <a:xfrm>
              <a:off x="4559300" y="3416300"/>
              <a:ext cx="1778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139" name="平行四边形 138">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06372F94-C0CE-458A-A350-D1852FAC15E6}"/>
                </a:ext>
              </a:extLst>
            </p:cNvPr>
            <p:cNvSpPr/>
            <p:nvPr/>
          </p:nvSpPr>
          <p:spPr>
            <a:xfrm>
              <a:off x="4610100" y="2590800"/>
              <a:ext cx="1270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140" name="平行四边形 139">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3F166A76-1D77-412D-92DB-E571034C4855}"/>
                </a:ext>
              </a:extLst>
            </p:cNvPr>
            <p:cNvSpPr/>
            <p:nvPr/>
          </p:nvSpPr>
          <p:spPr>
            <a:xfrm>
              <a:off x="4737100" y="3365500"/>
              <a:ext cx="2032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141" name="平行四边形 140">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1B1D6730-DC9B-4414-80FB-011A094DBB6D}"/>
                </a:ext>
              </a:extLst>
            </p:cNvPr>
            <p:cNvSpPr/>
            <p:nvPr/>
          </p:nvSpPr>
          <p:spPr>
            <a:xfrm>
              <a:off x="4889500" y="2692400"/>
              <a:ext cx="1905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142" name="平行四边形 141">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6D45A0D7-1DF0-4F91-B46C-E195EAD0B0DE}"/>
                </a:ext>
              </a:extLst>
            </p:cNvPr>
            <p:cNvSpPr/>
            <p:nvPr/>
          </p:nvSpPr>
          <p:spPr>
            <a:xfrm>
              <a:off x="4991100" y="3492500"/>
              <a:ext cx="1651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143" name="平行四边形 142">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6C8B9001-061A-4929-BEC3-542D8A1FB6F8}"/>
                </a:ext>
              </a:extLst>
            </p:cNvPr>
            <p:cNvSpPr/>
            <p:nvPr/>
          </p:nvSpPr>
          <p:spPr>
            <a:xfrm>
              <a:off x="5143500" y="2768600"/>
              <a:ext cx="1270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144" name="平行四边形 143">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48B45186-D666-402D-B85E-9410B25FA95F}"/>
                </a:ext>
              </a:extLst>
            </p:cNvPr>
            <p:cNvSpPr/>
            <p:nvPr/>
          </p:nvSpPr>
          <p:spPr>
            <a:xfrm>
              <a:off x="5359400" y="3454400"/>
              <a:ext cx="2286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145" name="平行四边形 144">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05BB37C1-B5DE-431E-8DBD-631ADFCA3299}"/>
                </a:ext>
              </a:extLst>
            </p:cNvPr>
            <p:cNvSpPr/>
            <p:nvPr/>
          </p:nvSpPr>
          <p:spPr>
            <a:xfrm>
              <a:off x="5397500" y="3314700"/>
              <a:ext cx="1778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146" name="平行四边形 145">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EA238555-74C8-4B09-8DE5-12E5A907E37F}"/>
                </a:ext>
              </a:extLst>
            </p:cNvPr>
            <p:cNvSpPr/>
            <p:nvPr/>
          </p:nvSpPr>
          <p:spPr>
            <a:xfrm>
              <a:off x="5524500" y="3403600"/>
              <a:ext cx="1651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147" name="平行四边形 146">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5241B49B-A0E5-4125-BD77-ABAF0DB8E3FA}"/>
                </a:ext>
              </a:extLst>
            </p:cNvPr>
            <p:cNvSpPr/>
            <p:nvPr/>
          </p:nvSpPr>
          <p:spPr>
            <a:xfrm>
              <a:off x="5702300" y="3594100"/>
              <a:ext cx="2286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148" name="平行四边形 147">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C0950141-8608-4193-9DD0-BADAE9002769}"/>
                </a:ext>
              </a:extLst>
            </p:cNvPr>
            <p:cNvSpPr/>
            <p:nvPr/>
          </p:nvSpPr>
          <p:spPr>
            <a:xfrm>
              <a:off x="5765800" y="2755900"/>
              <a:ext cx="2286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149" name="平行四边形 148">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512FEA7A-F842-407B-97C0-2A412903D520}"/>
                </a:ext>
              </a:extLst>
            </p:cNvPr>
            <p:cNvSpPr/>
            <p:nvPr/>
          </p:nvSpPr>
          <p:spPr>
            <a:xfrm>
              <a:off x="5981700" y="3073400"/>
              <a:ext cx="2540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150" name="平行四边形 149">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36D5D88E-5413-445C-8D00-035F8680F239}"/>
                </a:ext>
              </a:extLst>
            </p:cNvPr>
            <p:cNvSpPr/>
            <p:nvPr/>
          </p:nvSpPr>
          <p:spPr>
            <a:xfrm>
              <a:off x="6032500" y="3073400"/>
              <a:ext cx="1778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151" name="平行四边形 150">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CD47B15E-0BFE-439A-9F40-C4F81FC1D2AC}"/>
                </a:ext>
              </a:extLst>
            </p:cNvPr>
            <p:cNvSpPr/>
            <p:nvPr/>
          </p:nvSpPr>
          <p:spPr>
            <a:xfrm>
              <a:off x="6197600" y="2743200"/>
              <a:ext cx="2286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152" name="平行四边形 151">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91E842D7-9D3D-4BC0-88CA-90F9112EBBAF}"/>
                </a:ext>
              </a:extLst>
            </p:cNvPr>
            <p:cNvSpPr/>
            <p:nvPr/>
          </p:nvSpPr>
          <p:spPr>
            <a:xfrm>
              <a:off x="6299200" y="2908300"/>
              <a:ext cx="2413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153" name="平行四边形 152">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62A54059-0F73-479A-8C1E-6C8667D4907E}"/>
                </a:ext>
              </a:extLst>
            </p:cNvPr>
            <p:cNvSpPr/>
            <p:nvPr/>
          </p:nvSpPr>
          <p:spPr>
            <a:xfrm>
              <a:off x="6413500" y="3505200"/>
              <a:ext cx="2032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154" name="平行四边形 153">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86229C65-A1B3-41ED-87EA-362B2AD84DDD}"/>
                </a:ext>
              </a:extLst>
            </p:cNvPr>
            <p:cNvSpPr/>
            <p:nvPr/>
          </p:nvSpPr>
          <p:spPr>
            <a:xfrm>
              <a:off x="6604000" y="3352800"/>
              <a:ext cx="1905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155" name="平行四边形 154">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D67586A8-6480-4332-988D-3B50B08AE63E}"/>
                </a:ext>
              </a:extLst>
            </p:cNvPr>
            <p:cNvSpPr/>
            <p:nvPr/>
          </p:nvSpPr>
          <p:spPr>
            <a:xfrm>
              <a:off x="6680200" y="3238500"/>
              <a:ext cx="1524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156" name="平行四边形 155">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0EDB047A-A086-4607-A2BA-C0FDB9714336}"/>
                </a:ext>
              </a:extLst>
            </p:cNvPr>
            <p:cNvSpPr/>
            <p:nvPr/>
          </p:nvSpPr>
          <p:spPr>
            <a:xfrm>
              <a:off x="6883400" y="3581400"/>
              <a:ext cx="1270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157" name="平行四边形 156">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CD959E96-A2BC-4597-9DB7-0EF5A7EC8A60}"/>
                </a:ext>
              </a:extLst>
            </p:cNvPr>
            <p:cNvSpPr/>
            <p:nvPr/>
          </p:nvSpPr>
          <p:spPr>
            <a:xfrm>
              <a:off x="6972300" y="3517900"/>
              <a:ext cx="2032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158" name="平行四边形 157">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02F47566-9D65-4C39-BCC5-A9FF619E3C89}"/>
                </a:ext>
              </a:extLst>
            </p:cNvPr>
            <p:cNvSpPr/>
            <p:nvPr/>
          </p:nvSpPr>
          <p:spPr>
            <a:xfrm>
              <a:off x="7112000" y="2768600"/>
              <a:ext cx="1778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159" name="平行四边形 158">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DA3AF328-5ADD-407B-BDFA-D6935742660B}"/>
                </a:ext>
              </a:extLst>
            </p:cNvPr>
            <p:cNvSpPr/>
            <p:nvPr/>
          </p:nvSpPr>
          <p:spPr>
            <a:xfrm>
              <a:off x="7226300" y="2641600"/>
              <a:ext cx="1778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160" name="平行四边形 159">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F176FFC8-3441-42DC-994D-57170216BB15}"/>
                </a:ext>
              </a:extLst>
            </p:cNvPr>
            <p:cNvSpPr/>
            <p:nvPr/>
          </p:nvSpPr>
          <p:spPr>
            <a:xfrm>
              <a:off x="7277100" y="2819400"/>
              <a:ext cx="1524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161" name="平行四边形 160">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94A32407-3758-44C5-AE7E-DCFCD91F4244}"/>
                </a:ext>
              </a:extLst>
            </p:cNvPr>
            <p:cNvSpPr/>
            <p:nvPr/>
          </p:nvSpPr>
          <p:spPr>
            <a:xfrm>
              <a:off x="7454900" y="3086100"/>
              <a:ext cx="1778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162" name="平行四边形 161">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25DA0281-949F-4F45-B4F3-48AB10144BD0}"/>
                </a:ext>
              </a:extLst>
            </p:cNvPr>
            <p:cNvSpPr/>
            <p:nvPr/>
          </p:nvSpPr>
          <p:spPr>
            <a:xfrm>
              <a:off x="7645400" y="2921000"/>
              <a:ext cx="2413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163" name="平行四边形 162">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C3F985E1-A91D-48B6-AF99-F4399ABB9202}"/>
                </a:ext>
              </a:extLst>
            </p:cNvPr>
            <p:cNvSpPr/>
            <p:nvPr/>
          </p:nvSpPr>
          <p:spPr>
            <a:xfrm>
              <a:off x="7734300" y="2755900"/>
              <a:ext cx="1270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164" name="平行四边形 163">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335568CA-AFA2-4789-A981-3BABC796D6AA}"/>
                </a:ext>
              </a:extLst>
            </p:cNvPr>
            <p:cNvSpPr/>
            <p:nvPr/>
          </p:nvSpPr>
          <p:spPr>
            <a:xfrm>
              <a:off x="3873500" y="3365500"/>
              <a:ext cx="1397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165" name="平行四边形 164">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8473A474-AC12-4D40-99BA-C09D6932046B}"/>
                </a:ext>
              </a:extLst>
            </p:cNvPr>
            <p:cNvSpPr/>
            <p:nvPr/>
          </p:nvSpPr>
          <p:spPr>
            <a:xfrm>
              <a:off x="4013200" y="2590800"/>
              <a:ext cx="2540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166" name="平行四边形 165">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8E4F7503-2DB9-4F07-940F-23F947272622}"/>
                </a:ext>
              </a:extLst>
            </p:cNvPr>
            <p:cNvSpPr/>
            <p:nvPr/>
          </p:nvSpPr>
          <p:spPr>
            <a:xfrm>
              <a:off x="4203700" y="3009900"/>
              <a:ext cx="2286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167" name="平行四边形 166">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8F6A3AE8-1CC2-436A-8D96-1577F7F462BC}"/>
                </a:ext>
              </a:extLst>
            </p:cNvPr>
            <p:cNvSpPr/>
            <p:nvPr/>
          </p:nvSpPr>
          <p:spPr>
            <a:xfrm>
              <a:off x="4343400" y="2628900"/>
              <a:ext cx="2540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168" name="平行四边形 167">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3A2A8FBD-B43B-416A-9258-825122684CF0}"/>
                </a:ext>
              </a:extLst>
            </p:cNvPr>
            <p:cNvSpPr/>
            <p:nvPr/>
          </p:nvSpPr>
          <p:spPr>
            <a:xfrm>
              <a:off x="4368800" y="3149600"/>
              <a:ext cx="1524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169" name="平行四边形 168">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8806EE0C-BA52-498A-8314-33F5886F8315}"/>
                </a:ext>
              </a:extLst>
            </p:cNvPr>
            <p:cNvSpPr/>
            <p:nvPr/>
          </p:nvSpPr>
          <p:spPr>
            <a:xfrm>
              <a:off x="4533900" y="3149600"/>
              <a:ext cx="1651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170" name="平行四边形 169">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2CDA14C1-A5EC-455C-A025-A6195EE1895E}"/>
                </a:ext>
              </a:extLst>
            </p:cNvPr>
            <p:cNvSpPr/>
            <p:nvPr/>
          </p:nvSpPr>
          <p:spPr>
            <a:xfrm>
              <a:off x="4622800" y="2717800"/>
              <a:ext cx="2159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172" name="平行四边形 171">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E42AABEE-323F-47A7-8211-E08679373A8D}"/>
                </a:ext>
              </a:extLst>
            </p:cNvPr>
            <p:cNvSpPr/>
            <p:nvPr/>
          </p:nvSpPr>
          <p:spPr>
            <a:xfrm>
              <a:off x="4762500" y="2933700"/>
              <a:ext cx="1778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175" name="平行四边形 174">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F62E2496-8BDB-4B0E-9B0D-67EE8210D9DD}"/>
                </a:ext>
              </a:extLst>
            </p:cNvPr>
            <p:cNvSpPr/>
            <p:nvPr/>
          </p:nvSpPr>
          <p:spPr>
            <a:xfrm>
              <a:off x="4876800" y="3251200"/>
              <a:ext cx="2540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176" name="平行四边形 175">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51314016-5E7C-4A0A-871C-64A73798C2FB}"/>
                </a:ext>
              </a:extLst>
            </p:cNvPr>
            <p:cNvSpPr/>
            <p:nvPr/>
          </p:nvSpPr>
          <p:spPr>
            <a:xfrm>
              <a:off x="5016500" y="3568700"/>
              <a:ext cx="1778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177" name="平行四边形 176">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3861DE22-1F60-4F84-BAE6-FA8A40D77CCA}"/>
                </a:ext>
              </a:extLst>
            </p:cNvPr>
            <p:cNvSpPr/>
            <p:nvPr/>
          </p:nvSpPr>
          <p:spPr>
            <a:xfrm>
              <a:off x="5232400" y="3594100"/>
              <a:ext cx="1778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178" name="平行四边形 177">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475086C7-AD64-4FD5-8F69-BAB4BA1E1313}"/>
                </a:ext>
              </a:extLst>
            </p:cNvPr>
            <p:cNvSpPr/>
            <p:nvPr/>
          </p:nvSpPr>
          <p:spPr>
            <a:xfrm>
              <a:off x="5270500" y="2908300"/>
              <a:ext cx="1397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179" name="平行四边形 178">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75939365-ABF7-4988-961D-D31392455BE5}"/>
                </a:ext>
              </a:extLst>
            </p:cNvPr>
            <p:cNvSpPr/>
            <p:nvPr/>
          </p:nvSpPr>
          <p:spPr>
            <a:xfrm>
              <a:off x="5410200" y="3606800"/>
              <a:ext cx="2413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180" name="平行四边形 179">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0AF0DA88-5E10-4050-8466-B7A4BC60C68D}"/>
                </a:ext>
              </a:extLst>
            </p:cNvPr>
            <p:cNvSpPr/>
            <p:nvPr/>
          </p:nvSpPr>
          <p:spPr>
            <a:xfrm>
              <a:off x="5588000" y="2844800"/>
              <a:ext cx="1524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181" name="平行四边形 180">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CB238B70-3BFA-48D2-A988-F5A3D83A3C5A}"/>
                </a:ext>
              </a:extLst>
            </p:cNvPr>
            <p:cNvSpPr/>
            <p:nvPr/>
          </p:nvSpPr>
          <p:spPr>
            <a:xfrm>
              <a:off x="5651500" y="3048000"/>
              <a:ext cx="1524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182" name="平行四边形 181">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535D8CA7-D9C4-4A09-8058-462BF354FA8C}"/>
                </a:ext>
              </a:extLst>
            </p:cNvPr>
            <p:cNvSpPr/>
            <p:nvPr/>
          </p:nvSpPr>
          <p:spPr>
            <a:xfrm>
              <a:off x="5842000" y="2755900"/>
              <a:ext cx="2540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183" name="平行四边形 182">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2D2AC0C5-A1CE-4899-9D5C-E637D0629A0E}"/>
                </a:ext>
              </a:extLst>
            </p:cNvPr>
            <p:cNvSpPr/>
            <p:nvPr/>
          </p:nvSpPr>
          <p:spPr>
            <a:xfrm>
              <a:off x="5892800" y="3492500"/>
              <a:ext cx="2286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184" name="平行四边形 183">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CAB20B70-7866-48DE-853C-3E1E15780755}"/>
                </a:ext>
              </a:extLst>
            </p:cNvPr>
            <p:cNvSpPr/>
            <p:nvPr/>
          </p:nvSpPr>
          <p:spPr>
            <a:xfrm>
              <a:off x="6083300" y="3035300"/>
              <a:ext cx="1905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185" name="平行四边形 184">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21D767A4-A02E-4271-A148-B166F6BC2FF8}"/>
                </a:ext>
              </a:extLst>
            </p:cNvPr>
            <p:cNvSpPr/>
            <p:nvPr/>
          </p:nvSpPr>
          <p:spPr>
            <a:xfrm>
              <a:off x="6235700" y="3009900"/>
              <a:ext cx="1905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186" name="平行四边形 185">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69376CC9-1EA7-4CA2-89FC-F9E104ACA6ED}"/>
                </a:ext>
              </a:extLst>
            </p:cNvPr>
            <p:cNvSpPr/>
            <p:nvPr/>
          </p:nvSpPr>
          <p:spPr>
            <a:xfrm>
              <a:off x="6311900" y="2984500"/>
              <a:ext cx="1524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187" name="平行四边形 186">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89EA1F43-6A82-408E-B9F0-BD1940F73D74}"/>
                </a:ext>
              </a:extLst>
            </p:cNvPr>
            <p:cNvSpPr/>
            <p:nvPr/>
          </p:nvSpPr>
          <p:spPr>
            <a:xfrm>
              <a:off x="6502400" y="2984500"/>
              <a:ext cx="2159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188" name="平行四边形 187">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BED78009-2810-49E6-9A63-8BA24B083FE7}"/>
                </a:ext>
              </a:extLst>
            </p:cNvPr>
            <p:cNvSpPr/>
            <p:nvPr/>
          </p:nvSpPr>
          <p:spPr>
            <a:xfrm>
              <a:off x="6604000" y="2997200"/>
              <a:ext cx="1651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189" name="平行四边形 188">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97669D97-316E-4248-9720-39152DF15DB6}"/>
                </a:ext>
              </a:extLst>
            </p:cNvPr>
            <p:cNvSpPr/>
            <p:nvPr/>
          </p:nvSpPr>
          <p:spPr>
            <a:xfrm>
              <a:off x="6705600" y="2819400"/>
              <a:ext cx="2413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190" name="平行四边形 189">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9055F2AC-F5A6-4F62-9DD2-C0FD7E0CAEDB}"/>
                </a:ext>
              </a:extLst>
            </p:cNvPr>
            <p:cNvSpPr/>
            <p:nvPr/>
          </p:nvSpPr>
          <p:spPr>
            <a:xfrm>
              <a:off x="6845300" y="2921000"/>
              <a:ext cx="2286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191" name="平行四边形 190">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14091C49-65AC-4E04-8286-B6244AF77CE6}"/>
                </a:ext>
              </a:extLst>
            </p:cNvPr>
            <p:cNvSpPr/>
            <p:nvPr/>
          </p:nvSpPr>
          <p:spPr>
            <a:xfrm>
              <a:off x="6985000" y="3035300"/>
              <a:ext cx="2159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192" name="平行四边形 191">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2D72E6F1-24B5-4960-B16F-703B90CB7499}"/>
                </a:ext>
              </a:extLst>
            </p:cNvPr>
            <p:cNvSpPr/>
            <p:nvPr/>
          </p:nvSpPr>
          <p:spPr>
            <a:xfrm>
              <a:off x="7099300" y="2692400"/>
              <a:ext cx="1397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193" name="平行四边形 192">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64FC8EEF-762A-4C9D-AC64-303FD47D8752}"/>
                </a:ext>
              </a:extLst>
            </p:cNvPr>
            <p:cNvSpPr/>
            <p:nvPr/>
          </p:nvSpPr>
          <p:spPr>
            <a:xfrm>
              <a:off x="7188200" y="3200400"/>
              <a:ext cx="1270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194" name="平行四边形 193">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A69CC4F8-9C52-4FCF-A039-01CECE0BEC66}"/>
                </a:ext>
              </a:extLst>
            </p:cNvPr>
            <p:cNvSpPr/>
            <p:nvPr/>
          </p:nvSpPr>
          <p:spPr>
            <a:xfrm>
              <a:off x="7391400" y="3454400"/>
              <a:ext cx="1524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195" name="平行四边形 194">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3F509E1E-71AA-418B-AEDE-43527BDE6671}"/>
                </a:ext>
              </a:extLst>
            </p:cNvPr>
            <p:cNvSpPr/>
            <p:nvPr/>
          </p:nvSpPr>
          <p:spPr>
            <a:xfrm>
              <a:off x="7429500" y="3136900"/>
              <a:ext cx="1524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196" name="平行四边形 195">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DC51F77F-0899-48C3-B69F-BE28DB0F6D58}"/>
                </a:ext>
              </a:extLst>
            </p:cNvPr>
            <p:cNvSpPr/>
            <p:nvPr/>
          </p:nvSpPr>
          <p:spPr>
            <a:xfrm>
              <a:off x="7645400" y="3390900"/>
              <a:ext cx="1651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197" name="平行四边形 196">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A8C38FEA-C1AA-4A17-B3F2-818141D1D781}"/>
                </a:ext>
              </a:extLst>
            </p:cNvPr>
            <p:cNvSpPr/>
            <p:nvPr/>
          </p:nvSpPr>
          <p:spPr>
            <a:xfrm>
              <a:off x="7658100" y="2730500"/>
              <a:ext cx="2286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198" name="文本框 197">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42D659B1-A467-448E-A977-C514FC975423}"/>
                </a:ext>
              </a:extLst>
            </p:cNvPr>
            <p:cNvSpPr txBox="1"/>
            <p:nvPr/>
          </p:nvSpPr>
          <p:spPr>
            <a:xfrm>
              <a:off x="3854220" y="2607629"/>
              <a:ext cx="5005277" cy="1312539"/>
            </a:xfrm>
            <a:prstGeom prst="rect">
              <a:avLst/>
            </a:prstGeom>
            <a:noFill/>
          </p:spPr>
          <p:txBody>
            <a:bodyPr vert="horz" wrap="square" rtlCol="0">
              <a:spAutoFit/>
            </a:bodyPr>
            <a:lstStyle/>
            <a:p>
              <a:pPr marL="0" marR="0" lvl="0" indent="0" algn="dist" defTabSz="914400" rtl="0" eaLnBrk="1" fontAlgn="auto" latinLnBrk="0" hangingPunct="1">
                <a:lnSpc>
                  <a:spcPct val="100000"/>
                </a:lnSpc>
                <a:spcBef>
                  <a:spcPts val="0"/>
                </a:spcBef>
                <a:spcAft>
                  <a:spcPts val="0"/>
                </a:spcAft>
                <a:buClrTx/>
                <a:buSzTx/>
                <a:buFontTx/>
                <a:buNone/>
                <a:tabLst/>
                <a:defRPr/>
              </a:pPr>
              <a:r>
                <a:rPr kumimoji="0" lang="zh-CN" altLang="en-US" sz="4000" b="0" i="1" u="none" strike="noStrike" kern="1200" cap="none" spc="0" normalizeH="0" baseline="0" noProof="0" dirty="0">
                  <a:ln>
                    <a:noFill/>
                  </a:ln>
                  <a:solidFill>
                    <a:prstClr val="black">
                      <a:lumMod val="75000"/>
                      <a:lumOff val="25000"/>
                    </a:prstClr>
                  </a:solidFill>
                  <a:effectLst/>
                  <a:uLnTx/>
                  <a:uFillTx/>
                  <a:latin typeface="字魂36号-正文宋楷" panose="02000000000000000000" pitchFamily="2" charset="-122"/>
                  <a:ea typeface="字魂36号-正文宋楷" panose="02000000000000000000" pitchFamily="2" charset="-122"/>
                </a:rPr>
                <a:t>标题文本</a:t>
              </a:r>
            </a:p>
          </p:txBody>
        </p:sp>
      </p:grpSp>
    </p:spTree>
    <p:extLst>
      <p:ext uri="{BB962C8B-B14F-4D97-AF65-F5344CB8AC3E}">
        <p14:creationId xmlns:p14="http://schemas.microsoft.com/office/powerpoint/2010/main" val="1009777863"/>
      </p:ext>
    </p:extLst>
  </p:cSld>
  <p:clrMapOvr>
    <a:masterClrMapping/>
  </p:clrMapOvr>
  <mc:AlternateContent xmlns:mc="http://schemas.openxmlformats.org/markup-compatibility/2006" xmlns:p14="http://schemas.microsoft.com/office/powerpoint/2010/main">
    <mc:Choice Requires="p14">
      <p:transition p14:dur="250" advClick="0" advTm="5000">
        <p:random/>
      </p:transition>
    </mc:Choice>
    <mc:Fallback xmlns="" xmlns:a16="http://schemas.microsoft.com/office/drawing/2014/main" xmlns:a14="http://schemas.microsoft.com/office/drawing/2010/main">
      <p:transition advClick="0" advTm="5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226">
                                            <p:txEl>
                                              <p:pRg st="0" end="0"/>
                                            </p:txEl>
                                          </p:spTgt>
                                        </p:tgtEl>
                                        <p:attrNameLst>
                                          <p:attrName>style.visibility</p:attrName>
                                        </p:attrNameLst>
                                      </p:cBhvr>
                                      <p:to>
                                        <p:strVal val="visible"/>
                                      </p:to>
                                    </p:set>
                                    <p:animEffect transition="in" filter="wipe(left)">
                                      <p:cBhvr>
                                        <p:cTn id="7" dur="500"/>
                                        <p:tgtEl>
                                          <p:spTgt spid="226">
                                            <p:txEl>
                                              <p:pRg st="0" end="0"/>
                                            </p:txEl>
                                          </p:spTgt>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225">
                                            <p:txEl>
                                              <p:pRg st="0" end="0"/>
                                            </p:txEl>
                                          </p:spTgt>
                                        </p:tgtEl>
                                        <p:attrNameLst>
                                          <p:attrName>style.visibility</p:attrName>
                                        </p:attrNameLst>
                                      </p:cBhvr>
                                      <p:to>
                                        <p:strVal val="visible"/>
                                      </p:to>
                                    </p:set>
                                    <p:animEffect transition="in" filter="wipe(left)">
                                      <p:cBhvr>
                                        <p:cTn id="11" dur="500"/>
                                        <p:tgtEl>
                                          <p:spTgt spid="225">
                                            <p:txEl>
                                              <p:pRg st="0" end="0"/>
                                            </p:txEl>
                                          </p:spTgt>
                                        </p:tgtEl>
                                      </p:cBhvr>
                                    </p:animEffect>
                                  </p:childTnLst>
                                </p:cTn>
                              </p:par>
                            </p:childTnLst>
                          </p:cTn>
                        </p:par>
                        <p:par>
                          <p:cTn id="12" fill="hold">
                            <p:stCondLst>
                              <p:cond delay="1000"/>
                            </p:stCondLst>
                            <p:childTnLst>
                              <p:par>
                                <p:cTn id="13" presetID="22" presetClass="entr" presetSubtype="8" fill="hold" grpId="0" nodeType="afterEffect">
                                  <p:stCondLst>
                                    <p:cond delay="0"/>
                                  </p:stCondLst>
                                  <p:childTnLst>
                                    <p:set>
                                      <p:cBhvr>
                                        <p:cTn id="14" dur="1" fill="hold">
                                          <p:stCondLst>
                                            <p:cond delay="0"/>
                                          </p:stCondLst>
                                        </p:cTn>
                                        <p:tgtEl>
                                          <p:spTgt spid="227">
                                            <p:txEl>
                                              <p:pRg st="0" end="0"/>
                                            </p:txEl>
                                          </p:spTgt>
                                        </p:tgtEl>
                                        <p:attrNameLst>
                                          <p:attrName>style.visibility</p:attrName>
                                        </p:attrNameLst>
                                      </p:cBhvr>
                                      <p:to>
                                        <p:strVal val="visible"/>
                                      </p:to>
                                    </p:set>
                                    <p:animEffect transition="in" filter="wipe(left)">
                                      <p:cBhvr>
                                        <p:cTn id="15" dur="500"/>
                                        <p:tgtEl>
                                          <p:spTgt spid="227">
                                            <p:txEl>
                                              <p:pRg st="0" end="0"/>
                                            </p:txEl>
                                          </p:spTgt>
                                        </p:tgtEl>
                                      </p:cBhvr>
                                    </p:animEffect>
                                  </p:childTnLst>
                                </p:cTn>
                              </p:par>
                            </p:childTnLst>
                          </p:cTn>
                        </p:par>
                        <p:par>
                          <p:cTn id="16" fill="hold">
                            <p:stCondLst>
                              <p:cond delay="1500"/>
                            </p:stCondLst>
                            <p:childTnLst>
                              <p:par>
                                <p:cTn id="17" presetID="42" presetClass="entr" presetSubtype="0" fill="hold" grpId="0" nodeType="afterEffect">
                                  <p:stCondLst>
                                    <p:cond delay="0"/>
                                  </p:stCondLst>
                                  <p:childTnLst>
                                    <p:set>
                                      <p:cBhvr>
                                        <p:cTn id="18" dur="1" fill="hold">
                                          <p:stCondLst>
                                            <p:cond delay="0"/>
                                          </p:stCondLst>
                                        </p:cTn>
                                        <p:tgtEl>
                                          <p:spTgt spid="204"/>
                                        </p:tgtEl>
                                        <p:attrNameLst>
                                          <p:attrName>style.visibility</p:attrName>
                                        </p:attrNameLst>
                                      </p:cBhvr>
                                      <p:to>
                                        <p:strVal val="visible"/>
                                      </p:to>
                                    </p:set>
                                    <p:animEffect transition="in" filter="fade">
                                      <p:cBhvr>
                                        <p:cTn id="19" dur="1000"/>
                                        <p:tgtEl>
                                          <p:spTgt spid="204"/>
                                        </p:tgtEl>
                                      </p:cBhvr>
                                    </p:animEffect>
                                    <p:anim calcmode="lin" valueType="num">
                                      <p:cBhvr>
                                        <p:cTn id="20" dur="1000" fill="hold"/>
                                        <p:tgtEl>
                                          <p:spTgt spid="204"/>
                                        </p:tgtEl>
                                        <p:attrNameLst>
                                          <p:attrName>ppt_x</p:attrName>
                                        </p:attrNameLst>
                                      </p:cBhvr>
                                      <p:tavLst>
                                        <p:tav tm="0">
                                          <p:val>
                                            <p:strVal val="#ppt_x"/>
                                          </p:val>
                                        </p:tav>
                                        <p:tav tm="100000">
                                          <p:val>
                                            <p:strVal val="#ppt_x"/>
                                          </p:val>
                                        </p:tav>
                                      </p:tavLst>
                                    </p:anim>
                                    <p:anim calcmode="lin" valueType="num">
                                      <p:cBhvr>
                                        <p:cTn id="21" dur="1000" fill="hold"/>
                                        <p:tgtEl>
                                          <p:spTgt spid="204"/>
                                        </p:tgtEl>
                                        <p:attrNameLst>
                                          <p:attrName>ppt_y</p:attrName>
                                        </p:attrNameLst>
                                      </p:cBhvr>
                                      <p:tavLst>
                                        <p:tav tm="0">
                                          <p:val>
                                            <p:strVal val="#ppt_y+.1"/>
                                          </p:val>
                                        </p:tav>
                                        <p:tav tm="100000">
                                          <p:val>
                                            <p:strVal val="#ppt_y"/>
                                          </p:val>
                                        </p:tav>
                                      </p:tavLst>
                                    </p:anim>
                                  </p:childTnLst>
                                </p:cTn>
                              </p:par>
                              <p:par>
                                <p:cTn id="22" presetID="42" presetClass="entr" presetSubtype="0" fill="hold" nodeType="withEffect">
                                  <p:stCondLst>
                                    <p:cond delay="0"/>
                                  </p:stCondLst>
                                  <p:childTnLst>
                                    <p:set>
                                      <p:cBhvr>
                                        <p:cTn id="23" dur="1" fill="hold">
                                          <p:stCondLst>
                                            <p:cond delay="0"/>
                                          </p:stCondLst>
                                        </p:cTn>
                                        <p:tgtEl>
                                          <p:spTgt spid="208"/>
                                        </p:tgtEl>
                                        <p:attrNameLst>
                                          <p:attrName>style.visibility</p:attrName>
                                        </p:attrNameLst>
                                      </p:cBhvr>
                                      <p:to>
                                        <p:strVal val="visible"/>
                                      </p:to>
                                    </p:set>
                                    <p:animEffect transition="in" filter="fade">
                                      <p:cBhvr>
                                        <p:cTn id="24" dur="1000"/>
                                        <p:tgtEl>
                                          <p:spTgt spid="208"/>
                                        </p:tgtEl>
                                      </p:cBhvr>
                                    </p:animEffect>
                                    <p:anim calcmode="lin" valueType="num">
                                      <p:cBhvr>
                                        <p:cTn id="25" dur="1000" fill="hold"/>
                                        <p:tgtEl>
                                          <p:spTgt spid="208"/>
                                        </p:tgtEl>
                                        <p:attrNameLst>
                                          <p:attrName>ppt_x</p:attrName>
                                        </p:attrNameLst>
                                      </p:cBhvr>
                                      <p:tavLst>
                                        <p:tav tm="0">
                                          <p:val>
                                            <p:strVal val="#ppt_x"/>
                                          </p:val>
                                        </p:tav>
                                        <p:tav tm="100000">
                                          <p:val>
                                            <p:strVal val="#ppt_x"/>
                                          </p:val>
                                        </p:tav>
                                      </p:tavLst>
                                    </p:anim>
                                    <p:anim calcmode="lin" valueType="num">
                                      <p:cBhvr>
                                        <p:cTn id="26" dur="1000" fill="hold"/>
                                        <p:tgtEl>
                                          <p:spTgt spid="208"/>
                                        </p:tgtEl>
                                        <p:attrNameLst>
                                          <p:attrName>ppt_y</p:attrName>
                                        </p:attrNameLst>
                                      </p:cBhvr>
                                      <p:tavLst>
                                        <p:tav tm="0">
                                          <p:val>
                                            <p:strVal val="#ppt_y+.1"/>
                                          </p:val>
                                        </p:tav>
                                        <p:tav tm="100000">
                                          <p:val>
                                            <p:strVal val="#ppt_y"/>
                                          </p:val>
                                        </p:tav>
                                      </p:tavLst>
                                    </p:anim>
                                  </p:childTnLst>
                                </p:cTn>
                              </p:par>
                              <p:par>
                                <p:cTn id="27" presetID="42" presetClass="entr" presetSubtype="0" fill="hold" nodeType="withEffect">
                                  <p:stCondLst>
                                    <p:cond delay="0"/>
                                  </p:stCondLst>
                                  <p:childTnLst>
                                    <p:set>
                                      <p:cBhvr>
                                        <p:cTn id="28" dur="1" fill="hold">
                                          <p:stCondLst>
                                            <p:cond delay="0"/>
                                          </p:stCondLst>
                                        </p:cTn>
                                        <p:tgtEl>
                                          <p:spTgt spid="220"/>
                                        </p:tgtEl>
                                        <p:attrNameLst>
                                          <p:attrName>style.visibility</p:attrName>
                                        </p:attrNameLst>
                                      </p:cBhvr>
                                      <p:to>
                                        <p:strVal val="visible"/>
                                      </p:to>
                                    </p:set>
                                    <p:animEffect transition="in" filter="fade">
                                      <p:cBhvr>
                                        <p:cTn id="29" dur="1000"/>
                                        <p:tgtEl>
                                          <p:spTgt spid="220"/>
                                        </p:tgtEl>
                                      </p:cBhvr>
                                    </p:animEffect>
                                    <p:anim calcmode="lin" valueType="num">
                                      <p:cBhvr>
                                        <p:cTn id="30" dur="1000" fill="hold"/>
                                        <p:tgtEl>
                                          <p:spTgt spid="220"/>
                                        </p:tgtEl>
                                        <p:attrNameLst>
                                          <p:attrName>ppt_x</p:attrName>
                                        </p:attrNameLst>
                                      </p:cBhvr>
                                      <p:tavLst>
                                        <p:tav tm="0">
                                          <p:val>
                                            <p:strVal val="#ppt_x"/>
                                          </p:val>
                                        </p:tav>
                                        <p:tav tm="100000">
                                          <p:val>
                                            <p:strVal val="#ppt_x"/>
                                          </p:val>
                                        </p:tav>
                                      </p:tavLst>
                                    </p:anim>
                                    <p:anim calcmode="lin" valueType="num">
                                      <p:cBhvr>
                                        <p:cTn id="31" dur="1000" fill="hold"/>
                                        <p:tgtEl>
                                          <p:spTgt spid="220"/>
                                        </p:tgtEl>
                                        <p:attrNameLst>
                                          <p:attrName>ppt_y</p:attrName>
                                        </p:attrNameLst>
                                      </p:cBhvr>
                                      <p:tavLst>
                                        <p:tav tm="0">
                                          <p:val>
                                            <p:strVal val="#ppt_y+.1"/>
                                          </p:val>
                                        </p:tav>
                                        <p:tav tm="100000">
                                          <p:val>
                                            <p:strVal val="#ppt_y"/>
                                          </p:val>
                                        </p:tav>
                                      </p:tavLst>
                                    </p:anim>
                                  </p:childTnLst>
                                </p:cTn>
                              </p:par>
                            </p:childTnLst>
                          </p:cTn>
                        </p:par>
                        <p:par>
                          <p:cTn id="32" fill="hold">
                            <p:stCondLst>
                              <p:cond delay="2500"/>
                            </p:stCondLst>
                            <p:childTnLst>
                              <p:par>
                                <p:cTn id="33" presetID="42" presetClass="entr" presetSubtype="0" fill="hold" grpId="0" nodeType="afterEffect">
                                  <p:stCondLst>
                                    <p:cond delay="0"/>
                                  </p:stCondLst>
                                  <p:childTnLst>
                                    <p:set>
                                      <p:cBhvr>
                                        <p:cTn id="34" dur="1" fill="hold">
                                          <p:stCondLst>
                                            <p:cond delay="0"/>
                                          </p:stCondLst>
                                        </p:cTn>
                                        <p:tgtEl>
                                          <p:spTgt spid="173"/>
                                        </p:tgtEl>
                                        <p:attrNameLst>
                                          <p:attrName>style.visibility</p:attrName>
                                        </p:attrNameLst>
                                      </p:cBhvr>
                                      <p:to>
                                        <p:strVal val="visible"/>
                                      </p:to>
                                    </p:set>
                                    <p:animEffect transition="in" filter="fade">
                                      <p:cBhvr>
                                        <p:cTn id="35" dur="1000"/>
                                        <p:tgtEl>
                                          <p:spTgt spid="173"/>
                                        </p:tgtEl>
                                      </p:cBhvr>
                                    </p:animEffect>
                                    <p:anim calcmode="lin" valueType="num">
                                      <p:cBhvr>
                                        <p:cTn id="36" dur="1000" fill="hold"/>
                                        <p:tgtEl>
                                          <p:spTgt spid="173"/>
                                        </p:tgtEl>
                                        <p:attrNameLst>
                                          <p:attrName>ppt_x</p:attrName>
                                        </p:attrNameLst>
                                      </p:cBhvr>
                                      <p:tavLst>
                                        <p:tav tm="0">
                                          <p:val>
                                            <p:strVal val="#ppt_x"/>
                                          </p:val>
                                        </p:tav>
                                        <p:tav tm="100000">
                                          <p:val>
                                            <p:strVal val="#ppt_x"/>
                                          </p:val>
                                        </p:tav>
                                      </p:tavLst>
                                    </p:anim>
                                    <p:anim calcmode="lin" valueType="num">
                                      <p:cBhvr>
                                        <p:cTn id="37" dur="1000" fill="hold"/>
                                        <p:tgtEl>
                                          <p:spTgt spid="173"/>
                                        </p:tgtEl>
                                        <p:attrNameLst>
                                          <p:attrName>ppt_y</p:attrName>
                                        </p:attrNameLst>
                                      </p:cBhvr>
                                      <p:tavLst>
                                        <p:tav tm="0">
                                          <p:val>
                                            <p:strVal val="#ppt_y+.1"/>
                                          </p:val>
                                        </p:tav>
                                        <p:tav tm="100000">
                                          <p:val>
                                            <p:strVal val="#ppt_y"/>
                                          </p:val>
                                        </p:tav>
                                      </p:tavLst>
                                    </p:anim>
                                  </p:childTnLst>
                                </p:cTn>
                              </p:par>
                              <p:par>
                                <p:cTn id="38" presetID="42" presetClass="entr" presetSubtype="0" fill="hold" nodeType="withEffect">
                                  <p:stCondLst>
                                    <p:cond delay="0"/>
                                  </p:stCondLst>
                                  <p:childTnLst>
                                    <p:set>
                                      <p:cBhvr>
                                        <p:cTn id="39" dur="1" fill="hold">
                                          <p:stCondLst>
                                            <p:cond delay="0"/>
                                          </p:stCondLst>
                                        </p:cTn>
                                        <p:tgtEl>
                                          <p:spTgt spid="211"/>
                                        </p:tgtEl>
                                        <p:attrNameLst>
                                          <p:attrName>style.visibility</p:attrName>
                                        </p:attrNameLst>
                                      </p:cBhvr>
                                      <p:to>
                                        <p:strVal val="visible"/>
                                      </p:to>
                                    </p:set>
                                    <p:animEffect transition="in" filter="fade">
                                      <p:cBhvr>
                                        <p:cTn id="40" dur="1000"/>
                                        <p:tgtEl>
                                          <p:spTgt spid="211"/>
                                        </p:tgtEl>
                                      </p:cBhvr>
                                    </p:animEffect>
                                    <p:anim calcmode="lin" valueType="num">
                                      <p:cBhvr>
                                        <p:cTn id="41" dur="1000" fill="hold"/>
                                        <p:tgtEl>
                                          <p:spTgt spid="211"/>
                                        </p:tgtEl>
                                        <p:attrNameLst>
                                          <p:attrName>ppt_x</p:attrName>
                                        </p:attrNameLst>
                                      </p:cBhvr>
                                      <p:tavLst>
                                        <p:tav tm="0">
                                          <p:val>
                                            <p:strVal val="#ppt_x"/>
                                          </p:val>
                                        </p:tav>
                                        <p:tav tm="100000">
                                          <p:val>
                                            <p:strVal val="#ppt_x"/>
                                          </p:val>
                                        </p:tav>
                                      </p:tavLst>
                                    </p:anim>
                                    <p:anim calcmode="lin" valueType="num">
                                      <p:cBhvr>
                                        <p:cTn id="42" dur="1000" fill="hold"/>
                                        <p:tgtEl>
                                          <p:spTgt spid="211"/>
                                        </p:tgtEl>
                                        <p:attrNameLst>
                                          <p:attrName>ppt_y</p:attrName>
                                        </p:attrNameLst>
                                      </p:cBhvr>
                                      <p:tavLst>
                                        <p:tav tm="0">
                                          <p:val>
                                            <p:strVal val="#ppt_y+.1"/>
                                          </p:val>
                                        </p:tav>
                                        <p:tav tm="100000">
                                          <p:val>
                                            <p:strVal val="#ppt_y"/>
                                          </p:val>
                                        </p:tav>
                                      </p:tavLst>
                                    </p:anim>
                                  </p:childTnLst>
                                </p:cTn>
                              </p:par>
                              <p:par>
                                <p:cTn id="43" presetID="42" presetClass="entr" presetSubtype="0" fill="hold" nodeType="withEffect">
                                  <p:stCondLst>
                                    <p:cond delay="0"/>
                                  </p:stCondLst>
                                  <p:childTnLst>
                                    <p:set>
                                      <p:cBhvr>
                                        <p:cTn id="44" dur="1" fill="hold">
                                          <p:stCondLst>
                                            <p:cond delay="0"/>
                                          </p:stCondLst>
                                        </p:cTn>
                                        <p:tgtEl>
                                          <p:spTgt spid="221"/>
                                        </p:tgtEl>
                                        <p:attrNameLst>
                                          <p:attrName>style.visibility</p:attrName>
                                        </p:attrNameLst>
                                      </p:cBhvr>
                                      <p:to>
                                        <p:strVal val="visible"/>
                                      </p:to>
                                    </p:set>
                                    <p:animEffect transition="in" filter="fade">
                                      <p:cBhvr>
                                        <p:cTn id="45" dur="1000"/>
                                        <p:tgtEl>
                                          <p:spTgt spid="221"/>
                                        </p:tgtEl>
                                      </p:cBhvr>
                                    </p:animEffect>
                                    <p:anim calcmode="lin" valueType="num">
                                      <p:cBhvr>
                                        <p:cTn id="46" dur="1000" fill="hold"/>
                                        <p:tgtEl>
                                          <p:spTgt spid="221"/>
                                        </p:tgtEl>
                                        <p:attrNameLst>
                                          <p:attrName>ppt_x</p:attrName>
                                        </p:attrNameLst>
                                      </p:cBhvr>
                                      <p:tavLst>
                                        <p:tav tm="0">
                                          <p:val>
                                            <p:strVal val="#ppt_x"/>
                                          </p:val>
                                        </p:tav>
                                        <p:tav tm="100000">
                                          <p:val>
                                            <p:strVal val="#ppt_x"/>
                                          </p:val>
                                        </p:tav>
                                      </p:tavLst>
                                    </p:anim>
                                    <p:anim calcmode="lin" valueType="num">
                                      <p:cBhvr>
                                        <p:cTn id="47" dur="1000" fill="hold"/>
                                        <p:tgtEl>
                                          <p:spTgt spid="221"/>
                                        </p:tgtEl>
                                        <p:attrNameLst>
                                          <p:attrName>ppt_y</p:attrName>
                                        </p:attrNameLst>
                                      </p:cBhvr>
                                      <p:tavLst>
                                        <p:tav tm="0">
                                          <p:val>
                                            <p:strVal val="#ppt_y+.1"/>
                                          </p:val>
                                        </p:tav>
                                        <p:tav tm="100000">
                                          <p:val>
                                            <p:strVal val="#ppt_y"/>
                                          </p:val>
                                        </p:tav>
                                      </p:tavLst>
                                    </p:anim>
                                  </p:childTnLst>
                                </p:cTn>
                              </p:par>
                            </p:childTnLst>
                          </p:cTn>
                        </p:par>
                        <p:par>
                          <p:cTn id="48" fill="hold">
                            <p:stCondLst>
                              <p:cond delay="3500"/>
                            </p:stCondLst>
                            <p:childTnLst>
                              <p:par>
                                <p:cTn id="49" presetID="42" presetClass="entr" presetSubtype="0" fill="hold" grpId="0" nodeType="afterEffect">
                                  <p:stCondLst>
                                    <p:cond delay="0"/>
                                  </p:stCondLst>
                                  <p:childTnLst>
                                    <p:set>
                                      <p:cBhvr>
                                        <p:cTn id="50" dur="1" fill="hold">
                                          <p:stCondLst>
                                            <p:cond delay="0"/>
                                          </p:stCondLst>
                                        </p:cTn>
                                        <p:tgtEl>
                                          <p:spTgt spid="174"/>
                                        </p:tgtEl>
                                        <p:attrNameLst>
                                          <p:attrName>style.visibility</p:attrName>
                                        </p:attrNameLst>
                                      </p:cBhvr>
                                      <p:to>
                                        <p:strVal val="visible"/>
                                      </p:to>
                                    </p:set>
                                    <p:animEffect transition="in" filter="fade">
                                      <p:cBhvr>
                                        <p:cTn id="51" dur="1000"/>
                                        <p:tgtEl>
                                          <p:spTgt spid="174"/>
                                        </p:tgtEl>
                                      </p:cBhvr>
                                    </p:animEffect>
                                    <p:anim calcmode="lin" valueType="num">
                                      <p:cBhvr>
                                        <p:cTn id="52" dur="1000" fill="hold"/>
                                        <p:tgtEl>
                                          <p:spTgt spid="174"/>
                                        </p:tgtEl>
                                        <p:attrNameLst>
                                          <p:attrName>ppt_x</p:attrName>
                                        </p:attrNameLst>
                                      </p:cBhvr>
                                      <p:tavLst>
                                        <p:tav tm="0">
                                          <p:val>
                                            <p:strVal val="#ppt_x"/>
                                          </p:val>
                                        </p:tav>
                                        <p:tav tm="100000">
                                          <p:val>
                                            <p:strVal val="#ppt_x"/>
                                          </p:val>
                                        </p:tav>
                                      </p:tavLst>
                                    </p:anim>
                                    <p:anim calcmode="lin" valueType="num">
                                      <p:cBhvr>
                                        <p:cTn id="53" dur="1000" fill="hold"/>
                                        <p:tgtEl>
                                          <p:spTgt spid="174"/>
                                        </p:tgtEl>
                                        <p:attrNameLst>
                                          <p:attrName>ppt_y</p:attrName>
                                        </p:attrNameLst>
                                      </p:cBhvr>
                                      <p:tavLst>
                                        <p:tav tm="0">
                                          <p:val>
                                            <p:strVal val="#ppt_y+.1"/>
                                          </p:val>
                                        </p:tav>
                                        <p:tav tm="100000">
                                          <p:val>
                                            <p:strVal val="#ppt_y"/>
                                          </p:val>
                                        </p:tav>
                                      </p:tavLst>
                                    </p:anim>
                                  </p:childTnLst>
                                </p:cTn>
                              </p:par>
                              <p:par>
                                <p:cTn id="54" presetID="42" presetClass="entr" presetSubtype="0" fill="hold" nodeType="withEffect">
                                  <p:stCondLst>
                                    <p:cond delay="0"/>
                                  </p:stCondLst>
                                  <p:childTnLst>
                                    <p:set>
                                      <p:cBhvr>
                                        <p:cTn id="55" dur="1" fill="hold">
                                          <p:stCondLst>
                                            <p:cond delay="0"/>
                                          </p:stCondLst>
                                        </p:cTn>
                                        <p:tgtEl>
                                          <p:spTgt spid="214"/>
                                        </p:tgtEl>
                                        <p:attrNameLst>
                                          <p:attrName>style.visibility</p:attrName>
                                        </p:attrNameLst>
                                      </p:cBhvr>
                                      <p:to>
                                        <p:strVal val="visible"/>
                                      </p:to>
                                    </p:set>
                                    <p:animEffect transition="in" filter="fade">
                                      <p:cBhvr>
                                        <p:cTn id="56" dur="1000"/>
                                        <p:tgtEl>
                                          <p:spTgt spid="214"/>
                                        </p:tgtEl>
                                      </p:cBhvr>
                                    </p:animEffect>
                                    <p:anim calcmode="lin" valueType="num">
                                      <p:cBhvr>
                                        <p:cTn id="57" dur="1000" fill="hold"/>
                                        <p:tgtEl>
                                          <p:spTgt spid="214"/>
                                        </p:tgtEl>
                                        <p:attrNameLst>
                                          <p:attrName>ppt_x</p:attrName>
                                        </p:attrNameLst>
                                      </p:cBhvr>
                                      <p:tavLst>
                                        <p:tav tm="0">
                                          <p:val>
                                            <p:strVal val="#ppt_x"/>
                                          </p:val>
                                        </p:tav>
                                        <p:tav tm="100000">
                                          <p:val>
                                            <p:strVal val="#ppt_x"/>
                                          </p:val>
                                        </p:tav>
                                      </p:tavLst>
                                    </p:anim>
                                    <p:anim calcmode="lin" valueType="num">
                                      <p:cBhvr>
                                        <p:cTn id="58" dur="1000" fill="hold"/>
                                        <p:tgtEl>
                                          <p:spTgt spid="21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3" grpId="0"/>
      <p:bldP spid="174" grpId="0"/>
      <p:bldP spid="204" grpId="0"/>
      <p:bldP spid="225" grpId="0" uiExpand="1" build="p"/>
      <p:bldP spid="226" grpId="0" build="p"/>
      <p:bldP spid="227" grpId="0" build="p"/>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0E1AC43F-AD04-410C-A7EF-D4502C75BAF3}"/>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20" y="13"/>
            <a:ext cx="12191981" cy="6857991"/>
          </a:xfrm>
          <a:prstGeom prst="rect">
            <a:avLst/>
          </a:prstGeom>
        </p:spPr>
      </p:pic>
      <p:sp>
        <p:nvSpPr>
          <p:cNvPr id="3" name="任意多边形: 形状 2">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D9643C58-7967-4852-B659-D1E0C5D94016}"/>
              </a:ext>
            </a:extLst>
          </p:cNvPr>
          <p:cNvSpPr/>
          <p:nvPr/>
        </p:nvSpPr>
        <p:spPr>
          <a:xfrm>
            <a:off x="1856731" y="2361753"/>
            <a:ext cx="8430679" cy="2278062"/>
          </a:xfrm>
          <a:custGeom>
            <a:avLst/>
            <a:gdLst>
              <a:gd name="connsiteX0" fmla="*/ 0 w 7991475"/>
              <a:gd name="connsiteY0" fmla="*/ 0 h 2278062"/>
              <a:gd name="connsiteX1" fmla="*/ 7991475 w 7991475"/>
              <a:gd name="connsiteY1" fmla="*/ 0 h 2278062"/>
              <a:gd name="connsiteX2" fmla="*/ 7991475 w 7991475"/>
              <a:gd name="connsiteY2" fmla="*/ 2278062 h 2278062"/>
              <a:gd name="connsiteX3" fmla="*/ 4510677 w 7991475"/>
              <a:gd name="connsiteY3" fmla="*/ 2278062 h 2278062"/>
              <a:gd name="connsiteX4" fmla="*/ 4516438 w 7991475"/>
              <a:gd name="connsiteY4" fmla="*/ 2220912 h 2278062"/>
              <a:gd name="connsiteX5" fmla="*/ 4514986 w 7991475"/>
              <a:gd name="connsiteY5" fmla="*/ 2206508 h 2278062"/>
              <a:gd name="connsiteX6" fmla="*/ 7919921 w 7991475"/>
              <a:gd name="connsiteY6" fmla="*/ 2206508 h 2278062"/>
              <a:gd name="connsiteX7" fmla="*/ 7919921 w 7991475"/>
              <a:gd name="connsiteY7" fmla="*/ 71554 h 2278062"/>
              <a:gd name="connsiteX8" fmla="*/ 71554 w 7991475"/>
              <a:gd name="connsiteY8" fmla="*/ 71554 h 2278062"/>
              <a:gd name="connsiteX9" fmla="*/ 71554 w 7991475"/>
              <a:gd name="connsiteY9" fmla="*/ 2206508 h 2278062"/>
              <a:gd name="connsiteX10" fmla="*/ 3476490 w 7991475"/>
              <a:gd name="connsiteY10" fmla="*/ 2206508 h 2278062"/>
              <a:gd name="connsiteX11" fmla="*/ 3475038 w 7991475"/>
              <a:gd name="connsiteY11" fmla="*/ 2220912 h 2278062"/>
              <a:gd name="connsiteX12" fmla="*/ 3480800 w 7991475"/>
              <a:gd name="connsiteY12" fmla="*/ 2278062 h 2278062"/>
              <a:gd name="connsiteX13" fmla="*/ 0 w 7991475"/>
              <a:gd name="connsiteY13" fmla="*/ 2278062 h 22780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7991475" h="2278062">
                <a:moveTo>
                  <a:pt x="0" y="0"/>
                </a:moveTo>
                <a:lnTo>
                  <a:pt x="7991475" y="0"/>
                </a:lnTo>
                <a:lnTo>
                  <a:pt x="7991475" y="2278062"/>
                </a:lnTo>
                <a:lnTo>
                  <a:pt x="4510677" y="2278062"/>
                </a:lnTo>
                <a:lnTo>
                  <a:pt x="4516438" y="2220912"/>
                </a:lnTo>
                <a:lnTo>
                  <a:pt x="4514986" y="2206508"/>
                </a:lnTo>
                <a:lnTo>
                  <a:pt x="7919921" y="2206508"/>
                </a:lnTo>
                <a:lnTo>
                  <a:pt x="7919921" y="71554"/>
                </a:lnTo>
                <a:lnTo>
                  <a:pt x="71554" y="71554"/>
                </a:lnTo>
                <a:lnTo>
                  <a:pt x="71554" y="2206508"/>
                </a:lnTo>
                <a:lnTo>
                  <a:pt x="3476490" y="2206508"/>
                </a:lnTo>
                <a:lnTo>
                  <a:pt x="3475038" y="2220912"/>
                </a:lnTo>
                <a:lnTo>
                  <a:pt x="3480800" y="2278062"/>
                </a:lnTo>
                <a:lnTo>
                  <a:pt x="0" y="2278062"/>
                </a:lnTo>
                <a:close/>
              </a:path>
            </a:pathLst>
          </a:custGeom>
          <a:solidFill>
            <a:schemeClr val="bg1">
              <a:alpha val="8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sym typeface="Arial" panose="020B0604020202020204" pitchFamily="34" charset="0"/>
            </a:endParaRPr>
          </a:p>
        </p:txBody>
      </p:sp>
      <p:grpSp>
        <p:nvGrpSpPr>
          <p:cNvPr id="4" name="组合 3">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13E7B586-A261-49AC-9335-99861E1577A2}"/>
              </a:ext>
            </a:extLst>
          </p:cNvPr>
          <p:cNvGrpSpPr/>
          <p:nvPr/>
        </p:nvGrpSpPr>
        <p:grpSpPr>
          <a:xfrm>
            <a:off x="2061115" y="2797992"/>
            <a:ext cx="8030623" cy="1217142"/>
            <a:chOff x="-2342329" y="2402358"/>
            <a:chExt cx="12070529" cy="1217142"/>
          </a:xfrm>
        </p:grpSpPr>
        <p:sp>
          <p:nvSpPr>
            <p:cNvPr id="5" name="文本框 4">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8FB497A9-5286-4BBB-8062-916FB0C49E9F}"/>
                </a:ext>
              </a:extLst>
            </p:cNvPr>
            <p:cNvSpPr txBox="1"/>
            <p:nvPr/>
          </p:nvSpPr>
          <p:spPr>
            <a:xfrm>
              <a:off x="-2200062" y="2424381"/>
              <a:ext cx="11772899" cy="923330"/>
            </a:xfrm>
            <a:prstGeom prst="rect">
              <a:avLst/>
            </a:prstGeom>
            <a:noFill/>
          </p:spPr>
          <p:txBody>
            <a:bodyPr vert="horz" rtlCol="0">
              <a:spAutoFit/>
            </a:bodyPr>
            <a:lstStyle/>
            <a:p>
              <a:pPr marL="0" marR="0" lvl="0" indent="0" algn="dist" defTabSz="457200" rtl="0" eaLnBrk="1" fontAlgn="auto" latinLnBrk="0" hangingPunct="1">
                <a:lnSpc>
                  <a:spcPct val="100000"/>
                </a:lnSpc>
                <a:spcBef>
                  <a:spcPts val="0"/>
                </a:spcBef>
                <a:spcAft>
                  <a:spcPts val="0"/>
                </a:spcAft>
                <a:buClrTx/>
                <a:buSzTx/>
                <a:buFontTx/>
                <a:buNone/>
                <a:tabLst/>
                <a:defRPr/>
              </a:pPr>
              <a:r>
                <a:rPr kumimoji="0" lang="zh-CN" altLang="en-US" sz="5400" b="0" i="1" u="none" strike="noStrike" kern="1200" cap="none" spc="0" normalizeH="0" baseline="0" noProof="0" dirty="0">
                  <a:ln>
                    <a:noFill/>
                  </a:ln>
                  <a:solidFill>
                    <a:srgbClr val="2CC8B8"/>
                  </a:solidFill>
                  <a:effectLst/>
                  <a:uLnTx/>
                  <a:uFillTx/>
                  <a:latin typeface="字魂36号-正文宋楷" panose="02000000000000000000" pitchFamily="2" charset="-122"/>
                  <a:ea typeface="字魂36号-正文宋楷" panose="02000000000000000000" pitchFamily="2" charset="-122"/>
                </a:rPr>
                <a:t>活动细节管理</a:t>
              </a:r>
            </a:p>
          </p:txBody>
        </p:sp>
        <p:sp>
          <p:nvSpPr>
            <p:cNvPr id="6" name="文本框 5">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26EA4DD1-1B41-4AEC-9FBC-A21F8E394C0F}"/>
                </a:ext>
              </a:extLst>
            </p:cNvPr>
            <p:cNvSpPr txBox="1"/>
            <p:nvPr/>
          </p:nvSpPr>
          <p:spPr>
            <a:xfrm>
              <a:off x="-2298721" y="2454870"/>
              <a:ext cx="11772899" cy="923330"/>
            </a:xfrm>
            <a:prstGeom prst="rect">
              <a:avLst/>
            </a:prstGeom>
            <a:noFill/>
          </p:spPr>
          <p:txBody>
            <a:bodyPr vert="horz" rtlCol="0">
              <a:spAutoFit/>
            </a:bodyPr>
            <a:lstStyle/>
            <a:p>
              <a:pPr marL="0" marR="0" lvl="0" indent="0" algn="dist" defTabSz="457200" rtl="0" eaLnBrk="1" fontAlgn="auto" latinLnBrk="0" hangingPunct="1">
                <a:lnSpc>
                  <a:spcPct val="100000"/>
                </a:lnSpc>
                <a:spcBef>
                  <a:spcPts val="0"/>
                </a:spcBef>
                <a:spcAft>
                  <a:spcPts val="0"/>
                </a:spcAft>
                <a:buClrTx/>
                <a:buSzTx/>
                <a:buFontTx/>
                <a:buNone/>
                <a:tabLst/>
                <a:defRPr/>
              </a:pPr>
              <a:r>
                <a:rPr kumimoji="0" lang="zh-CN" altLang="en-US" sz="5400" b="0" i="1" u="none" strike="noStrike" kern="1200" cap="none" spc="0" normalizeH="0" baseline="0" noProof="0" dirty="0">
                  <a:ln>
                    <a:noFill/>
                  </a:ln>
                  <a:solidFill>
                    <a:srgbClr val="A1249B"/>
                  </a:solidFill>
                  <a:effectLst/>
                  <a:uLnTx/>
                  <a:uFillTx/>
                  <a:latin typeface="字魂36号-正文宋楷" panose="02000000000000000000" pitchFamily="2" charset="-122"/>
                  <a:ea typeface="字魂36号-正文宋楷" panose="02000000000000000000" pitchFamily="2" charset="-122"/>
                </a:rPr>
                <a:t>活动细节管理</a:t>
              </a:r>
            </a:p>
          </p:txBody>
        </p:sp>
        <p:sp>
          <p:nvSpPr>
            <p:cNvPr id="7" name="平行四边形 6">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7E7B2021-C9E7-4457-B1DF-7BFC4BC9AC00}"/>
                </a:ext>
              </a:extLst>
            </p:cNvPr>
            <p:cNvSpPr/>
            <p:nvPr/>
          </p:nvSpPr>
          <p:spPr>
            <a:xfrm>
              <a:off x="-2133600" y="3378200"/>
              <a:ext cx="2540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8" name="平行四边形 7">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590F7EB3-39D4-4B87-8695-0692FB1ACF20}"/>
                </a:ext>
              </a:extLst>
            </p:cNvPr>
            <p:cNvSpPr/>
            <p:nvPr/>
          </p:nvSpPr>
          <p:spPr>
            <a:xfrm>
              <a:off x="-2108200" y="3276600"/>
              <a:ext cx="2540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9" name="平行四边形 8">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BB46BBFC-2462-4B63-AA9A-ACB42C82CBA7}"/>
                </a:ext>
              </a:extLst>
            </p:cNvPr>
            <p:cNvSpPr/>
            <p:nvPr/>
          </p:nvSpPr>
          <p:spPr>
            <a:xfrm>
              <a:off x="-1879600" y="3568700"/>
              <a:ext cx="1524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0" name="平行四边形 9">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3E75B482-4F0E-425A-BFBA-6EE2ADF35A79}"/>
                </a:ext>
              </a:extLst>
            </p:cNvPr>
            <p:cNvSpPr/>
            <p:nvPr/>
          </p:nvSpPr>
          <p:spPr>
            <a:xfrm>
              <a:off x="-1841500" y="2730500"/>
              <a:ext cx="1524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1" name="平行四边形 10">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50148FA3-8BEC-4D5E-9904-D7156BF8524C}"/>
                </a:ext>
              </a:extLst>
            </p:cNvPr>
            <p:cNvSpPr/>
            <p:nvPr/>
          </p:nvSpPr>
          <p:spPr>
            <a:xfrm>
              <a:off x="-1727200" y="2908300"/>
              <a:ext cx="1270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2" name="平行四边形 11">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6878E43B-404C-4B85-8A86-A5DE8C076152}"/>
                </a:ext>
              </a:extLst>
            </p:cNvPr>
            <p:cNvSpPr/>
            <p:nvPr/>
          </p:nvSpPr>
          <p:spPr>
            <a:xfrm>
              <a:off x="-1612900" y="2844800"/>
              <a:ext cx="2286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3" name="平行四边形 12">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A287AB4C-128E-4268-AAB9-3D6EB33B59C2}"/>
                </a:ext>
              </a:extLst>
            </p:cNvPr>
            <p:cNvSpPr/>
            <p:nvPr/>
          </p:nvSpPr>
          <p:spPr>
            <a:xfrm>
              <a:off x="-1384300" y="3302000"/>
              <a:ext cx="2159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4" name="平行四边形 13">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2CBE075A-36AF-4BE8-90DE-53294F00B059}"/>
                </a:ext>
              </a:extLst>
            </p:cNvPr>
            <p:cNvSpPr/>
            <p:nvPr/>
          </p:nvSpPr>
          <p:spPr>
            <a:xfrm>
              <a:off x="-1295400" y="3111500"/>
              <a:ext cx="2032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5" name="平行四边形 14">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6C4D0BA3-2B3D-4C61-80E4-790A067B0D72}"/>
                </a:ext>
              </a:extLst>
            </p:cNvPr>
            <p:cNvSpPr/>
            <p:nvPr/>
          </p:nvSpPr>
          <p:spPr>
            <a:xfrm>
              <a:off x="-1219200" y="3429000"/>
              <a:ext cx="1524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6" name="平行四边形 15">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82AE7C0C-5296-41E6-953C-EED8B6492B8C}"/>
                </a:ext>
              </a:extLst>
            </p:cNvPr>
            <p:cNvSpPr/>
            <p:nvPr/>
          </p:nvSpPr>
          <p:spPr>
            <a:xfrm>
              <a:off x="-1028700" y="2654300"/>
              <a:ext cx="2159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7" name="平行四边形 16">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D23EBF09-2FD9-4AAF-B334-5EB0B32F4D14}"/>
                </a:ext>
              </a:extLst>
            </p:cNvPr>
            <p:cNvSpPr/>
            <p:nvPr/>
          </p:nvSpPr>
          <p:spPr>
            <a:xfrm>
              <a:off x="-889000" y="3149600"/>
              <a:ext cx="1524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8" name="平行四边形 17">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06DC1F90-1727-459F-B2CD-EABDC3470ACD}"/>
                </a:ext>
              </a:extLst>
            </p:cNvPr>
            <p:cNvSpPr/>
            <p:nvPr/>
          </p:nvSpPr>
          <p:spPr>
            <a:xfrm>
              <a:off x="-762000" y="3162300"/>
              <a:ext cx="1905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9" name="平行四边形 18">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0A2246BB-58CD-4357-B45C-E60224693D9B}"/>
                </a:ext>
              </a:extLst>
            </p:cNvPr>
            <p:cNvSpPr/>
            <p:nvPr/>
          </p:nvSpPr>
          <p:spPr>
            <a:xfrm>
              <a:off x="-698500" y="3543300"/>
              <a:ext cx="2286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20" name="平行四边形 19">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A927ED5C-B647-4B3B-97DB-955D9C5A23A4}"/>
                </a:ext>
              </a:extLst>
            </p:cNvPr>
            <p:cNvSpPr/>
            <p:nvPr/>
          </p:nvSpPr>
          <p:spPr>
            <a:xfrm>
              <a:off x="-495300" y="2806700"/>
              <a:ext cx="1524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21" name="平行四边形 20">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8AD924EE-2F2D-465A-9911-BECFE53E7B3C}"/>
                </a:ext>
              </a:extLst>
            </p:cNvPr>
            <p:cNvSpPr/>
            <p:nvPr/>
          </p:nvSpPr>
          <p:spPr>
            <a:xfrm>
              <a:off x="-393700" y="3568700"/>
              <a:ext cx="2159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22" name="平行四边形 21">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6E80F851-B431-4619-9A08-BED3AF1D7BD6}"/>
                </a:ext>
              </a:extLst>
            </p:cNvPr>
            <p:cNvSpPr/>
            <p:nvPr/>
          </p:nvSpPr>
          <p:spPr>
            <a:xfrm>
              <a:off x="-266700" y="2984500"/>
              <a:ext cx="2540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23" name="平行四边形 22">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1481DD72-5E9F-4B26-A566-318EB9688763}"/>
                </a:ext>
              </a:extLst>
            </p:cNvPr>
            <p:cNvSpPr/>
            <p:nvPr/>
          </p:nvSpPr>
          <p:spPr>
            <a:xfrm>
              <a:off x="-165100" y="2654300"/>
              <a:ext cx="2286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24" name="平行四边形 23">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FA988FEC-7C16-4795-82E1-53D622A4D15B}"/>
                </a:ext>
              </a:extLst>
            </p:cNvPr>
            <p:cNvSpPr/>
            <p:nvPr/>
          </p:nvSpPr>
          <p:spPr>
            <a:xfrm>
              <a:off x="-25400" y="3022600"/>
              <a:ext cx="1778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25" name="平行四边形 24">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5CB8BCF1-4807-46C4-8792-B5EB55EFA441}"/>
                </a:ext>
              </a:extLst>
            </p:cNvPr>
            <p:cNvSpPr/>
            <p:nvPr/>
          </p:nvSpPr>
          <p:spPr>
            <a:xfrm>
              <a:off x="152400" y="2806700"/>
              <a:ext cx="2032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26" name="平行四边形 25">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CA71E0D7-FC2A-467E-ABF8-5F6CAC88F225}"/>
                </a:ext>
              </a:extLst>
            </p:cNvPr>
            <p:cNvSpPr/>
            <p:nvPr/>
          </p:nvSpPr>
          <p:spPr>
            <a:xfrm>
              <a:off x="254000" y="3302000"/>
              <a:ext cx="2286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27" name="平行四边形 26">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BBAD19A4-7AA0-4830-A1D3-41BBC0BAF5AF}"/>
                </a:ext>
              </a:extLst>
            </p:cNvPr>
            <p:cNvSpPr/>
            <p:nvPr/>
          </p:nvSpPr>
          <p:spPr>
            <a:xfrm>
              <a:off x="304800" y="3492500"/>
              <a:ext cx="1651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28" name="平行四边形 27">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1A0C9FBF-179C-4533-A6A2-F22BF1733357}"/>
                </a:ext>
              </a:extLst>
            </p:cNvPr>
            <p:cNvSpPr/>
            <p:nvPr/>
          </p:nvSpPr>
          <p:spPr>
            <a:xfrm>
              <a:off x="520700" y="3543300"/>
              <a:ext cx="2413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29" name="平行四边形 28">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7E1380CC-6CBE-46B9-A72E-B293C35C30E6}"/>
                </a:ext>
              </a:extLst>
            </p:cNvPr>
            <p:cNvSpPr/>
            <p:nvPr/>
          </p:nvSpPr>
          <p:spPr>
            <a:xfrm>
              <a:off x="558800" y="3479800"/>
              <a:ext cx="1651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30" name="平行四边形 29">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BB01A80F-B57E-4303-AEF8-568EB24A25F6}"/>
                </a:ext>
              </a:extLst>
            </p:cNvPr>
            <p:cNvSpPr/>
            <p:nvPr/>
          </p:nvSpPr>
          <p:spPr>
            <a:xfrm>
              <a:off x="762000" y="3403600"/>
              <a:ext cx="1524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31" name="平行四边形 30">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E40DF225-9A05-4B67-8519-BF364E663693}"/>
                </a:ext>
              </a:extLst>
            </p:cNvPr>
            <p:cNvSpPr/>
            <p:nvPr/>
          </p:nvSpPr>
          <p:spPr>
            <a:xfrm>
              <a:off x="901700" y="2908300"/>
              <a:ext cx="2159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32" name="平行四边形 31">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0B414EC2-8170-4E3E-8E00-A2E7D6AD305E}"/>
                </a:ext>
              </a:extLst>
            </p:cNvPr>
            <p:cNvSpPr/>
            <p:nvPr/>
          </p:nvSpPr>
          <p:spPr>
            <a:xfrm>
              <a:off x="965200" y="2832100"/>
              <a:ext cx="2032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33" name="平行四边形 32">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975FA6FB-11DE-4309-A5E3-356CAB86CEA2}"/>
                </a:ext>
              </a:extLst>
            </p:cNvPr>
            <p:cNvSpPr/>
            <p:nvPr/>
          </p:nvSpPr>
          <p:spPr>
            <a:xfrm>
              <a:off x="1117600" y="3238500"/>
              <a:ext cx="1270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34" name="平行四边形 33">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98C5A400-1490-41A6-A100-5CC1E1F2169E}"/>
                </a:ext>
              </a:extLst>
            </p:cNvPr>
            <p:cNvSpPr/>
            <p:nvPr/>
          </p:nvSpPr>
          <p:spPr>
            <a:xfrm>
              <a:off x="1231900" y="3378200"/>
              <a:ext cx="1651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35" name="平行四边形 34">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BB0A5ED5-9FFF-4ED2-9DC7-96DDD4AAF60C}"/>
                </a:ext>
              </a:extLst>
            </p:cNvPr>
            <p:cNvSpPr/>
            <p:nvPr/>
          </p:nvSpPr>
          <p:spPr>
            <a:xfrm>
              <a:off x="1371600" y="3340100"/>
              <a:ext cx="2540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36" name="平行四边形 35">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9754AE47-8F63-46BC-9081-2D3D63807E11}"/>
                </a:ext>
              </a:extLst>
            </p:cNvPr>
            <p:cNvSpPr/>
            <p:nvPr/>
          </p:nvSpPr>
          <p:spPr>
            <a:xfrm>
              <a:off x="1485900" y="3327400"/>
              <a:ext cx="2159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37" name="平行四边形 36">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B94912A0-6402-45AE-84E3-9E72DC94B851}"/>
                </a:ext>
              </a:extLst>
            </p:cNvPr>
            <p:cNvSpPr/>
            <p:nvPr/>
          </p:nvSpPr>
          <p:spPr>
            <a:xfrm>
              <a:off x="1651000" y="2844800"/>
              <a:ext cx="2413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38" name="平行四边形 37">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3016C20D-E136-4794-9B61-5554C3573B7F}"/>
                </a:ext>
              </a:extLst>
            </p:cNvPr>
            <p:cNvSpPr/>
            <p:nvPr/>
          </p:nvSpPr>
          <p:spPr>
            <a:xfrm>
              <a:off x="1778000" y="2933700"/>
              <a:ext cx="1397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39" name="平行四边形 38">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02CBC135-C730-4334-B355-9678CBB92500}"/>
                </a:ext>
              </a:extLst>
            </p:cNvPr>
            <p:cNvSpPr/>
            <p:nvPr/>
          </p:nvSpPr>
          <p:spPr>
            <a:xfrm>
              <a:off x="1841500" y="3149600"/>
              <a:ext cx="1524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40" name="平行四边形 39">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8DCCCBE3-2E50-4D49-ABEA-C26B5DC7E248}"/>
                </a:ext>
              </a:extLst>
            </p:cNvPr>
            <p:cNvSpPr/>
            <p:nvPr/>
          </p:nvSpPr>
          <p:spPr>
            <a:xfrm>
              <a:off x="1955800" y="3149600"/>
              <a:ext cx="2159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41" name="平行四边形 40">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78468CDE-9F85-4EEF-89F0-74D2E2EFA774}"/>
                </a:ext>
              </a:extLst>
            </p:cNvPr>
            <p:cNvSpPr/>
            <p:nvPr/>
          </p:nvSpPr>
          <p:spPr>
            <a:xfrm>
              <a:off x="2146300" y="2679700"/>
              <a:ext cx="1651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42" name="平行四边形 41">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B24DA5C9-C41E-4E4A-94E2-5D0E6227DDDE}"/>
                </a:ext>
              </a:extLst>
            </p:cNvPr>
            <p:cNvSpPr/>
            <p:nvPr/>
          </p:nvSpPr>
          <p:spPr>
            <a:xfrm>
              <a:off x="2235200" y="2667000"/>
              <a:ext cx="2540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43" name="平行四边形 42">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6D87B116-7C20-4C5A-92E7-AE334C292378}"/>
                </a:ext>
              </a:extLst>
            </p:cNvPr>
            <p:cNvSpPr/>
            <p:nvPr/>
          </p:nvSpPr>
          <p:spPr>
            <a:xfrm>
              <a:off x="2336800" y="3124200"/>
              <a:ext cx="1270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44" name="平行四边形 43">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0244B9E0-C5FD-4CE4-AC65-A0E3C3C1408C}"/>
                </a:ext>
              </a:extLst>
            </p:cNvPr>
            <p:cNvSpPr/>
            <p:nvPr/>
          </p:nvSpPr>
          <p:spPr>
            <a:xfrm>
              <a:off x="2540000" y="2578100"/>
              <a:ext cx="1778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45" name="平行四边形 44">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AB8F502B-F5D3-45D3-BD11-EF908A9C5A2E}"/>
                </a:ext>
              </a:extLst>
            </p:cNvPr>
            <p:cNvSpPr/>
            <p:nvPr/>
          </p:nvSpPr>
          <p:spPr>
            <a:xfrm>
              <a:off x="2667000" y="3048000"/>
              <a:ext cx="1270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46" name="平行四边形 45">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DEA329FB-0E30-4B17-87FD-28E09FE4DD24}"/>
                </a:ext>
              </a:extLst>
            </p:cNvPr>
            <p:cNvSpPr/>
            <p:nvPr/>
          </p:nvSpPr>
          <p:spPr>
            <a:xfrm>
              <a:off x="2819400" y="3352800"/>
              <a:ext cx="1905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47" name="平行四边形 46">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712F608D-6B33-4777-A822-DC10B063E277}"/>
                </a:ext>
              </a:extLst>
            </p:cNvPr>
            <p:cNvSpPr/>
            <p:nvPr/>
          </p:nvSpPr>
          <p:spPr>
            <a:xfrm>
              <a:off x="2921000" y="3454400"/>
              <a:ext cx="1778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48" name="平行四边形 47">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F068A207-7849-494C-87A5-5C1E9168C614}"/>
                </a:ext>
              </a:extLst>
            </p:cNvPr>
            <p:cNvSpPr/>
            <p:nvPr/>
          </p:nvSpPr>
          <p:spPr>
            <a:xfrm>
              <a:off x="2997200" y="3479800"/>
              <a:ext cx="2413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49" name="平行四边形 48">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236AEC72-C0E6-47E4-9192-E2C731C24F00}"/>
                </a:ext>
              </a:extLst>
            </p:cNvPr>
            <p:cNvSpPr/>
            <p:nvPr/>
          </p:nvSpPr>
          <p:spPr>
            <a:xfrm>
              <a:off x="3086100" y="2908300"/>
              <a:ext cx="2286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50" name="平行四边形 49">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70646FF9-58F1-45F3-A32F-51970933DE2B}"/>
                </a:ext>
              </a:extLst>
            </p:cNvPr>
            <p:cNvSpPr/>
            <p:nvPr/>
          </p:nvSpPr>
          <p:spPr>
            <a:xfrm>
              <a:off x="3276600" y="2755900"/>
              <a:ext cx="1397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51" name="平行四边形 50">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62E214BD-F662-4082-AE68-D8BD740D262A}"/>
                </a:ext>
              </a:extLst>
            </p:cNvPr>
            <p:cNvSpPr/>
            <p:nvPr/>
          </p:nvSpPr>
          <p:spPr>
            <a:xfrm>
              <a:off x="3340100" y="2616200"/>
              <a:ext cx="2159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52" name="平行四边形 51">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B84319B7-2A1E-463C-B61C-9636EEE10BB6}"/>
                </a:ext>
              </a:extLst>
            </p:cNvPr>
            <p:cNvSpPr/>
            <p:nvPr/>
          </p:nvSpPr>
          <p:spPr>
            <a:xfrm>
              <a:off x="3467100" y="3136900"/>
              <a:ext cx="2286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53" name="平行四边形 52">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12B9124E-22C7-40C4-9083-A08E11158BC5}"/>
                </a:ext>
              </a:extLst>
            </p:cNvPr>
            <p:cNvSpPr/>
            <p:nvPr/>
          </p:nvSpPr>
          <p:spPr>
            <a:xfrm>
              <a:off x="3657600" y="3124200"/>
              <a:ext cx="2286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54" name="平行四边形 53">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A70EEFFE-1FDE-4792-844C-579F56A125E7}"/>
                </a:ext>
              </a:extLst>
            </p:cNvPr>
            <p:cNvSpPr/>
            <p:nvPr/>
          </p:nvSpPr>
          <p:spPr>
            <a:xfrm>
              <a:off x="3835400" y="2552700"/>
              <a:ext cx="2159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55" name="平行四边形 54">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BE4B1B8B-966E-434B-A943-993DD9FE24E2}"/>
                </a:ext>
              </a:extLst>
            </p:cNvPr>
            <p:cNvSpPr/>
            <p:nvPr/>
          </p:nvSpPr>
          <p:spPr>
            <a:xfrm>
              <a:off x="3860800" y="3479800"/>
              <a:ext cx="2540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56" name="平行四边形 55">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7E75F2F6-F01F-4EB8-B281-87238CA40AB7}"/>
                </a:ext>
              </a:extLst>
            </p:cNvPr>
            <p:cNvSpPr/>
            <p:nvPr/>
          </p:nvSpPr>
          <p:spPr>
            <a:xfrm>
              <a:off x="4076700" y="3098800"/>
              <a:ext cx="2032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57" name="平行四边形 56">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D0A0C76E-7418-4699-AB70-507F3E46159D}"/>
                </a:ext>
              </a:extLst>
            </p:cNvPr>
            <p:cNvSpPr/>
            <p:nvPr/>
          </p:nvSpPr>
          <p:spPr>
            <a:xfrm>
              <a:off x="4140200" y="2882900"/>
              <a:ext cx="1270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58" name="平行四边形 57">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B53EC9AB-6FE9-4385-B911-9F27AEF8F055}"/>
                </a:ext>
              </a:extLst>
            </p:cNvPr>
            <p:cNvSpPr/>
            <p:nvPr/>
          </p:nvSpPr>
          <p:spPr>
            <a:xfrm>
              <a:off x="4279900" y="3225800"/>
              <a:ext cx="1270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59" name="平行四边形 58">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CC9FA4ED-2086-4BDE-BB04-355A3010CE3B}"/>
                </a:ext>
              </a:extLst>
            </p:cNvPr>
            <p:cNvSpPr/>
            <p:nvPr/>
          </p:nvSpPr>
          <p:spPr>
            <a:xfrm>
              <a:off x="4381500" y="2590800"/>
              <a:ext cx="1524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60" name="平行四边形 59">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189FF69C-0842-4E3E-8130-9EB0B0B6A8D9}"/>
                </a:ext>
              </a:extLst>
            </p:cNvPr>
            <p:cNvSpPr/>
            <p:nvPr/>
          </p:nvSpPr>
          <p:spPr>
            <a:xfrm>
              <a:off x="4584700" y="3517900"/>
              <a:ext cx="1524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61" name="平行四边形 60">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4CDB4AEC-6936-48B6-AABC-E8268C72AE88}"/>
                </a:ext>
              </a:extLst>
            </p:cNvPr>
            <p:cNvSpPr/>
            <p:nvPr/>
          </p:nvSpPr>
          <p:spPr>
            <a:xfrm>
              <a:off x="4686300" y="3568700"/>
              <a:ext cx="1524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62" name="平行四边形 61">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8F33B902-0275-4988-9679-22F984AFB87A}"/>
                </a:ext>
              </a:extLst>
            </p:cNvPr>
            <p:cNvSpPr/>
            <p:nvPr/>
          </p:nvSpPr>
          <p:spPr>
            <a:xfrm>
              <a:off x="4762500" y="2806700"/>
              <a:ext cx="1905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63" name="平行四边形 62">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E359D23C-E3D8-4FA9-AE74-43E6FEA6AE99}"/>
                </a:ext>
              </a:extLst>
            </p:cNvPr>
            <p:cNvSpPr/>
            <p:nvPr/>
          </p:nvSpPr>
          <p:spPr>
            <a:xfrm>
              <a:off x="4953000" y="3543300"/>
              <a:ext cx="1651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64" name="平行四边形 63">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72703AB8-3831-4CE4-A5E0-D78FC40B31F0}"/>
                </a:ext>
              </a:extLst>
            </p:cNvPr>
            <p:cNvSpPr/>
            <p:nvPr/>
          </p:nvSpPr>
          <p:spPr>
            <a:xfrm>
              <a:off x="5029200" y="2895600"/>
              <a:ext cx="2413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65" name="平行四边形 64">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A325F06D-DA32-4BBA-AEC1-B3351E44B4DD}"/>
                </a:ext>
              </a:extLst>
            </p:cNvPr>
            <p:cNvSpPr/>
            <p:nvPr/>
          </p:nvSpPr>
          <p:spPr>
            <a:xfrm>
              <a:off x="5156200" y="2641600"/>
              <a:ext cx="1651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66" name="平行四边形 65">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38D076F1-59AE-44DF-80B9-B044E4316CA6}"/>
                </a:ext>
              </a:extLst>
            </p:cNvPr>
            <p:cNvSpPr/>
            <p:nvPr/>
          </p:nvSpPr>
          <p:spPr>
            <a:xfrm>
              <a:off x="5334000" y="2895600"/>
              <a:ext cx="1270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67" name="平行四边形 66">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8D92D6DD-CC3D-45F6-9913-E08691C73EFF}"/>
                </a:ext>
              </a:extLst>
            </p:cNvPr>
            <p:cNvSpPr/>
            <p:nvPr/>
          </p:nvSpPr>
          <p:spPr>
            <a:xfrm>
              <a:off x="5422900" y="3048000"/>
              <a:ext cx="1651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68" name="平行四边形 67">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5CFACF4F-3517-4BD3-B5B5-1B92854C050A}"/>
                </a:ext>
              </a:extLst>
            </p:cNvPr>
            <p:cNvSpPr/>
            <p:nvPr/>
          </p:nvSpPr>
          <p:spPr>
            <a:xfrm>
              <a:off x="5549900" y="3251200"/>
              <a:ext cx="2159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69" name="平行四边形 68">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2A06BAC7-C2F3-4F5E-AB40-9C51E2D97D12}"/>
                </a:ext>
              </a:extLst>
            </p:cNvPr>
            <p:cNvSpPr/>
            <p:nvPr/>
          </p:nvSpPr>
          <p:spPr>
            <a:xfrm>
              <a:off x="5727700" y="2743200"/>
              <a:ext cx="1778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70" name="平行四边形 69">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459A9A6D-87FE-42AD-BC15-C138E78229F8}"/>
                </a:ext>
              </a:extLst>
            </p:cNvPr>
            <p:cNvSpPr/>
            <p:nvPr/>
          </p:nvSpPr>
          <p:spPr>
            <a:xfrm>
              <a:off x="5778500" y="3568700"/>
              <a:ext cx="2413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71" name="平行四边形 70">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BE3CEB5F-9D91-4A6C-B937-25AAC691D868}"/>
                </a:ext>
              </a:extLst>
            </p:cNvPr>
            <p:cNvSpPr/>
            <p:nvPr/>
          </p:nvSpPr>
          <p:spPr>
            <a:xfrm>
              <a:off x="5943600" y="3149600"/>
              <a:ext cx="1651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72" name="平行四边形 71">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1DAECA4B-9C66-4D29-9795-4B5161EEAEF4}"/>
                </a:ext>
              </a:extLst>
            </p:cNvPr>
            <p:cNvSpPr/>
            <p:nvPr/>
          </p:nvSpPr>
          <p:spPr>
            <a:xfrm>
              <a:off x="6108700" y="2794000"/>
              <a:ext cx="2286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73" name="平行四边形 72">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70CC69EA-297C-42BB-96DC-6A70AD3C1027}"/>
                </a:ext>
              </a:extLst>
            </p:cNvPr>
            <p:cNvSpPr/>
            <p:nvPr/>
          </p:nvSpPr>
          <p:spPr>
            <a:xfrm>
              <a:off x="6248400" y="3365500"/>
              <a:ext cx="2540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74" name="平行四边形 73">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8F40DC8F-C285-4A47-A377-B714D7959C02}"/>
                </a:ext>
              </a:extLst>
            </p:cNvPr>
            <p:cNvSpPr/>
            <p:nvPr/>
          </p:nvSpPr>
          <p:spPr>
            <a:xfrm>
              <a:off x="6273800" y="3225800"/>
              <a:ext cx="1778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75" name="平行四边形 74">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8955CD73-2EC7-4CEB-B511-96AE3B297B2F}"/>
                </a:ext>
              </a:extLst>
            </p:cNvPr>
            <p:cNvSpPr/>
            <p:nvPr/>
          </p:nvSpPr>
          <p:spPr>
            <a:xfrm>
              <a:off x="6464300" y="3543300"/>
              <a:ext cx="2413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76" name="平行四边形 75">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7DF94055-0DAA-41FF-9600-08CD79892B48}"/>
                </a:ext>
              </a:extLst>
            </p:cNvPr>
            <p:cNvSpPr/>
            <p:nvPr/>
          </p:nvSpPr>
          <p:spPr>
            <a:xfrm>
              <a:off x="6540500" y="3365500"/>
              <a:ext cx="2413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77" name="平行四边形 76">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5A30326F-9ACA-4FFA-881D-C480D43DC4F4}"/>
                </a:ext>
              </a:extLst>
            </p:cNvPr>
            <p:cNvSpPr/>
            <p:nvPr/>
          </p:nvSpPr>
          <p:spPr>
            <a:xfrm>
              <a:off x="6654800" y="3352800"/>
              <a:ext cx="1397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78" name="平行四边形 77">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79BE14CF-E90B-4A7B-A053-E163A775C260}"/>
                </a:ext>
              </a:extLst>
            </p:cNvPr>
            <p:cNvSpPr/>
            <p:nvPr/>
          </p:nvSpPr>
          <p:spPr>
            <a:xfrm>
              <a:off x="6845300" y="2616200"/>
              <a:ext cx="2032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79" name="平行四边形 78">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24B87990-45E2-4E97-8DCC-D58A2CD00F76}"/>
                </a:ext>
              </a:extLst>
            </p:cNvPr>
            <p:cNvSpPr/>
            <p:nvPr/>
          </p:nvSpPr>
          <p:spPr>
            <a:xfrm>
              <a:off x="6946900" y="2565400"/>
              <a:ext cx="1270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80" name="平行四边形 79">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224C328C-4B80-4904-BE2B-831294ACD76F}"/>
                </a:ext>
              </a:extLst>
            </p:cNvPr>
            <p:cNvSpPr/>
            <p:nvPr/>
          </p:nvSpPr>
          <p:spPr>
            <a:xfrm>
              <a:off x="7035800" y="3378200"/>
              <a:ext cx="2540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81" name="平行四边形 80">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82067924-48AB-438C-B6A7-7B1772BCF7B6}"/>
                </a:ext>
              </a:extLst>
            </p:cNvPr>
            <p:cNvSpPr/>
            <p:nvPr/>
          </p:nvSpPr>
          <p:spPr>
            <a:xfrm>
              <a:off x="7239000" y="3035300"/>
              <a:ext cx="1270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82" name="平行四边形 81">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BED4353D-F952-4008-965A-31378AAF7CAE}"/>
                </a:ext>
              </a:extLst>
            </p:cNvPr>
            <p:cNvSpPr/>
            <p:nvPr/>
          </p:nvSpPr>
          <p:spPr>
            <a:xfrm>
              <a:off x="7302500" y="3365500"/>
              <a:ext cx="1397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83" name="平行四边形 82">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82EC905F-FC41-4D48-A67A-68D34DAAF05F}"/>
                </a:ext>
              </a:extLst>
            </p:cNvPr>
            <p:cNvSpPr/>
            <p:nvPr/>
          </p:nvSpPr>
          <p:spPr>
            <a:xfrm>
              <a:off x="7429500" y="3543300"/>
              <a:ext cx="2540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84" name="平行四边形 83">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C1BEF8C3-29AA-4974-A3B7-9F76783994B1}"/>
                </a:ext>
              </a:extLst>
            </p:cNvPr>
            <p:cNvSpPr/>
            <p:nvPr/>
          </p:nvSpPr>
          <p:spPr>
            <a:xfrm>
              <a:off x="7531100" y="2679700"/>
              <a:ext cx="1397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85" name="平行四边形 84">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2C1B232A-0B09-433A-A231-5A540854FE22}"/>
                </a:ext>
              </a:extLst>
            </p:cNvPr>
            <p:cNvSpPr/>
            <p:nvPr/>
          </p:nvSpPr>
          <p:spPr>
            <a:xfrm>
              <a:off x="7772400" y="3009900"/>
              <a:ext cx="2413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86" name="平行四边形 85">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2AF7F2AB-CF3A-41C9-BC8E-9034D55806D1}"/>
                </a:ext>
              </a:extLst>
            </p:cNvPr>
            <p:cNvSpPr/>
            <p:nvPr/>
          </p:nvSpPr>
          <p:spPr>
            <a:xfrm>
              <a:off x="7810500" y="3429000"/>
              <a:ext cx="2286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87" name="平行四边形 86">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3C41A0E7-110C-4D7B-8512-E33D9487B0BB}"/>
                </a:ext>
              </a:extLst>
            </p:cNvPr>
            <p:cNvSpPr/>
            <p:nvPr/>
          </p:nvSpPr>
          <p:spPr>
            <a:xfrm>
              <a:off x="7962900" y="2552700"/>
              <a:ext cx="1778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88" name="平行四边形 87">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2C1D0D6B-0CE6-4B8D-9ABC-4FB97008A203}"/>
                </a:ext>
              </a:extLst>
            </p:cNvPr>
            <p:cNvSpPr/>
            <p:nvPr/>
          </p:nvSpPr>
          <p:spPr>
            <a:xfrm>
              <a:off x="8051800" y="3009900"/>
              <a:ext cx="1905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89" name="平行四边形 88">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3B892C89-069A-45BB-BA31-6EB3F446C967}"/>
                </a:ext>
              </a:extLst>
            </p:cNvPr>
            <p:cNvSpPr/>
            <p:nvPr/>
          </p:nvSpPr>
          <p:spPr>
            <a:xfrm>
              <a:off x="8280400" y="3213100"/>
              <a:ext cx="1270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90" name="平行四边形 89">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4ECCB161-29DF-48F1-882A-3157C715E513}"/>
                </a:ext>
              </a:extLst>
            </p:cNvPr>
            <p:cNvSpPr/>
            <p:nvPr/>
          </p:nvSpPr>
          <p:spPr>
            <a:xfrm>
              <a:off x="8293100" y="3073400"/>
              <a:ext cx="1905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91" name="平行四边形 90">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FBAFD537-3B82-4C69-8F7C-4149DD8780FC}"/>
                </a:ext>
              </a:extLst>
            </p:cNvPr>
            <p:cNvSpPr/>
            <p:nvPr/>
          </p:nvSpPr>
          <p:spPr>
            <a:xfrm>
              <a:off x="8509000" y="2857500"/>
              <a:ext cx="2286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92" name="平行四边形 91">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78264C87-3165-4B3B-A790-055CB2ECC89A}"/>
                </a:ext>
              </a:extLst>
            </p:cNvPr>
            <p:cNvSpPr/>
            <p:nvPr/>
          </p:nvSpPr>
          <p:spPr>
            <a:xfrm>
              <a:off x="8610600" y="3505200"/>
              <a:ext cx="1651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93" name="平行四边形 92">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2873072C-4408-4681-B2A6-70A4486C8334}"/>
                </a:ext>
              </a:extLst>
            </p:cNvPr>
            <p:cNvSpPr/>
            <p:nvPr/>
          </p:nvSpPr>
          <p:spPr>
            <a:xfrm>
              <a:off x="8750300" y="3492500"/>
              <a:ext cx="1397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94" name="平行四边形 93">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5F434F7A-752B-47CE-9635-CF9529F819FE}"/>
                </a:ext>
              </a:extLst>
            </p:cNvPr>
            <p:cNvSpPr/>
            <p:nvPr/>
          </p:nvSpPr>
          <p:spPr>
            <a:xfrm>
              <a:off x="8851900" y="2654300"/>
              <a:ext cx="2540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95" name="平行四边形 94">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45A66826-B3B6-421E-B811-A5F46B0F6788}"/>
                </a:ext>
              </a:extLst>
            </p:cNvPr>
            <p:cNvSpPr/>
            <p:nvPr/>
          </p:nvSpPr>
          <p:spPr>
            <a:xfrm>
              <a:off x="9042400" y="2730500"/>
              <a:ext cx="2286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96" name="平行四边形 95">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89E1D63D-9C21-4710-A7E9-40C83CE26514}"/>
                </a:ext>
              </a:extLst>
            </p:cNvPr>
            <p:cNvSpPr/>
            <p:nvPr/>
          </p:nvSpPr>
          <p:spPr>
            <a:xfrm>
              <a:off x="9144000" y="2616200"/>
              <a:ext cx="1397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97" name="平行四边形 96">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53704D5D-2788-4C93-9B3F-3D57B90C64B7}"/>
                </a:ext>
              </a:extLst>
            </p:cNvPr>
            <p:cNvSpPr/>
            <p:nvPr/>
          </p:nvSpPr>
          <p:spPr>
            <a:xfrm>
              <a:off x="9182100" y="2959100"/>
              <a:ext cx="1651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98" name="平行四边形 97">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AE836BC4-8863-495A-9D3F-7D94860A62F6}"/>
                </a:ext>
              </a:extLst>
            </p:cNvPr>
            <p:cNvSpPr/>
            <p:nvPr/>
          </p:nvSpPr>
          <p:spPr>
            <a:xfrm>
              <a:off x="9410700" y="3022600"/>
              <a:ext cx="2159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99" name="平行四边形 98">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1BF31D90-CDD9-4023-B234-42B8DA40F4CA}"/>
                </a:ext>
              </a:extLst>
            </p:cNvPr>
            <p:cNvSpPr/>
            <p:nvPr/>
          </p:nvSpPr>
          <p:spPr>
            <a:xfrm>
              <a:off x="9499600" y="2717800"/>
              <a:ext cx="2286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00" name="平行四边形 99">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36E3C81D-2DBF-4BEA-95AA-4FB396FE5E71}"/>
                </a:ext>
              </a:extLst>
            </p:cNvPr>
            <p:cNvSpPr/>
            <p:nvPr/>
          </p:nvSpPr>
          <p:spPr>
            <a:xfrm>
              <a:off x="-2235200" y="2667000"/>
              <a:ext cx="1270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01" name="平行四边形 100">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96FD8F1A-837B-4B53-B38D-E062DE351DD1}"/>
                </a:ext>
              </a:extLst>
            </p:cNvPr>
            <p:cNvSpPr/>
            <p:nvPr/>
          </p:nvSpPr>
          <p:spPr>
            <a:xfrm>
              <a:off x="-2120900" y="3505200"/>
              <a:ext cx="1778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02" name="平行四边形 101">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7A4A2822-BE92-4FFA-8170-65893D0583D2}"/>
                </a:ext>
              </a:extLst>
            </p:cNvPr>
            <p:cNvSpPr/>
            <p:nvPr/>
          </p:nvSpPr>
          <p:spPr>
            <a:xfrm>
              <a:off x="-1917700" y="3086100"/>
              <a:ext cx="1651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03" name="平行四边形 102">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DD4CA839-02D0-4E50-8699-1DEBB340C392}"/>
                </a:ext>
              </a:extLst>
            </p:cNvPr>
            <p:cNvSpPr/>
            <p:nvPr/>
          </p:nvSpPr>
          <p:spPr>
            <a:xfrm>
              <a:off x="-1866900" y="2908300"/>
              <a:ext cx="1778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04" name="平行四边形 103">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90EB81FE-A972-4D2F-BE29-10D2C3199343}"/>
                </a:ext>
              </a:extLst>
            </p:cNvPr>
            <p:cNvSpPr/>
            <p:nvPr/>
          </p:nvSpPr>
          <p:spPr>
            <a:xfrm>
              <a:off x="-1625600" y="2882900"/>
              <a:ext cx="2159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05" name="平行四边形 104">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C71F4D4A-7D79-4295-9C2F-665BD9B6660C}"/>
                </a:ext>
              </a:extLst>
            </p:cNvPr>
            <p:cNvSpPr/>
            <p:nvPr/>
          </p:nvSpPr>
          <p:spPr>
            <a:xfrm>
              <a:off x="-1600200" y="2908300"/>
              <a:ext cx="2413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06" name="平行四边形 105">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608CD2C8-3C20-4637-A86F-19EF8C326615}"/>
                </a:ext>
              </a:extLst>
            </p:cNvPr>
            <p:cNvSpPr/>
            <p:nvPr/>
          </p:nvSpPr>
          <p:spPr>
            <a:xfrm>
              <a:off x="-1447800" y="3263900"/>
              <a:ext cx="2286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07" name="平行四边形 106">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9EEDEC44-06BA-4869-BDBF-DB83D62B7D2C}"/>
                </a:ext>
              </a:extLst>
            </p:cNvPr>
            <p:cNvSpPr/>
            <p:nvPr/>
          </p:nvSpPr>
          <p:spPr>
            <a:xfrm>
              <a:off x="-1244600" y="2705100"/>
              <a:ext cx="2540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08" name="平行四边形 107">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8338515F-5944-4B75-93D8-9C116724C058}"/>
                </a:ext>
              </a:extLst>
            </p:cNvPr>
            <p:cNvSpPr/>
            <p:nvPr/>
          </p:nvSpPr>
          <p:spPr>
            <a:xfrm>
              <a:off x="-1231900" y="3314700"/>
              <a:ext cx="2540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09" name="平行四边形 108">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5C878F96-FFA3-41CD-BF13-916AFAF15247}"/>
                </a:ext>
              </a:extLst>
            </p:cNvPr>
            <p:cNvSpPr/>
            <p:nvPr/>
          </p:nvSpPr>
          <p:spPr>
            <a:xfrm>
              <a:off x="-1041400" y="3022600"/>
              <a:ext cx="2032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10" name="平行四边形 109">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D48E460E-D7FA-43EB-94B3-94BA63A0A582}"/>
                </a:ext>
              </a:extLst>
            </p:cNvPr>
            <p:cNvSpPr/>
            <p:nvPr/>
          </p:nvSpPr>
          <p:spPr>
            <a:xfrm>
              <a:off x="-876300" y="2679700"/>
              <a:ext cx="1651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11" name="平行四边形 110">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B244BDA0-D5E5-4790-9711-89B062A11ECE}"/>
                </a:ext>
              </a:extLst>
            </p:cNvPr>
            <p:cNvSpPr/>
            <p:nvPr/>
          </p:nvSpPr>
          <p:spPr>
            <a:xfrm>
              <a:off x="-812800" y="3175000"/>
              <a:ext cx="2286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12" name="平行四边形 111">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9E1CB5A4-2EFD-4C78-BABB-3710C3863C3E}"/>
                </a:ext>
              </a:extLst>
            </p:cNvPr>
            <p:cNvSpPr/>
            <p:nvPr/>
          </p:nvSpPr>
          <p:spPr>
            <a:xfrm>
              <a:off x="-711200" y="3302000"/>
              <a:ext cx="2286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13" name="平行四边形 112">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4840F781-3E62-4B4C-BA1A-BB98DA2CE247}"/>
                </a:ext>
              </a:extLst>
            </p:cNvPr>
            <p:cNvSpPr/>
            <p:nvPr/>
          </p:nvSpPr>
          <p:spPr>
            <a:xfrm>
              <a:off x="-533400" y="3352800"/>
              <a:ext cx="1905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14" name="平行四边形 113">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DA28E0A8-956F-466C-9757-CD4EB2A9ECBD}"/>
                </a:ext>
              </a:extLst>
            </p:cNvPr>
            <p:cNvSpPr/>
            <p:nvPr/>
          </p:nvSpPr>
          <p:spPr>
            <a:xfrm>
              <a:off x="-381000" y="3136900"/>
              <a:ext cx="2286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15" name="平行四边形 114">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4E42D18E-5126-47B9-8A95-7580A0053903}"/>
                </a:ext>
              </a:extLst>
            </p:cNvPr>
            <p:cNvSpPr/>
            <p:nvPr/>
          </p:nvSpPr>
          <p:spPr>
            <a:xfrm>
              <a:off x="-292100" y="3403600"/>
              <a:ext cx="2159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16" name="平行四边形 115">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C9612D3D-9C47-476B-81E4-4429348891EC}"/>
                </a:ext>
              </a:extLst>
            </p:cNvPr>
            <p:cNvSpPr/>
            <p:nvPr/>
          </p:nvSpPr>
          <p:spPr>
            <a:xfrm>
              <a:off x="-203200" y="3175000"/>
              <a:ext cx="2286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17" name="平行四边形 116">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87553AFF-94F4-4D5D-BEAC-977F17DFBAA0}"/>
                </a:ext>
              </a:extLst>
            </p:cNvPr>
            <p:cNvSpPr/>
            <p:nvPr/>
          </p:nvSpPr>
          <p:spPr>
            <a:xfrm>
              <a:off x="25400" y="2882900"/>
              <a:ext cx="2286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18" name="平行四边形 117">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26360AA4-D567-4E89-A818-310F964D45D2}"/>
                </a:ext>
              </a:extLst>
            </p:cNvPr>
            <p:cNvSpPr/>
            <p:nvPr/>
          </p:nvSpPr>
          <p:spPr>
            <a:xfrm>
              <a:off x="50800" y="3149600"/>
              <a:ext cx="1778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19" name="平行四边形 118">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C3076524-4ECE-4AD3-95EF-D4C12AEA7E72}"/>
                </a:ext>
              </a:extLst>
            </p:cNvPr>
            <p:cNvSpPr/>
            <p:nvPr/>
          </p:nvSpPr>
          <p:spPr>
            <a:xfrm>
              <a:off x="177800" y="3048000"/>
              <a:ext cx="2159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20" name="平行四边形 119">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641A430A-0E9A-4840-892E-281AFFA9AF96}"/>
                </a:ext>
              </a:extLst>
            </p:cNvPr>
            <p:cNvSpPr/>
            <p:nvPr/>
          </p:nvSpPr>
          <p:spPr>
            <a:xfrm>
              <a:off x="381000" y="3149600"/>
              <a:ext cx="2159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21" name="平行四边形 120">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BEA3F834-06A8-41D4-AE2E-C12B50C847B9}"/>
                </a:ext>
              </a:extLst>
            </p:cNvPr>
            <p:cNvSpPr/>
            <p:nvPr/>
          </p:nvSpPr>
          <p:spPr>
            <a:xfrm>
              <a:off x="533400" y="3556000"/>
              <a:ext cx="1905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22" name="平行四边形 121">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CF9E1656-1C30-4329-99AB-5AB7CB698813}"/>
                </a:ext>
              </a:extLst>
            </p:cNvPr>
            <p:cNvSpPr/>
            <p:nvPr/>
          </p:nvSpPr>
          <p:spPr>
            <a:xfrm>
              <a:off x="609600" y="2628900"/>
              <a:ext cx="1905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23" name="平行四边形 122">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56BCB648-6227-44D8-98BC-4A7A3B4503C7}"/>
                </a:ext>
              </a:extLst>
            </p:cNvPr>
            <p:cNvSpPr/>
            <p:nvPr/>
          </p:nvSpPr>
          <p:spPr>
            <a:xfrm>
              <a:off x="673100" y="3149600"/>
              <a:ext cx="2286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24" name="平行四边形 123">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0E3A4C89-C418-4487-98F1-6023B89E21D6}"/>
                </a:ext>
              </a:extLst>
            </p:cNvPr>
            <p:cNvSpPr/>
            <p:nvPr/>
          </p:nvSpPr>
          <p:spPr>
            <a:xfrm>
              <a:off x="812800" y="3594100"/>
              <a:ext cx="1651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25" name="平行四边形 124">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19A35F8B-CBF0-47E8-9988-E0D0C2CBE40F}"/>
                </a:ext>
              </a:extLst>
            </p:cNvPr>
            <p:cNvSpPr/>
            <p:nvPr/>
          </p:nvSpPr>
          <p:spPr>
            <a:xfrm>
              <a:off x="1028700" y="2870200"/>
              <a:ext cx="1397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26" name="平行四边形 125">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52B2EDD2-AF4D-4AE1-B22C-B42A733A1E6D}"/>
                </a:ext>
              </a:extLst>
            </p:cNvPr>
            <p:cNvSpPr/>
            <p:nvPr/>
          </p:nvSpPr>
          <p:spPr>
            <a:xfrm>
              <a:off x="1143000" y="3416300"/>
              <a:ext cx="1778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27" name="平行四边形 126">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5E9FA02D-F262-4690-84B6-BD2DB79E5713}"/>
                </a:ext>
              </a:extLst>
            </p:cNvPr>
            <p:cNvSpPr/>
            <p:nvPr/>
          </p:nvSpPr>
          <p:spPr>
            <a:xfrm>
              <a:off x="1257300" y="3390900"/>
              <a:ext cx="1778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28" name="平行四边形 127">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8D4142BD-44B0-4D44-B2D0-E3FEF1098842}"/>
                </a:ext>
              </a:extLst>
            </p:cNvPr>
            <p:cNvSpPr/>
            <p:nvPr/>
          </p:nvSpPr>
          <p:spPr>
            <a:xfrm>
              <a:off x="1358900" y="3594100"/>
              <a:ext cx="1905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29" name="平行四边形 128">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9E68BE7B-8E2E-4071-B74A-FB1C607B9C20}"/>
                </a:ext>
              </a:extLst>
            </p:cNvPr>
            <p:cNvSpPr/>
            <p:nvPr/>
          </p:nvSpPr>
          <p:spPr>
            <a:xfrm>
              <a:off x="1524000" y="3276600"/>
              <a:ext cx="2032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30" name="平行四边形 129">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0819F684-93E8-471F-A765-F6565F19CF91}"/>
                </a:ext>
              </a:extLst>
            </p:cNvPr>
            <p:cNvSpPr/>
            <p:nvPr/>
          </p:nvSpPr>
          <p:spPr>
            <a:xfrm>
              <a:off x="1625600" y="2971800"/>
              <a:ext cx="2032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31" name="平行四边形 130">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D39FD33F-1CCD-4645-8FF0-DFA8AFE72178}"/>
                </a:ext>
              </a:extLst>
            </p:cNvPr>
            <p:cNvSpPr/>
            <p:nvPr/>
          </p:nvSpPr>
          <p:spPr>
            <a:xfrm>
              <a:off x="1739900" y="3060700"/>
              <a:ext cx="2413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32" name="平行四边形 131">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E391D440-A3B7-44EE-BBDC-35B10D73889A}"/>
                </a:ext>
              </a:extLst>
            </p:cNvPr>
            <p:cNvSpPr/>
            <p:nvPr/>
          </p:nvSpPr>
          <p:spPr>
            <a:xfrm>
              <a:off x="1930400" y="3086100"/>
              <a:ext cx="2286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33" name="平行四边形 132">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3943B9D7-0D7A-4B94-B533-C2DE32E9CBBC}"/>
                </a:ext>
              </a:extLst>
            </p:cNvPr>
            <p:cNvSpPr/>
            <p:nvPr/>
          </p:nvSpPr>
          <p:spPr>
            <a:xfrm>
              <a:off x="2006600" y="2641600"/>
              <a:ext cx="2540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34" name="平行四边形 133">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AE9A0DF2-F0BA-410F-BAA0-692F9758C3EC}"/>
                </a:ext>
              </a:extLst>
            </p:cNvPr>
            <p:cNvSpPr/>
            <p:nvPr/>
          </p:nvSpPr>
          <p:spPr>
            <a:xfrm>
              <a:off x="2120900" y="2819400"/>
              <a:ext cx="1524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35" name="平行四边形 134">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FF93DDD2-64E6-4EFE-8A82-F45831ECE83C}"/>
                </a:ext>
              </a:extLst>
            </p:cNvPr>
            <p:cNvSpPr/>
            <p:nvPr/>
          </p:nvSpPr>
          <p:spPr>
            <a:xfrm>
              <a:off x="2209800" y="2997200"/>
              <a:ext cx="2159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36" name="平行四边形 135">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6E0F9D3E-80B7-45D3-A23F-9D73DA89142B}"/>
                </a:ext>
              </a:extLst>
            </p:cNvPr>
            <p:cNvSpPr/>
            <p:nvPr/>
          </p:nvSpPr>
          <p:spPr>
            <a:xfrm>
              <a:off x="2387600" y="3200400"/>
              <a:ext cx="1905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37" name="平行四边形 136">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3F51D803-CFCE-4589-8101-6DEFBA9040EF}"/>
                </a:ext>
              </a:extLst>
            </p:cNvPr>
            <p:cNvSpPr/>
            <p:nvPr/>
          </p:nvSpPr>
          <p:spPr>
            <a:xfrm>
              <a:off x="2489200" y="3263900"/>
              <a:ext cx="1270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38" name="平行四边形 137">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292AB2E6-94D2-4A1A-B3DA-C15FE31F1CA7}"/>
                </a:ext>
              </a:extLst>
            </p:cNvPr>
            <p:cNvSpPr/>
            <p:nvPr/>
          </p:nvSpPr>
          <p:spPr>
            <a:xfrm>
              <a:off x="2578100" y="3187700"/>
              <a:ext cx="1397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39" name="平行四边形 138">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C1FFA6AC-14D1-4874-A895-49EAC947825A}"/>
                </a:ext>
              </a:extLst>
            </p:cNvPr>
            <p:cNvSpPr/>
            <p:nvPr/>
          </p:nvSpPr>
          <p:spPr>
            <a:xfrm>
              <a:off x="2781300" y="3225800"/>
              <a:ext cx="1778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40" name="平行四边形 139">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CB8050B0-9B73-4AE7-ACB7-A367F28025B5}"/>
                </a:ext>
              </a:extLst>
            </p:cNvPr>
            <p:cNvSpPr/>
            <p:nvPr/>
          </p:nvSpPr>
          <p:spPr>
            <a:xfrm>
              <a:off x="2933700" y="3505200"/>
              <a:ext cx="1397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41" name="平行四边形 140">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E8CE8DA0-99C4-43C0-BA9D-087BD3FA2852}"/>
                </a:ext>
              </a:extLst>
            </p:cNvPr>
            <p:cNvSpPr/>
            <p:nvPr/>
          </p:nvSpPr>
          <p:spPr>
            <a:xfrm>
              <a:off x="3073400" y="3048000"/>
              <a:ext cx="1905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42" name="平行四边形 141">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274E13C9-AD7D-4550-A7FB-283681E4B13E}"/>
                </a:ext>
              </a:extLst>
            </p:cNvPr>
            <p:cNvSpPr/>
            <p:nvPr/>
          </p:nvSpPr>
          <p:spPr>
            <a:xfrm>
              <a:off x="3187700" y="2578100"/>
              <a:ext cx="1651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43" name="平行四边形 142">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8505D8FD-D24D-4B36-8A60-95160AB9CBAB}"/>
                </a:ext>
              </a:extLst>
            </p:cNvPr>
            <p:cNvSpPr/>
            <p:nvPr/>
          </p:nvSpPr>
          <p:spPr>
            <a:xfrm>
              <a:off x="3327400" y="3594100"/>
              <a:ext cx="2540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44" name="平行四边形 143">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D84BE471-4CF3-4CD7-8AFF-3F782047D8BD}"/>
                </a:ext>
              </a:extLst>
            </p:cNvPr>
            <p:cNvSpPr/>
            <p:nvPr/>
          </p:nvSpPr>
          <p:spPr>
            <a:xfrm>
              <a:off x="3390900" y="3530600"/>
              <a:ext cx="2286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45" name="平行四边形 144">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54C35544-90B1-4568-B2FB-26EFDA35DA8B}"/>
                </a:ext>
              </a:extLst>
            </p:cNvPr>
            <p:cNvSpPr/>
            <p:nvPr/>
          </p:nvSpPr>
          <p:spPr>
            <a:xfrm>
              <a:off x="3492500" y="2705100"/>
              <a:ext cx="1397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46" name="平行四边形 145">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83ADF4F1-1182-408A-99D4-AFD8904A6AA2}"/>
                </a:ext>
              </a:extLst>
            </p:cNvPr>
            <p:cNvSpPr/>
            <p:nvPr/>
          </p:nvSpPr>
          <p:spPr>
            <a:xfrm>
              <a:off x="3695700" y="2679700"/>
              <a:ext cx="2413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47" name="平行四边形 146">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C017F586-2963-4BBE-B483-96299D322002}"/>
                </a:ext>
              </a:extLst>
            </p:cNvPr>
            <p:cNvSpPr/>
            <p:nvPr/>
          </p:nvSpPr>
          <p:spPr>
            <a:xfrm>
              <a:off x="3835400" y="2692400"/>
              <a:ext cx="1397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48" name="平行四边形 147">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18F229E2-F14E-44FA-897F-A9EC1A50A4ED}"/>
                </a:ext>
              </a:extLst>
            </p:cNvPr>
            <p:cNvSpPr/>
            <p:nvPr/>
          </p:nvSpPr>
          <p:spPr>
            <a:xfrm>
              <a:off x="3937000" y="3200400"/>
              <a:ext cx="1778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49" name="平行四边形 148">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064B769F-D719-4696-91E9-7194F6C51680}"/>
                </a:ext>
              </a:extLst>
            </p:cNvPr>
            <p:cNvSpPr/>
            <p:nvPr/>
          </p:nvSpPr>
          <p:spPr>
            <a:xfrm>
              <a:off x="4013200" y="2781300"/>
              <a:ext cx="1397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50" name="平行四边形 149">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C06F1542-15B7-4596-96B5-9AE47505AA28}"/>
                </a:ext>
              </a:extLst>
            </p:cNvPr>
            <p:cNvSpPr/>
            <p:nvPr/>
          </p:nvSpPr>
          <p:spPr>
            <a:xfrm>
              <a:off x="4165600" y="2933700"/>
              <a:ext cx="1651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51" name="平行四边形 150">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A6C36CE4-EEF3-40CB-98E3-26D07DAE1983}"/>
                </a:ext>
              </a:extLst>
            </p:cNvPr>
            <p:cNvSpPr/>
            <p:nvPr/>
          </p:nvSpPr>
          <p:spPr>
            <a:xfrm>
              <a:off x="4241800" y="3467100"/>
              <a:ext cx="2159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52" name="平行四边形 151">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A3C6D413-4D4F-440D-8D62-93245980AD40}"/>
                </a:ext>
              </a:extLst>
            </p:cNvPr>
            <p:cNvSpPr/>
            <p:nvPr/>
          </p:nvSpPr>
          <p:spPr>
            <a:xfrm>
              <a:off x="4432300" y="2590800"/>
              <a:ext cx="1397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53" name="平行四边形 152">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9D3FEAB6-CC13-4B15-B90F-1FDD8EC3ED02}"/>
                </a:ext>
              </a:extLst>
            </p:cNvPr>
            <p:cNvSpPr/>
            <p:nvPr/>
          </p:nvSpPr>
          <p:spPr>
            <a:xfrm>
              <a:off x="4495800" y="3251200"/>
              <a:ext cx="1524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54" name="平行四边形 153">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FF129380-AE58-4907-A830-A83A21C3C4D5}"/>
                </a:ext>
              </a:extLst>
            </p:cNvPr>
            <p:cNvSpPr/>
            <p:nvPr/>
          </p:nvSpPr>
          <p:spPr>
            <a:xfrm>
              <a:off x="4699000" y="3200400"/>
              <a:ext cx="2032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55" name="平行四边形 154">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988DE545-D6FD-4B5F-8B1D-F697C89DAB54}"/>
                </a:ext>
              </a:extLst>
            </p:cNvPr>
            <p:cNvSpPr/>
            <p:nvPr/>
          </p:nvSpPr>
          <p:spPr>
            <a:xfrm>
              <a:off x="4826000" y="3302000"/>
              <a:ext cx="1270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56" name="平行四边形 155">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85C032C0-0BAE-4157-AFA8-0D06B345C6CA}"/>
                </a:ext>
              </a:extLst>
            </p:cNvPr>
            <p:cNvSpPr/>
            <p:nvPr/>
          </p:nvSpPr>
          <p:spPr>
            <a:xfrm>
              <a:off x="4940300" y="3149600"/>
              <a:ext cx="2286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57" name="平行四边形 156">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433EF564-469E-48BE-AEC6-BE3663D4BFCD}"/>
                </a:ext>
              </a:extLst>
            </p:cNvPr>
            <p:cNvSpPr/>
            <p:nvPr/>
          </p:nvSpPr>
          <p:spPr>
            <a:xfrm>
              <a:off x="5080000" y="3568700"/>
              <a:ext cx="1524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58" name="平行四边形 157">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8A1EA6FB-1F72-464E-9501-11547540119A}"/>
                </a:ext>
              </a:extLst>
            </p:cNvPr>
            <p:cNvSpPr/>
            <p:nvPr/>
          </p:nvSpPr>
          <p:spPr>
            <a:xfrm>
              <a:off x="5156200" y="2667000"/>
              <a:ext cx="1905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59" name="平行四边形 158">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5DB09F17-9A1A-4394-8C53-5EABC903A53D}"/>
                </a:ext>
              </a:extLst>
            </p:cNvPr>
            <p:cNvSpPr/>
            <p:nvPr/>
          </p:nvSpPr>
          <p:spPr>
            <a:xfrm>
              <a:off x="5359400" y="2679700"/>
              <a:ext cx="2032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60" name="平行四边形 159">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60ECB75A-24A8-469B-9A5B-694BF44CB477}"/>
                </a:ext>
              </a:extLst>
            </p:cNvPr>
            <p:cNvSpPr/>
            <p:nvPr/>
          </p:nvSpPr>
          <p:spPr>
            <a:xfrm>
              <a:off x="5410200" y="2679700"/>
              <a:ext cx="1905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61" name="平行四边形 160">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5957CF9C-7539-4DA4-8A78-6B8021377600}"/>
                </a:ext>
              </a:extLst>
            </p:cNvPr>
            <p:cNvSpPr/>
            <p:nvPr/>
          </p:nvSpPr>
          <p:spPr>
            <a:xfrm>
              <a:off x="5499100" y="2971800"/>
              <a:ext cx="1651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62" name="平行四边形 161">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102A22C2-3607-4414-A031-92EF1FA05C17}"/>
                </a:ext>
              </a:extLst>
            </p:cNvPr>
            <p:cNvSpPr/>
            <p:nvPr/>
          </p:nvSpPr>
          <p:spPr>
            <a:xfrm>
              <a:off x="5664200" y="3251200"/>
              <a:ext cx="1651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63" name="平行四边形 162">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138E0B04-B947-4A9D-AA03-CDB908B0A672}"/>
                </a:ext>
              </a:extLst>
            </p:cNvPr>
            <p:cNvSpPr/>
            <p:nvPr/>
          </p:nvSpPr>
          <p:spPr>
            <a:xfrm>
              <a:off x="5765800" y="3302000"/>
              <a:ext cx="2032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64" name="平行四边形 163">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6F69C4FB-4649-4D57-953D-19A361D63886}"/>
                </a:ext>
              </a:extLst>
            </p:cNvPr>
            <p:cNvSpPr/>
            <p:nvPr/>
          </p:nvSpPr>
          <p:spPr>
            <a:xfrm>
              <a:off x="5943600" y="3403600"/>
              <a:ext cx="1778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65" name="平行四边形 164">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A5EDF521-2F8C-493E-A038-F95FDB8B53FE}"/>
                </a:ext>
              </a:extLst>
            </p:cNvPr>
            <p:cNvSpPr/>
            <p:nvPr/>
          </p:nvSpPr>
          <p:spPr>
            <a:xfrm>
              <a:off x="6019800" y="2844800"/>
              <a:ext cx="1905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66" name="平行四边形 165">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D2D72B1A-0573-4B76-9D18-EA700E6B97D7}"/>
                </a:ext>
              </a:extLst>
            </p:cNvPr>
            <p:cNvSpPr/>
            <p:nvPr/>
          </p:nvSpPr>
          <p:spPr>
            <a:xfrm>
              <a:off x="6223000" y="3276600"/>
              <a:ext cx="1905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67" name="平行四边形 166">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430C35D3-8040-46AC-B210-EE08F0EB77F7}"/>
                </a:ext>
              </a:extLst>
            </p:cNvPr>
            <p:cNvSpPr/>
            <p:nvPr/>
          </p:nvSpPr>
          <p:spPr>
            <a:xfrm>
              <a:off x="6261100" y="3327400"/>
              <a:ext cx="1905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68" name="平行四边形 167">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8DFD36C0-E779-4E90-B245-093F25FF5758}"/>
                </a:ext>
              </a:extLst>
            </p:cNvPr>
            <p:cNvSpPr/>
            <p:nvPr/>
          </p:nvSpPr>
          <p:spPr>
            <a:xfrm>
              <a:off x="6502400" y="3111500"/>
              <a:ext cx="1905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69" name="平行四边形 168">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827FA6C9-D6EF-4656-99C1-DA805C168922}"/>
                </a:ext>
              </a:extLst>
            </p:cNvPr>
            <p:cNvSpPr/>
            <p:nvPr/>
          </p:nvSpPr>
          <p:spPr>
            <a:xfrm>
              <a:off x="6553200" y="2755900"/>
              <a:ext cx="1778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70" name="平行四边形 169">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D1762FFA-A958-4C66-8840-D6B86DFEB82C}"/>
                </a:ext>
              </a:extLst>
            </p:cNvPr>
            <p:cNvSpPr/>
            <p:nvPr/>
          </p:nvSpPr>
          <p:spPr>
            <a:xfrm>
              <a:off x="6642100" y="3276600"/>
              <a:ext cx="2540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71" name="平行四边形 170">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A3B7A693-D1A3-48BB-890B-EBF94B8B9B0D}"/>
                </a:ext>
              </a:extLst>
            </p:cNvPr>
            <p:cNvSpPr/>
            <p:nvPr/>
          </p:nvSpPr>
          <p:spPr>
            <a:xfrm>
              <a:off x="6781800" y="3594100"/>
              <a:ext cx="1524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72" name="平行四边形 171">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795DE9AD-06B4-4B1D-A137-169553869150}"/>
                </a:ext>
              </a:extLst>
            </p:cNvPr>
            <p:cNvSpPr/>
            <p:nvPr/>
          </p:nvSpPr>
          <p:spPr>
            <a:xfrm>
              <a:off x="6908800" y="3517900"/>
              <a:ext cx="2159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73" name="平行四边形 172">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613C77D0-CEE6-4E41-922F-AE41A89209DD}"/>
                </a:ext>
              </a:extLst>
            </p:cNvPr>
            <p:cNvSpPr/>
            <p:nvPr/>
          </p:nvSpPr>
          <p:spPr>
            <a:xfrm>
              <a:off x="7048500" y="3136900"/>
              <a:ext cx="2159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74" name="平行四边形 173">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36F3EA35-88FE-4222-8AF0-0CC820216151}"/>
                </a:ext>
              </a:extLst>
            </p:cNvPr>
            <p:cNvSpPr/>
            <p:nvPr/>
          </p:nvSpPr>
          <p:spPr>
            <a:xfrm>
              <a:off x="7188200" y="3454400"/>
              <a:ext cx="2540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75" name="平行四边形 174">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921864B9-C47E-4432-99C5-1D954F7A26C0}"/>
                </a:ext>
              </a:extLst>
            </p:cNvPr>
            <p:cNvSpPr/>
            <p:nvPr/>
          </p:nvSpPr>
          <p:spPr>
            <a:xfrm>
              <a:off x="7327900" y="3175000"/>
              <a:ext cx="1270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76" name="平行四边形 175">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D240AC9E-AC7C-4365-AEDF-4BC671EE5B49}"/>
                </a:ext>
              </a:extLst>
            </p:cNvPr>
            <p:cNvSpPr/>
            <p:nvPr/>
          </p:nvSpPr>
          <p:spPr>
            <a:xfrm>
              <a:off x="7442200" y="2908300"/>
              <a:ext cx="1270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77" name="平行四边形 176">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265D6B41-7E29-41F1-9EA0-DAE5F9F4D82C}"/>
                </a:ext>
              </a:extLst>
            </p:cNvPr>
            <p:cNvSpPr/>
            <p:nvPr/>
          </p:nvSpPr>
          <p:spPr>
            <a:xfrm>
              <a:off x="7594600" y="2895600"/>
              <a:ext cx="1270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78" name="平行四边形 177">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7DC763EF-51D6-4772-9411-34471295AA05}"/>
                </a:ext>
              </a:extLst>
            </p:cNvPr>
            <p:cNvSpPr/>
            <p:nvPr/>
          </p:nvSpPr>
          <p:spPr>
            <a:xfrm>
              <a:off x="7759700" y="3175000"/>
              <a:ext cx="2540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79" name="平行四边形 178">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9368062D-256E-4E12-BAD7-3A71092AF74A}"/>
                </a:ext>
              </a:extLst>
            </p:cNvPr>
            <p:cNvSpPr/>
            <p:nvPr/>
          </p:nvSpPr>
          <p:spPr>
            <a:xfrm>
              <a:off x="7861300" y="2806700"/>
              <a:ext cx="1905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80" name="平行四边形 179">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8C28E6BD-6D98-4598-9760-94B0F7A8B110}"/>
                </a:ext>
              </a:extLst>
            </p:cNvPr>
            <p:cNvSpPr/>
            <p:nvPr/>
          </p:nvSpPr>
          <p:spPr>
            <a:xfrm>
              <a:off x="8026400" y="2933700"/>
              <a:ext cx="2540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81" name="平行四边形 180">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53768E4A-A1F4-413F-8745-DF25D5630363}"/>
                </a:ext>
              </a:extLst>
            </p:cNvPr>
            <p:cNvSpPr/>
            <p:nvPr/>
          </p:nvSpPr>
          <p:spPr>
            <a:xfrm>
              <a:off x="8064500" y="2755900"/>
              <a:ext cx="2413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82" name="平行四边形 181">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AD361544-A7F6-4C43-A2DF-B6FB8B1D4F95}"/>
                </a:ext>
              </a:extLst>
            </p:cNvPr>
            <p:cNvSpPr/>
            <p:nvPr/>
          </p:nvSpPr>
          <p:spPr>
            <a:xfrm>
              <a:off x="8267700" y="3454400"/>
              <a:ext cx="1905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83" name="平行四边形 182">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AF7EC4FB-BED5-45FE-AD03-C4DBF87AF768}"/>
                </a:ext>
              </a:extLst>
            </p:cNvPr>
            <p:cNvSpPr/>
            <p:nvPr/>
          </p:nvSpPr>
          <p:spPr>
            <a:xfrm>
              <a:off x="8305800" y="2819400"/>
              <a:ext cx="1524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84" name="平行四边形 183">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88D338ED-B56F-43B4-BA16-135B99B975B8}"/>
                </a:ext>
              </a:extLst>
            </p:cNvPr>
            <p:cNvSpPr/>
            <p:nvPr/>
          </p:nvSpPr>
          <p:spPr>
            <a:xfrm>
              <a:off x="8483600" y="2908300"/>
              <a:ext cx="1270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85" name="平行四边形 184">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509F9F6C-75D3-42ED-94E1-1EF15CFD8301}"/>
                </a:ext>
              </a:extLst>
            </p:cNvPr>
            <p:cNvSpPr/>
            <p:nvPr/>
          </p:nvSpPr>
          <p:spPr>
            <a:xfrm>
              <a:off x="8648700" y="3187700"/>
              <a:ext cx="1651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86" name="平行四边形 185">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000E404C-96B9-4D5F-AEC6-2E79BD96AEFC}"/>
                </a:ext>
              </a:extLst>
            </p:cNvPr>
            <p:cNvSpPr/>
            <p:nvPr/>
          </p:nvSpPr>
          <p:spPr>
            <a:xfrm>
              <a:off x="8699500" y="2603500"/>
              <a:ext cx="2159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87" name="平行四边形 186">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999210FA-1FE1-45DB-BB73-A25037DBD455}"/>
                </a:ext>
              </a:extLst>
            </p:cNvPr>
            <p:cNvSpPr/>
            <p:nvPr/>
          </p:nvSpPr>
          <p:spPr>
            <a:xfrm>
              <a:off x="8890000" y="2870200"/>
              <a:ext cx="1905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88" name="平行四边形 187">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6AE1A4EC-4044-4705-839F-74935C81BEEA}"/>
                </a:ext>
              </a:extLst>
            </p:cNvPr>
            <p:cNvSpPr/>
            <p:nvPr/>
          </p:nvSpPr>
          <p:spPr>
            <a:xfrm>
              <a:off x="8928100" y="3035300"/>
              <a:ext cx="2159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89" name="平行四边形 188">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8D9F381D-112A-4C5F-BDE2-62AACDBE2BB6}"/>
                </a:ext>
              </a:extLst>
            </p:cNvPr>
            <p:cNvSpPr/>
            <p:nvPr/>
          </p:nvSpPr>
          <p:spPr>
            <a:xfrm>
              <a:off x="9067800" y="2946400"/>
              <a:ext cx="2286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90" name="平行四边形 189">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A4A6AE73-A1D2-4853-8C49-A13332087EEA}"/>
                </a:ext>
              </a:extLst>
            </p:cNvPr>
            <p:cNvSpPr/>
            <p:nvPr/>
          </p:nvSpPr>
          <p:spPr>
            <a:xfrm>
              <a:off x="9245600" y="2679700"/>
              <a:ext cx="2413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91" name="平行四边形 190">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4964D072-ADE6-4975-AA47-641E0B39434A}"/>
                </a:ext>
              </a:extLst>
            </p:cNvPr>
            <p:cNvSpPr/>
            <p:nvPr/>
          </p:nvSpPr>
          <p:spPr>
            <a:xfrm>
              <a:off x="9372600" y="2603500"/>
              <a:ext cx="2540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92" name="平行四边形 191">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E0B7DC72-2B83-4483-A34C-BBB8F6C0B218}"/>
                </a:ext>
              </a:extLst>
            </p:cNvPr>
            <p:cNvSpPr/>
            <p:nvPr/>
          </p:nvSpPr>
          <p:spPr>
            <a:xfrm>
              <a:off x="9436100" y="2705100"/>
              <a:ext cx="2159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93" name="文本框 192">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D2124166-E8DC-4DE2-9C65-F295D80BA197}"/>
                </a:ext>
              </a:extLst>
            </p:cNvPr>
            <p:cNvSpPr txBox="1"/>
            <p:nvPr/>
          </p:nvSpPr>
          <p:spPr>
            <a:xfrm>
              <a:off x="-2342329" y="2402358"/>
              <a:ext cx="11968928" cy="923330"/>
            </a:xfrm>
            <a:prstGeom prst="rect">
              <a:avLst/>
            </a:prstGeom>
            <a:noFill/>
          </p:spPr>
          <p:txBody>
            <a:bodyPr vert="horz" wrap="square" rtlCol="0">
              <a:spAutoFit/>
            </a:bodyPr>
            <a:lstStyle/>
            <a:p>
              <a:pPr marL="0" marR="0" lvl="0" indent="0" algn="dist" defTabSz="457200" rtl="0" eaLnBrk="1" fontAlgn="auto" latinLnBrk="0" hangingPunct="1">
                <a:lnSpc>
                  <a:spcPct val="100000"/>
                </a:lnSpc>
                <a:spcBef>
                  <a:spcPts val="0"/>
                </a:spcBef>
                <a:spcAft>
                  <a:spcPts val="0"/>
                </a:spcAft>
                <a:buClrTx/>
                <a:buSzTx/>
                <a:buFontTx/>
                <a:buNone/>
                <a:tabLst/>
                <a:defRPr/>
              </a:pPr>
              <a:r>
                <a:rPr kumimoji="0" lang="zh-CN" altLang="en-US" sz="5400" b="0" i="1" u="none" strike="noStrike" kern="1200" cap="none" spc="0" normalizeH="0" baseline="0" noProof="0" dirty="0">
                  <a:ln>
                    <a:noFill/>
                  </a:ln>
                  <a:solidFill>
                    <a:srgbClr val="FFFFFF"/>
                  </a:solidFill>
                  <a:effectLst/>
                  <a:uLnTx/>
                  <a:uFillTx/>
                  <a:latin typeface="字魂36号-正文宋楷" panose="02000000000000000000" pitchFamily="2" charset="-122"/>
                  <a:ea typeface="字魂36号-正文宋楷" panose="02000000000000000000" pitchFamily="2" charset="-122"/>
                </a:rPr>
                <a:t>活动细节管理</a:t>
              </a:r>
            </a:p>
          </p:txBody>
        </p:sp>
      </p:grpSp>
      <p:pic>
        <p:nvPicPr>
          <p:cNvPr id="194" name="图片 193">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318F8D35-0A8E-47E8-888D-4B1012D5FAB5}"/>
              </a:ext>
            </a:extLst>
          </p:cNvPr>
          <p:cNvPicPr>
            <a:picLocks noChangeAspect="1"/>
          </p:cNvPicPr>
          <p:nvPr/>
        </p:nvPicPr>
        <p:blipFill>
          <a:blip r:embed="rId4">
            <a:extLst>
              <a:ext uri="{28A0092B-C50C-407E-A947-70E740481C1C}">
                <a14:useLocalDpi xmlns:a14="http://schemas.microsoft.com/office/drawing/2010/main"/>
              </a:ext>
            </a:extLst>
          </a:blip>
          <a:stretch>
            <a:fillRect/>
          </a:stretch>
        </p:blipFill>
        <p:spPr>
          <a:xfrm rot="1123830">
            <a:off x="5159411" y="1064784"/>
            <a:ext cx="1787008" cy="1548742"/>
          </a:xfrm>
          <a:prstGeom prst="rect">
            <a:avLst/>
          </a:prstGeom>
        </p:spPr>
      </p:pic>
      <p:sp>
        <p:nvSpPr>
          <p:cNvPr id="196" name="文本框 195">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DA525DC5-AAE7-4C13-ACA8-3E3D5FB64901}"/>
              </a:ext>
            </a:extLst>
          </p:cNvPr>
          <p:cNvSpPr txBox="1"/>
          <p:nvPr/>
        </p:nvSpPr>
        <p:spPr>
          <a:xfrm>
            <a:off x="5914273" y="1559723"/>
            <a:ext cx="447819" cy="769441"/>
          </a:xfrm>
          <a:prstGeom prst="rect">
            <a:avLst/>
          </a:prstGeom>
          <a:noFill/>
        </p:spPr>
        <p:txBody>
          <a:bodyPr wrap="square" rtlCol="0">
            <a:spAutoFit/>
          </a:bodyPr>
          <a:lstStyle/>
          <a:p>
            <a:r>
              <a:rPr lang="en-US" altLang="zh-CN" sz="4400" b="1" dirty="0">
                <a:blipFill>
                  <a:blip r:embed="rId5"/>
                  <a:stretch>
                    <a:fillRect/>
                  </a:stretch>
                </a:blipFill>
                <a:latin typeface="字魂36号-正文宋楷" panose="02000000000000000000" pitchFamily="2" charset="-122"/>
                <a:ea typeface="字魂36号-正文宋楷" panose="02000000000000000000" pitchFamily="2" charset="-122"/>
              </a:rPr>
              <a:t>3</a:t>
            </a:r>
            <a:endParaRPr lang="zh-CN" altLang="en-US" sz="4400" b="1" dirty="0">
              <a:blipFill>
                <a:blip r:embed="rId5"/>
                <a:stretch>
                  <a:fillRect/>
                </a:stretch>
              </a:blipFill>
              <a:latin typeface="字魂36号-正文宋楷" panose="02000000000000000000" pitchFamily="2" charset="-122"/>
              <a:ea typeface="字魂36号-正文宋楷" panose="02000000000000000000" pitchFamily="2" charset="-122"/>
            </a:endParaRPr>
          </a:p>
        </p:txBody>
      </p:sp>
    </p:spTree>
    <p:extLst>
      <p:ext uri="{BB962C8B-B14F-4D97-AF65-F5344CB8AC3E}">
        <p14:creationId xmlns:p14="http://schemas.microsoft.com/office/powerpoint/2010/main" val="2184373938"/>
      </p:ext>
    </p:extLst>
  </p:cSld>
  <p:clrMapOvr>
    <a:masterClrMapping/>
  </p:clrMapOvr>
  <mc:AlternateContent xmlns:mc="http://schemas.openxmlformats.org/markup-compatibility/2006" xmlns:p14="http://schemas.microsoft.com/office/powerpoint/2010/main">
    <mc:Choice Requires="p14">
      <p:transition p14:dur="250" advClick="0" advTm="5000">
        <p:random/>
      </p:transition>
    </mc:Choice>
    <mc:Fallback xmlns="" xmlns:a16="http://schemas.microsoft.com/office/drawing/2014/main" xmlns:a14="http://schemas.microsoft.com/office/drawing/2010/main">
      <p:transition advClick="0" advTm="5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childTnLst>
                          </p:cTn>
                        </p:par>
                        <p:par>
                          <p:cTn id="8" fill="hold">
                            <p:stCondLst>
                              <p:cond delay="500"/>
                            </p:stCondLst>
                            <p:childTnLst>
                              <p:par>
                                <p:cTn id="9" presetID="14" presetClass="entr" presetSubtype="10" fill="hold" nodeType="afterEffect">
                                  <p:stCondLst>
                                    <p:cond delay="0"/>
                                  </p:stCondLst>
                                  <p:childTnLst>
                                    <p:set>
                                      <p:cBhvr>
                                        <p:cTn id="10" dur="1" fill="hold">
                                          <p:stCondLst>
                                            <p:cond delay="0"/>
                                          </p:stCondLst>
                                        </p:cTn>
                                        <p:tgtEl>
                                          <p:spTgt spid="194"/>
                                        </p:tgtEl>
                                        <p:attrNameLst>
                                          <p:attrName>style.visibility</p:attrName>
                                        </p:attrNameLst>
                                      </p:cBhvr>
                                      <p:to>
                                        <p:strVal val="visible"/>
                                      </p:to>
                                    </p:set>
                                    <p:animEffect transition="in" filter="randombar(horizontal)">
                                      <p:cBhvr>
                                        <p:cTn id="11" dur="500"/>
                                        <p:tgtEl>
                                          <p:spTgt spid="19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1" name="图片 140">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C4AFC599-E8EB-4004-8327-56204C036829}"/>
              </a:ext>
            </a:extLst>
          </p:cNvPr>
          <p:cNvPicPr>
            <a:picLocks noChangeAspect="1"/>
          </p:cNvPicPr>
          <p:nvPr/>
        </p:nvPicPr>
        <p:blipFill rotWithShape="1">
          <a:blip r:embed="rId8" cstate="screen">
            <a:extLst>
              <a:ext uri="{28A0092B-C50C-407E-A947-70E740481C1C}">
                <a14:useLocalDpi xmlns:a14="http://schemas.microsoft.com/office/drawing/2010/main"/>
              </a:ext>
            </a:extLst>
          </a:blip>
          <a:srcRect/>
          <a:stretch/>
        </p:blipFill>
        <p:spPr>
          <a:xfrm>
            <a:off x="-101600" y="1"/>
            <a:ext cx="12293599" cy="6858000"/>
          </a:xfrm>
          <a:prstGeom prst="rect">
            <a:avLst/>
          </a:prstGeom>
        </p:spPr>
      </p:pic>
      <p:sp>
        <p:nvSpPr>
          <p:cNvPr id="142" name="矩形 141">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C3F8DF57-A4F4-4035-A09B-4A5749030597}"/>
              </a:ext>
            </a:extLst>
          </p:cNvPr>
          <p:cNvSpPr/>
          <p:nvPr/>
        </p:nvSpPr>
        <p:spPr>
          <a:xfrm>
            <a:off x="567180" y="508728"/>
            <a:ext cx="11022101" cy="5692492"/>
          </a:xfrm>
          <a:prstGeom prst="rect">
            <a:avLst/>
          </a:prstGeom>
          <a:solidFill>
            <a:schemeClr val="bg1"/>
          </a:solidFill>
          <a:ln>
            <a:noFill/>
          </a:ln>
          <a:effectLst>
            <a:outerShdw blurRad="508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95000"/>
                  <a:lumOff val="5000"/>
                </a:schemeClr>
              </a:solidFill>
              <a:latin typeface="字魂36号-正文宋楷" panose="02000000000000000000" pitchFamily="2" charset="-122"/>
              <a:ea typeface="字魂36号-正文宋楷" panose="02000000000000000000" pitchFamily="2" charset="-122"/>
            </a:endParaRPr>
          </a:p>
        </p:txBody>
      </p:sp>
      <p:grpSp>
        <p:nvGrpSpPr>
          <p:cNvPr id="4" name="组合 3">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5295951B-C363-4545-9BA3-5D1AFAB40ECA}"/>
              </a:ext>
            </a:extLst>
          </p:cNvPr>
          <p:cNvGrpSpPr/>
          <p:nvPr/>
        </p:nvGrpSpPr>
        <p:grpSpPr>
          <a:xfrm>
            <a:off x="1517750" y="3441960"/>
            <a:ext cx="1200751" cy="1200746"/>
            <a:chOff x="2871809" y="2694773"/>
            <a:chExt cx="1951143" cy="1951139"/>
          </a:xfrm>
          <a:blipFill>
            <a:blip r:embed="rId9"/>
            <a:stretch>
              <a:fillRect/>
            </a:stretch>
          </a:blipFill>
        </p:grpSpPr>
        <p:sp>
          <p:nvSpPr>
            <p:cNvPr id="2" name="îŝļïdè">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2E4AFA64-DF22-493D-A51C-1C3E0EFC7D7F}"/>
                </a:ext>
              </a:extLst>
            </p:cNvPr>
            <p:cNvSpPr/>
            <p:nvPr/>
          </p:nvSpPr>
          <p:spPr>
            <a:xfrm>
              <a:off x="2871809" y="2694773"/>
              <a:ext cx="1951143" cy="1951139"/>
            </a:xfrm>
            <a:custGeom>
              <a:avLst/>
              <a:gdLst>
                <a:gd name="connsiteX0" fmla="*/ 1124074 w 1583637"/>
                <a:gd name="connsiteY0" fmla="*/ 252493 h 1583637"/>
                <a:gd name="connsiteX1" fmla="*/ 1247256 w 1583637"/>
                <a:gd name="connsiteY1" fmla="*/ 149126 h 1583637"/>
                <a:gd name="connsiteX2" fmla="*/ 1345663 w 1583637"/>
                <a:gd name="connsiteY2" fmla="*/ 231701 h 1583637"/>
                <a:gd name="connsiteX3" fmla="*/ 1265256 w 1583637"/>
                <a:gd name="connsiteY3" fmla="*/ 370961 h 1583637"/>
                <a:gd name="connsiteX4" fmla="*/ 1393012 w 1583637"/>
                <a:gd name="connsiteY4" fmla="*/ 592241 h 1583637"/>
                <a:gd name="connsiteX5" fmla="*/ 1553818 w 1583637"/>
                <a:gd name="connsiteY5" fmla="*/ 592237 h 1583637"/>
                <a:gd name="connsiteX6" fmla="*/ 1576125 w 1583637"/>
                <a:gd name="connsiteY6" fmla="*/ 718748 h 1583637"/>
                <a:gd name="connsiteX7" fmla="*/ 1425015 w 1583637"/>
                <a:gd name="connsiteY7" fmla="*/ 773743 h 1583637"/>
                <a:gd name="connsiteX8" fmla="*/ 1380646 w 1583637"/>
                <a:gd name="connsiteY8" fmla="*/ 1025372 h 1583637"/>
                <a:gd name="connsiteX9" fmla="*/ 1503833 w 1583637"/>
                <a:gd name="connsiteY9" fmla="*/ 1128733 h 1583637"/>
                <a:gd name="connsiteX10" fmla="*/ 1439602 w 1583637"/>
                <a:gd name="connsiteY10" fmla="*/ 1239984 h 1583637"/>
                <a:gd name="connsiteX11" fmla="*/ 1288495 w 1583637"/>
                <a:gd name="connsiteY11" fmla="*/ 1184982 h 1583637"/>
                <a:gd name="connsiteX12" fmla="*/ 1092761 w 1583637"/>
                <a:gd name="connsiteY12" fmla="*/ 1349222 h 1583637"/>
                <a:gd name="connsiteX13" fmla="*/ 1120689 w 1583637"/>
                <a:gd name="connsiteY13" fmla="*/ 1507584 h 1583637"/>
                <a:gd name="connsiteX14" fmla="*/ 999974 w 1583637"/>
                <a:gd name="connsiteY14" fmla="*/ 1551521 h 1583637"/>
                <a:gd name="connsiteX15" fmla="*/ 919574 w 1583637"/>
                <a:gd name="connsiteY15" fmla="*/ 1412257 h 1583637"/>
                <a:gd name="connsiteX16" fmla="*/ 664062 w 1583637"/>
                <a:gd name="connsiteY16" fmla="*/ 1412257 h 1583637"/>
                <a:gd name="connsiteX17" fmla="*/ 583663 w 1583637"/>
                <a:gd name="connsiteY17" fmla="*/ 1551521 h 1583637"/>
                <a:gd name="connsiteX18" fmla="*/ 462948 w 1583637"/>
                <a:gd name="connsiteY18" fmla="*/ 1507584 h 1583637"/>
                <a:gd name="connsiteX19" fmla="*/ 490876 w 1583637"/>
                <a:gd name="connsiteY19" fmla="*/ 1349222 h 1583637"/>
                <a:gd name="connsiteX20" fmla="*/ 295142 w 1583637"/>
                <a:gd name="connsiteY20" fmla="*/ 1184981 h 1583637"/>
                <a:gd name="connsiteX21" fmla="*/ 144035 w 1583637"/>
                <a:gd name="connsiteY21" fmla="*/ 1239984 h 1583637"/>
                <a:gd name="connsiteX22" fmla="*/ 79804 w 1583637"/>
                <a:gd name="connsiteY22" fmla="*/ 1128733 h 1583637"/>
                <a:gd name="connsiteX23" fmla="*/ 202991 w 1583637"/>
                <a:gd name="connsiteY23" fmla="*/ 1025372 h 1583637"/>
                <a:gd name="connsiteX24" fmla="*/ 158622 w 1583637"/>
                <a:gd name="connsiteY24" fmla="*/ 773743 h 1583637"/>
                <a:gd name="connsiteX25" fmla="*/ 7512 w 1583637"/>
                <a:gd name="connsiteY25" fmla="*/ 718748 h 1583637"/>
                <a:gd name="connsiteX26" fmla="*/ 29819 w 1583637"/>
                <a:gd name="connsiteY26" fmla="*/ 592237 h 1583637"/>
                <a:gd name="connsiteX27" fmla="*/ 190625 w 1583637"/>
                <a:gd name="connsiteY27" fmla="*/ 592241 h 1583637"/>
                <a:gd name="connsiteX28" fmla="*/ 318381 w 1583637"/>
                <a:gd name="connsiteY28" fmla="*/ 370961 h 1583637"/>
                <a:gd name="connsiteX29" fmla="*/ 237974 w 1583637"/>
                <a:gd name="connsiteY29" fmla="*/ 231701 h 1583637"/>
                <a:gd name="connsiteX30" fmla="*/ 336381 w 1583637"/>
                <a:gd name="connsiteY30" fmla="*/ 149126 h 1583637"/>
                <a:gd name="connsiteX31" fmla="*/ 459563 w 1583637"/>
                <a:gd name="connsiteY31" fmla="*/ 252493 h 1583637"/>
                <a:gd name="connsiteX32" fmla="*/ 699666 w 1583637"/>
                <a:gd name="connsiteY32" fmla="*/ 165103 h 1583637"/>
                <a:gd name="connsiteX33" fmla="*/ 727586 w 1583637"/>
                <a:gd name="connsiteY33" fmla="*/ 6739 h 1583637"/>
                <a:gd name="connsiteX34" fmla="*/ 856051 w 1583637"/>
                <a:gd name="connsiteY34" fmla="*/ 6739 h 1583637"/>
                <a:gd name="connsiteX35" fmla="*/ 883970 w 1583637"/>
                <a:gd name="connsiteY35" fmla="*/ 165102 h 1583637"/>
                <a:gd name="connsiteX36" fmla="*/ 1124073 w 1583637"/>
                <a:gd name="connsiteY36" fmla="*/ 252493 h 1583637"/>
                <a:gd name="connsiteX37" fmla="*/ 1124074 w 1583637"/>
                <a:gd name="connsiteY37" fmla="*/ 252493 h 15836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1583637" h="1583637">
                  <a:moveTo>
                    <a:pt x="1124074" y="252493"/>
                  </a:moveTo>
                  <a:lnTo>
                    <a:pt x="1247256" y="149126"/>
                  </a:lnTo>
                  <a:lnTo>
                    <a:pt x="1345663" y="231701"/>
                  </a:lnTo>
                  <a:lnTo>
                    <a:pt x="1265256" y="370961"/>
                  </a:lnTo>
                  <a:cubicBezTo>
                    <a:pt x="1322430" y="435278"/>
                    <a:pt x="1365899" y="510569"/>
                    <a:pt x="1393012" y="592241"/>
                  </a:cubicBezTo>
                  <a:lnTo>
                    <a:pt x="1553818" y="592237"/>
                  </a:lnTo>
                  <a:lnTo>
                    <a:pt x="1576125" y="718748"/>
                  </a:lnTo>
                  <a:lnTo>
                    <a:pt x="1425015" y="773743"/>
                  </a:lnTo>
                  <a:cubicBezTo>
                    <a:pt x="1427471" y="859762"/>
                    <a:pt x="1412374" y="945380"/>
                    <a:pt x="1380646" y="1025372"/>
                  </a:cubicBezTo>
                  <a:lnTo>
                    <a:pt x="1503833" y="1128733"/>
                  </a:lnTo>
                  <a:lnTo>
                    <a:pt x="1439602" y="1239984"/>
                  </a:lnTo>
                  <a:lnTo>
                    <a:pt x="1288495" y="1184982"/>
                  </a:lnTo>
                  <a:cubicBezTo>
                    <a:pt x="1235084" y="1252456"/>
                    <a:pt x="1168484" y="1308339"/>
                    <a:pt x="1092761" y="1349222"/>
                  </a:cubicBezTo>
                  <a:lnTo>
                    <a:pt x="1120689" y="1507584"/>
                  </a:lnTo>
                  <a:lnTo>
                    <a:pt x="999974" y="1551521"/>
                  </a:lnTo>
                  <a:lnTo>
                    <a:pt x="919574" y="1412257"/>
                  </a:lnTo>
                  <a:cubicBezTo>
                    <a:pt x="835287" y="1429613"/>
                    <a:pt x="748348" y="1429613"/>
                    <a:pt x="664062" y="1412257"/>
                  </a:cubicBezTo>
                  <a:lnTo>
                    <a:pt x="583663" y="1551521"/>
                  </a:lnTo>
                  <a:lnTo>
                    <a:pt x="462948" y="1507584"/>
                  </a:lnTo>
                  <a:lnTo>
                    <a:pt x="490876" y="1349222"/>
                  </a:lnTo>
                  <a:cubicBezTo>
                    <a:pt x="415153" y="1308339"/>
                    <a:pt x="348553" y="1252455"/>
                    <a:pt x="295142" y="1184981"/>
                  </a:cubicBezTo>
                  <a:lnTo>
                    <a:pt x="144035" y="1239984"/>
                  </a:lnTo>
                  <a:lnTo>
                    <a:pt x="79804" y="1128733"/>
                  </a:lnTo>
                  <a:lnTo>
                    <a:pt x="202991" y="1025372"/>
                  </a:lnTo>
                  <a:cubicBezTo>
                    <a:pt x="171263" y="945380"/>
                    <a:pt x="156166" y="859762"/>
                    <a:pt x="158622" y="773743"/>
                  </a:cubicBezTo>
                  <a:lnTo>
                    <a:pt x="7512" y="718748"/>
                  </a:lnTo>
                  <a:lnTo>
                    <a:pt x="29819" y="592237"/>
                  </a:lnTo>
                  <a:lnTo>
                    <a:pt x="190625" y="592241"/>
                  </a:lnTo>
                  <a:cubicBezTo>
                    <a:pt x="217738" y="510569"/>
                    <a:pt x="261208" y="435277"/>
                    <a:pt x="318381" y="370961"/>
                  </a:cubicBezTo>
                  <a:lnTo>
                    <a:pt x="237974" y="231701"/>
                  </a:lnTo>
                  <a:lnTo>
                    <a:pt x="336381" y="149126"/>
                  </a:lnTo>
                  <a:lnTo>
                    <a:pt x="459563" y="252493"/>
                  </a:lnTo>
                  <a:cubicBezTo>
                    <a:pt x="532831" y="207356"/>
                    <a:pt x="614527" y="177621"/>
                    <a:pt x="699666" y="165103"/>
                  </a:cubicBezTo>
                  <a:lnTo>
                    <a:pt x="727586" y="6739"/>
                  </a:lnTo>
                  <a:lnTo>
                    <a:pt x="856051" y="6739"/>
                  </a:lnTo>
                  <a:lnTo>
                    <a:pt x="883970" y="165102"/>
                  </a:lnTo>
                  <a:cubicBezTo>
                    <a:pt x="969110" y="177621"/>
                    <a:pt x="1050806" y="207356"/>
                    <a:pt x="1124073" y="252493"/>
                  </a:cubicBezTo>
                  <a:lnTo>
                    <a:pt x="1124074" y="252493"/>
                  </a:lnTo>
                  <a:close/>
                </a:path>
              </a:pathLst>
            </a:custGeom>
            <a:solidFill>
              <a:srgbClr val="DE044A"/>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dirty="0">
                <a:ln>
                  <a:noFill/>
                </a:ln>
                <a:solidFill>
                  <a:schemeClr val="tx1">
                    <a:lumMod val="85000"/>
                    <a:lumOff val="15000"/>
                  </a:schemeClr>
                </a:solidFill>
                <a:effectLst/>
                <a:uLnTx/>
                <a:uFillTx/>
                <a:latin typeface="字魂36号-正文宋楷" panose="02000000000000000000" pitchFamily="2" charset="-122"/>
                <a:ea typeface="字魂36号-正文宋楷" panose="02000000000000000000" pitchFamily="2" charset="-122"/>
                <a:sym typeface="Arial" panose="020B0604020202020204" pitchFamily="34" charset="0"/>
              </a:endParaRPr>
            </a:p>
          </p:txBody>
        </p:sp>
        <p:sp>
          <p:nvSpPr>
            <p:cNvPr id="3" name="ïŝļíḓe">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6481373B-80C9-43F1-A110-263E7801EA50}"/>
                </a:ext>
              </a:extLst>
            </p:cNvPr>
            <p:cNvSpPr/>
            <p:nvPr/>
          </p:nvSpPr>
          <p:spPr>
            <a:xfrm>
              <a:off x="3242459" y="3065071"/>
              <a:ext cx="1210542" cy="1210542"/>
            </a:xfrm>
            <a:prstGeom prst="ellipse">
              <a:avLst/>
            </a:prstGeom>
            <a:solidFill>
              <a:srgbClr val="DE044A"/>
            </a:solidFill>
            <a:ln w="762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chemeClr val="tx1">
                    <a:lumMod val="85000"/>
                    <a:lumOff val="15000"/>
                  </a:schemeClr>
                </a:solidFill>
                <a:effectLst/>
                <a:uLnTx/>
                <a:uFillTx/>
                <a:latin typeface="字魂36号-正文宋楷" panose="02000000000000000000" pitchFamily="2" charset="-122"/>
                <a:ea typeface="字魂36号-正文宋楷" panose="02000000000000000000" pitchFamily="2" charset="-122"/>
                <a:sym typeface="Arial" panose="020B0604020202020204" pitchFamily="34" charset="0"/>
              </a:endParaRPr>
            </a:p>
          </p:txBody>
        </p:sp>
      </p:grpSp>
      <p:grpSp>
        <p:nvGrpSpPr>
          <p:cNvPr id="5" name="组合 4">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73253950-6CA3-4137-A86F-293E1DCE7D54}"/>
              </a:ext>
            </a:extLst>
          </p:cNvPr>
          <p:cNvGrpSpPr/>
          <p:nvPr/>
        </p:nvGrpSpPr>
        <p:grpSpPr>
          <a:xfrm>
            <a:off x="3506689" y="3441960"/>
            <a:ext cx="1200751" cy="1200746"/>
            <a:chOff x="2871809" y="2694773"/>
            <a:chExt cx="1951143" cy="1951139"/>
          </a:xfrm>
          <a:blipFill>
            <a:blip r:embed="rId9"/>
            <a:stretch>
              <a:fillRect/>
            </a:stretch>
          </a:blipFill>
        </p:grpSpPr>
        <p:sp>
          <p:nvSpPr>
            <p:cNvPr id="6" name="îŝļïdè">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62D5AE12-8F1D-4B42-845E-FAA387B45478}"/>
                </a:ext>
              </a:extLst>
            </p:cNvPr>
            <p:cNvSpPr/>
            <p:nvPr/>
          </p:nvSpPr>
          <p:spPr>
            <a:xfrm>
              <a:off x="2871809" y="2694773"/>
              <a:ext cx="1951143" cy="1951139"/>
            </a:xfrm>
            <a:custGeom>
              <a:avLst/>
              <a:gdLst>
                <a:gd name="connsiteX0" fmla="*/ 1124074 w 1583637"/>
                <a:gd name="connsiteY0" fmla="*/ 252493 h 1583637"/>
                <a:gd name="connsiteX1" fmla="*/ 1247256 w 1583637"/>
                <a:gd name="connsiteY1" fmla="*/ 149126 h 1583637"/>
                <a:gd name="connsiteX2" fmla="*/ 1345663 w 1583637"/>
                <a:gd name="connsiteY2" fmla="*/ 231701 h 1583637"/>
                <a:gd name="connsiteX3" fmla="*/ 1265256 w 1583637"/>
                <a:gd name="connsiteY3" fmla="*/ 370961 h 1583637"/>
                <a:gd name="connsiteX4" fmla="*/ 1393012 w 1583637"/>
                <a:gd name="connsiteY4" fmla="*/ 592241 h 1583637"/>
                <a:gd name="connsiteX5" fmla="*/ 1553818 w 1583637"/>
                <a:gd name="connsiteY5" fmla="*/ 592237 h 1583637"/>
                <a:gd name="connsiteX6" fmla="*/ 1576125 w 1583637"/>
                <a:gd name="connsiteY6" fmla="*/ 718748 h 1583637"/>
                <a:gd name="connsiteX7" fmla="*/ 1425015 w 1583637"/>
                <a:gd name="connsiteY7" fmla="*/ 773743 h 1583637"/>
                <a:gd name="connsiteX8" fmla="*/ 1380646 w 1583637"/>
                <a:gd name="connsiteY8" fmla="*/ 1025372 h 1583637"/>
                <a:gd name="connsiteX9" fmla="*/ 1503833 w 1583637"/>
                <a:gd name="connsiteY9" fmla="*/ 1128733 h 1583637"/>
                <a:gd name="connsiteX10" fmla="*/ 1439602 w 1583637"/>
                <a:gd name="connsiteY10" fmla="*/ 1239984 h 1583637"/>
                <a:gd name="connsiteX11" fmla="*/ 1288495 w 1583637"/>
                <a:gd name="connsiteY11" fmla="*/ 1184982 h 1583637"/>
                <a:gd name="connsiteX12" fmla="*/ 1092761 w 1583637"/>
                <a:gd name="connsiteY12" fmla="*/ 1349222 h 1583637"/>
                <a:gd name="connsiteX13" fmla="*/ 1120689 w 1583637"/>
                <a:gd name="connsiteY13" fmla="*/ 1507584 h 1583637"/>
                <a:gd name="connsiteX14" fmla="*/ 999974 w 1583637"/>
                <a:gd name="connsiteY14" fmla="*/ 1551521 h 1583637"/>
                <a:gd name="connsiteX15" fmla="*/ 919574 w 1583637"/>
                <a:gd name="connsiteY15" fmla="*/ 1412257 h 1583637"/>
                <a:gd name="connsiteX16" fmla="*/ 664062 w 1583637"/>
                <a:gd name="connsiteY16" fmla="*/ 1412257 h 1583637"/>
                <a:gd name="connsiteX17" fmla="*/ 583663 w 1583637"/>
                <a:gd name="connsiteY17" fmla="*/ 1551521 h 1583637"/>
                <a:gd name="connsiteX18" fmla="*/ 462948 w 1583637"/>
                <a:gd name="connsiteY18" fmla="*/ 1507584 h 1583637"/>
                <a:gd name="connsiteX19" fmla="*/ 490876 w 1583637"/>
                <a:gd name="connsiteY19" fmla="*/ 1349222 h 1583637"/>
                <a:gd name="connsiteX20" fmla="*/ 295142 w 1583637"/>
                <a:gd name="connsiteY20" fmla="*/ 1184981 h 1583637"/>
                <a:gd name="connsiteX21" fmla="*/ 144035 w 1583637"/>
                <a:gd name="connsiteY21" fmla="*/ 1239984 h 1583637"/>
                <a:gd name="connsiteX22" fmla="*/ 79804 w 1583637"/>
                <a:gd name="connsiteY22" fmla="*/ 1128733 h 1583637"/>
                <a:gd name="connsiteX23" fmla="*/ 202991 w 1583637"/>
                <a:gd name="connsiteY23" fmla="*/ 1025372 h 1583637"/>
                <a:gd name="connsiteX24" fmla="*/ 158622 w 1583637"/>
                <a:gd name="connsiteY24" fmla="*/ 773743 h 1583637"/>
                <a:gd name="connsiteX25" fmla="*/ 7512 w 1583637"/>
                <a:gd name="connsiteY25" fmla="*/ 718748 h 1583637"/>
                <a:gd name="connsiteX26" fmla="*/ 29819 w 1583637"/>
                <a:gd name="connsiteY26" fmla="*/ 592237 h 1583637"/>
                <a:gd name="connsiteX27" fmla="*/ 190625 w 1583637"/>
                <a:gd name="connsiteY27" fmla="*/ 592241 h 1583637"/>
                <a:gd name="connsiteX28" fmla="*/ 318381 w 1583637"/>
                <a:gd name="connsiteY28" fmla="*/ 370961 h 1583637"/>
                <a:gd name="connsiteX29" fmla="*/ 237974 w 1583637"/>
                <a:gd name="connsiteY29" fmla="*/ 231701 h 1583637"/>
                <a:gd name="connsiteX30" fmla="*/ 336381 w 1583637"/>
                <a:gd name="connsiteY30" fmla="*/ 149126 h 1583637"/>
                <a:gd name="connsiteX31" fmla="*/ 459563 w 1583637"/>
                <a:gd name="connsiteY31" fmla="*/ 252493 h 1583637"/>
                <a:gd name="connsiteX32" fmla="*/ 699666 w 1583637"/>
                <a:gd name="connsiteY32" fmla="*/ 165103 h 1583637"/>
                <a:gd name="connsiteX33" fmla="*/ 727586 w 1583637"/>
                <a:gd name="connsiteY33" fmla="*/ 6739 h 1583637"/>
                <a:gd name="connsiteX34" fmla="*/ 856051 w 1583637"/>
                <a:gd name="connsiteY34" fmla="*/ 6739 h 1583637"/>
                <a:gd name="connsiteX35" fmla="*/ 883970 w 1583637"/>
                <a:gd name="connsiteY35" fmla="*/ 165102 h 1583637"/>
                <a:gd name="connsiteX36" fmla="*/ 1124073 w 1583637"/>
                <a:gd name="connsiteY36" fmla="*/ 252493 h 1583637"/>
                <a:gd name="connsiteX37" fmla="*/ 1124074 w 1583637"/>
                <a:gd name="connsiteY37" fmla="*/ 252493 h 15836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1583637" h="1583637">
                  <a:moveTo>
                    <a:pt x="1124074" y="252493"/>
                  </a:moveTo>
                  <a:lnTo>
                    <a:pt x="1247256" y="149126"/>
                  </a:lnTo>
                  <a:lnTo>
                    <a:pt x="1345663" y="231701"/>
                  </a:lnTo>
                  <a:lnTo>
                    <a:pt x="1265256" y="370961"/>
                  </a:lnTo>
                  <a:cubicBezTo>
                    <a:pt x="1322430" y="435278"/>
                    <a:pt x="1365899" y="510569"/>
                    <a:pt x="1393012" y="592241"/>
                  </a:cubicBezTo>
                  <a:lnTo>
                    <a:pt x="1553818" y="592237"/>
                  </a:lnTo>
                  <a:lnTo>
                    <a:pt x="1576125" y="718748"/>
                  </a:lnTo>
                  <a:lnTo>
                    <a:pt x="1425015" y="773743"/>
                  </a:lnTo>
                  <a:cubicBezTo>
                    <a:pt x="1427471" y="859762"/>
                    <a:pt x="1412374" y="945380"/>
                    <a:pt x="1380646" y="1025372"/>
                  </a:cubicBezTo>
                  <a:lnTo>
                    <a:pt x="1503833" y="1128733"/>
                  </a:lnTo>
                  <a:lnTo>
                    <a:pt x="1439602" y="1239984"/>
                  </a:lnTo>
                  <a:lnTo>
                    <a:pt x="1288495" y="1184982"/>
                  </a:lnTo>
                  <a:cubicBezTo>
                    <a:pt x="1235084" y="1252456"/>
                    <a:pt x="1168484" y="1308339"/>
                    <a:pt x="1092761" y="1349222"/>
                  </a:cubicBezTo>
                  <a:lnTo>
                    <a:pt x="1120689" y="1507584"/>
                  </a:lnTo>
                  <a:lnTo>
                    <a:pt x="999974" y="1551521"/>
                  </a:lnTo>
                  <a:lnTo>
                    <a:pt x="919574" y="1412257"/>
                  </a:lnTo>
                  <a:cubicBezTo>
                    <a:pt x="835287" y="1429613"/>
                    <a:pt x="748348" y="1429613"/>
                    <a:pt x="664062" y="1412257"/>
                  </a:cubicBezTo>
                  <a:lnTo>
                    <a:pt x="583663" y="1551521"/>
                  </a:lnTo>
                  <a:lnTo>
                    <a:pt x="462948" y="1507584"/>
                  </a:lnTo>
                  <a:lnTo>
                    <a:pt x="490876" y="1349222"/>
                  </a:lnTo>
                  <a:cubicBezTo>
                    <a:pt x="415153" y="1308339"/>
                    <a:pt x="348553" y="1252455"/>
                    <a:pt x="295142" y="1184981"/>
                  </a:cubicBezTo>
                  <a:lnTo>
                    <a:pt x="144035" y="1239984"/>
                  </a:lnTo>
                  <a:lnTo>
                    <a:pt x="79804" y="1128733"/>
                  </a:lnTo>
                  <a:lnTo>
                    <a:pt x="202991" y="1025372"/>
                  </a:lnTo>
                  <a:cubicBezTo>
                    <a:pt x="171263" y="945380"/>
                    <a:pt x="156166" y="859762"/>
                    <a:pt x="158622" y="773743"/>
                  </a:cubicBezTo>
                  <a:lnTo>
                    <a:pt x="7512" y="718748"/>
                  </a:lnTo>
                  <a:lnTo>
                    <a:pt x="29819" y="592237"/>
                  </a:lnTo>
                  <a:lnTo>
                    <a:pt x="190625" y="592241"/>
                  </a:lnTo>
                  <a:cubicBezTo>
                    <a:pt x="217738" y="510569"/>
                    <a:pt x="261208" y="435277"/>
                    <a:pt x="318381" y="370961"/>
                  </a:cubicBezTo>
                  <a:lnTo>
                    <a:pt x="237974" y="231701"/>
                  </a:lnTo>
                  <a:lnTo>
                    <a:pt x="336381" y="149126"/>
                  </a:lnTo>
                  <a:lnTo>
                    <a:pt x="459563" y="252493"/>
                  </a:lnTo>
                  <a:cubicBezTo>
                    <a:pt x="532831" y="207356"/>
                    <a:pt x="614527" y="177621"/>
                    <a:pt x="699666" y="165103"/>
                  </a:cubicBezTo>
                  <a:lnTo>
                    <a:pt x="727586" y="6739"/>
                  </a:lnTo>
                  <a:lnTo>
                    <a:pt x="856051" y="6739"/>
                  </a:lnTo>
                  <a:lnTo>
                    <a:pt x="883970" y="165102"/>
                  </a:lnTo>
                  <a:cubicBezTo>
                    <a:pt x="969110" y="177621"/>
                    <a:pt x="1050806" y="207356"/>
                    <a:pt x="1124073" y="252493"/>
                  </a:cubicBezTo>
                  <a:lnTo>
                    <a:pt x="1124074" y="252493"/>
                  </a:lnTo>
                  <a:close/>
                </a:path>
              </a:pathLst>
            </a:custGeom>
            <a:solidFill>
              <a:srgbClr val="1D1B5A"/>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chemeClr val="tx1">
                    <a:lumMod val="85000"/>
                    <a:lumOff val="15000"/>
                  </a:schemeClr>
                </a:solidFill>
                <a:effectLst/>
                <a:uLnTx/>
                <a:uFillTx/>
                <a:latin typeface="字魂36号-正文宋楷" panose="02000000000000000000" pitchFamily="2" charset="-122"/>
                <a:ea typeface="字魂36号-正文宋楷" panose="02000000000000000000" pitchFamily="2" charset="-122"/>
                <a:sym typeface="Arial" panose="020B0604020202020204" pitchFamily="34" charset="0"/>
              </a:endParaRPr>
            </a:p>
          </p:txBody>
        </p:sp>
        <p:sp>
          <p:nvSpPr>
            <p:cNvPr id="7" name="ïŝļíḓe">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C19D0C08-06AB-4FA0-910D-28E028887128}"/>
                </a:ext>
              </a:extLst>
            </p:cNvPr>
            <p:cNvSpPr/>
            <p:nvPr/>
          </p:nvSpPr>
          <p:spPr>
            <a:xfrm>
              <a:off x="3242458" y="3065071"/>
              <a:ext cx="1210543" cy="1210542"/>
            </a:xfrm>
            <a:prstGeom prst="ellipse">
              <a:avLst/>
            </a:prstGeom>
            <a:solidFill>
              <a:srgbClr val="1D1B5A"/>
            </a:solidFill>
            <a:ln w="762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chemeClr val="tx1">
                    <a:lumMod val="85000"/>
                    <a:lumOff val="15000"/>
                  </a:schemeClr>
                </a:solidFill>
                <a:effectLst/>
                <a:uLnTx/>
                <a:uFillTx/>
                <a:latin typeface="字魂36号-正文宋楷" panose="02000000000000000000" pitchFamily="2" charset="-122"/>
                <a:ea typeface="字魂36号-正文宋楷" panose="02000000000000000000" pitchFamily="2" charset="-122"/>
                <a:sym typeface="Arial" panose="020B0604020202020204" pitchFamily="34" charset="0"/>
              </a:endParaRPr>
            </a:p>
          </p:txBody>
        </p:sp>
      </p:grpSp>
      <p:grpSp>
        <p:nvGrpSpPr>
          <p:cNvPr id="8" name="组合 7">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B022D2CB-95DA-43F0-8B66-7FD47D1FF651}"/>
              </a:ext>
            </a:extLst>
          </p:cNvPr>
          <p:cNvGrpSpPr/>
          <p:nvPr/>
        </p:nvGrpSpPr>
        <p:grpSpPr>
          <a:xfrm>
            <a:off x="5495627" y="3441960"/>
            <a:ext cx="1200751" cy="1200746"/>
            <a:chOff x="2871809" y="2694773"/>
            <a:chExt cx="1951143" cy="1951139"/>
          </a:xfrm>
          <a:blipFill>
            <a:blip r:embed="rId9"/>
            <a:stretch>
              <a:fillRect/>
            </a:stretch>
          </a:blipFill>
        </p:grpSpPr>
        <p:sp>
          <p:nvSpPr>
            <p:cNvPr id="9" name="îŝļïdè">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33C1777E-A24C-4C86-A461-5AE26949A0C1}"/>
                </a:ext>
              </a:extLst>
            </p:cNvPr>
            <p:cNvSpPr/>
            <p:nvPr/>
          </p:nvSpPr>
          <p:spPr>
            <a:xfrm>
              <a:off x="2871809" y="2694773"/>
              <a:ext cx="1951143" cy="1951139"/>
            </a:xfrm>
            <a:custGeom>
              <a:avLst/>
              <a:gdLst>
                <a:gd name="connsiteX0" fmla="*/ 1124074 w 1583637"/>
                <a:gd name="connsiteY0" fmla="*/ 252493 h 1583637"/>
                <a:gd name="connsiteX1" fmla="*/ 1247256 w 1583637"/>
                <a:gd name="connsiteY1" fmla="*/ 149126 h 1583637"/>
                <a:gd name="connsiteX2" fmla="*/ 1345663 w 1583637"/>
                <a:gd name="connsiteY2" fmla="*/ 231701 h 1583637"/>
                <a:gd name="connsiteX3" fmla="*/ 1265256 w 1583637"/>
                <a:gd name="connsiteY3" fmla="*/ 370961 h 1583637"/>
                <a:gd name="connsiteX4" fmla="*/ 1393012 w 1583637"/>
                <a:gd name="connsiteY4" fmla="*/ 592241 h 1583637"/>
                <a:gd name="connsiteX5" fmla="*/ 1553818 w 1583637"/>
                <a:gd name="connsiteY5" fmla="*/ 592237 h 1583637"/>
                <a:gd name="connsiteX6" fmla="*/ 1576125 w 1583637"/>
                <a:gd name="connsiteY6" fmla="*/ 718748 h 1583637"/>
                <a:gd name="connsiteX7" fmla="*/ 1425015 w 1583637"/>
                <a:gd name="connsiteY7" fmla="*/ 773743 h 1583637"/>
                <a:gd name="connsiteX8" fmla="*/ 1380646 w 1583637"/>
                <a:gd name="connsiteY8" fmla="*/ 1025372 h 1583637"/>
                <a:gd name="connsiteX9" fmla="*/ 1503833 w 1583637"/>
                <a:gd name="connsiteY9" fmla="*/ 1128733 h 1583637"/>
                <a:gd name="connsiteX10" fmla="*/ 1439602 w 1583637"/>
                <a:gd name="connsiteY10" fmla="*/ 1239984 h 1583637"/>
                <a:gd name="connsiteX11" fmla="*/ 1288495 w 1583637"/>
                <a:gd name="connsiteY11" fmla="*/ 1184982 h 1583637"/>
                <a:gd name="connsiteX12" fmla="*/ 1092761 w 1583637"/>
                <a:gd name="connsiteY12" fmla="*/ 1349222 h 1583637"/>
                <a:gd name="connsiteX13" fmla="*/ 1120689 w 1583637"/>
                <a:gd name="connsiteY13" fmla="*/ 1507584 h 1583637"/>
                <a:gd name="connsiteX14" fmla="*/ 999974 w 1583637"/>
                <a:gd name="connsiteY14" fmla="*/ 1551521 h 1583637"/>
                <a:gd name="connsiteX15" fmla="*/ 919574 w 1583637"/>
                <a:gd name="connsiteY15" fmla="*/ 1412257 h 1583637"/>
                <a:gd name="connsiteX16" fmla="*/ 664062 w 1583637"/>
                <a:gd name="connsiteY16" fmla="*/ 1412257 h 1583637"/>
                <a:gd name="connsiteX17" fmla="*/ 583663 w 1583637"/>
                <a:gd name="connsiteY17" fmla="*/ 1551521 h 1583637"/>
                <a:gd name="connsiteX18" fmla="*/ 462948 w 1583637"/>
                <a:gd name="connsiteY18" fmla="*/ 1507584 h 1583637"/>
                <a:gd name="connsiteX19" fmla="*/ 490876 w 1583637"/>
                <a:gd name="connsiteY19" fmla="*/ 1349222 h 1583637"/>
                <a:gd name="connsiteX20" fmla="*/ 295142 w 1583637"/>
                <a:gd name="connsiteY20" fmla="*/ 1184981 h 1583637"/>
                <a:gd name="connsiteX21" fmla="*/ 144035 w 1583637"/>
                <a:gd name="connsiteY21" fmla="*/ 1239984 h 1583637"/>
                <a:gd name="connsiteX22" fmla="*/ 79804 w 1583637"/>
                <a:gd name="connsiteY22" fmla="*/ 1128733 h 1583637"/>
                <a:gd name="connsiteX23" fmla="*/ 202991 w 1583637"/>
                <a:gd name="connsiteY23" fmla="*/ 1025372 h 1583637"/>
                <a:gd name="connsiteX24" fmla="*/ 158622 w 1583637"/>
                <a:gd name="connsiteY24" fmla="*/ 773743 h 1583637"/>
                <a:gd name="connsiteX25" fmla="*/ 7512 w 1583637"/>
                <a:gd name="connsiteY25" fmla="*/ 718748 h 1583637"/>
                <a:gd name="connsiteX26" fmla="*/ 29819 w 1583637"/>
                <a:gd name="connsiteY26" fmla="*/ 592237 h 1583637"/>
                <a:gd name="connsiteX27" fmla="*/ 190625 w 1583637"/>
                <a:gd name="connsiteY27" fmla="*/ 592241 h 1583637"/>
                <a:gd name="connsiteX28" fmla="*/ 318381 w 1583637"/>
                <a:gd name="connsiteY28" fmla="*/ 370961 h 1583637"/>
                <a:gd name="connsiteX29" fmla="*/ 237974 w 1583637"/>
                <a:gd name="connsiteY29" fmla="*/ 231701 h 1583637"/>
                <a:gd name="connsiteX30" fmla="*/ 336381 w 1583637"/>
                <a:gd name="connsiteY30" fmla="*/ 149126 h 1583637"/>
                <a:gd name="connsiteX31" fmla="*/ 459563 w 1583637"/>
                <a:gd name="connsiteY31" fmla="*/ 252493 h 1583637"/>
                <a:gd name="connsiteX32" fmla="*/ 699666 w 1583637"/>
                <a:gd name="connsiteY32" fmla="*/ 165103 h 1583637"/>
                <a:gd name="connsiteX33" fmla="*/ 727586 w 1583637"/>
                <a:gd name="connsiteY33" fmla="*/ 6739 h 1583637"/>
                <a:gd name="connsiteX34" fmla="*/ 856051 w 1583637"/>
                <a:gd name="connsiteY34" fmla="*/ 6739 h 1583637"/>
                <a:gd name="connsiteX35" fmla="*/ 883970 w 1583637"/>
                <a:gd name="connsiteY35" fmla="*/ 165102 h 1583637"/>
                <a:gd name="connsiteX36" fmla="*/ 1124073 w 1583637"/>
                <a:gd name="connsiteY36" fmla="*/ 252493 h 1583637"/>
                <a:gd name="connsiteX37" fmla="*/ 1124074 w 1583637"/>
                <a:gd name="connsiteY37" fmla="*/ 252493 h 15836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1583637" h="1583637">
                  <a:moveTo>
                    <a:pt x="1124074" y="252493"/>
                  </a:moveTo>
                  <a:lnTo>
                    <a:pt x="1247256" y="149126"/>
                  </a:lnTo>
                  <a:lnTo>
                    <a:pt x="1345663" y="231701"/>
                  </a:lnTo>
                  <a:lnTo>
                    <a:pt x="1265256" y="370961"/>
                  </a:lnTo>
                  <a:cubicBezTo>
                    <a:pt x="1322430" y="435278"/>
                    <a:pt x="1365899" y="510569"/>
                    <a:pt x="1393012" y="592241"/>
                  </a:cubicBezTo>
                  <a:lnTo>
                    <a:pt x="1553818" y="592237"/>
                  </a:lnTo>
                  <a:lnTo>
                    <a:pt x="1576125" y="718748"/>
                  </a:lnTo>
                  <a:lnTo>
                    <a:pt x="1425015" y="773743"/>
                  </a:lnTo>
                  <a:cubicBezTo>
                    <a:pt x="1427471" y="859762"/>
                    <a:pt x="1412374" y="945380"/>
                    <a:pt x="1380646" y="1025372"/>
                  </a:cubicBezTo>
                  <a:lnTo>
                    <a:pt x="1503833" y="1128733"/>
                  </a:lnTo>
                  <a:lnTo>
                    <a:pt x="1439602" y="1239984"/>
                  </a:lnTo>
                  <a:lnTo>
                    <a:pt x="1288495" y="1184982"/>
                  </a:lnTo>
                  <a:cubicBezTo>
                    <a:pt x="1235084" y="1252456"/>
                    <a:pt x="1168484" y="1308339"/>
                    <a:pt x="1092761" y="1349222"/>
                  </a:cubicBezTo>
                  <a:lnTo>
                    <a:pt x="1120689" y="1507584"/>
                  </a:lnTo>
                  <a:lnTo>
                    <a:pt x="999974" y="1551521"/>
                  </a:lnTo>
                  <a:lnTo>
                    <a:pt x="919574" y="1412257"/>
                  </a:lnTo>
                  <a:cubicBezTo>
                    <a:pt x="835287" y="1429613"/>
                    <a:pt x="748348" y="1429613"/>
                    <a:pt x="664062" y="1412257"/>
                  </a:cubicBezTo>
                  <a:lnTo>
                    <a:pt x="583663" y="1551521"/>
                  </a:lnTo>
                  <a:lnTo>
                    <a:pt x="462948" y="1507584"/>
                  </a:lnTo>
                  <a:lnTo>
                    <a:pt x="490876" y="1349222"/>
                  </a:lnTo>
                  <a:cubicBezTo>
                    <a:pt x="415153" y="1308339"/>
                    <a:pt x="348553" y="1252455"/>
                    <a:pt x="295142" y="1184981"/>
                  </a:cubicBezTo>
                  <a:lnTo>
                    <a:pt x="144035" y="1239984"/>
                  </a:lnTo>
                  <a:lnTo>
                    <a:pt x="79804" y="1128733"/>
                  </a:lnTo>
                  <a:lnTo>
                    <a:pt x="202991" y="1025372"/>
                  </a:lnTo>
                  <a:cubicBezTo>
                    <a:pt x="171263" y="945380"/>
                    <a:pt x="156166" y="859762"/>
                    <a:pt x="158622" y="773743"/>
                  </a:cubicBezTo>
                  <a:lnTo>
                    <a:pt x="7512" y="718748"/>
                  </a:lnTo>
                  <a:lnTo>
                    <a:pt x="29819" y="592237"/>
                  </a:lnTo>
                  <a:lnTo>
                    <a:pt x="190625" y="592241"/>
                  </a:lnTo>
                  <a:cubicBezTo>
                    <a:pt x="217738" y="510569"/>
                    <a:pt x="261208" y="435277"/>
                    <a:pt x="318381" y="370961"/>
                  </a:cubicBezTo>
                  <a:lnTo>
                    <a:pt x="237974" y="231701"/>
                  </a:lnTo>
                  <a:lnTo>
                    <a:pt x="336381" y="149126"/>
                  </a:lnTo>
                  <a:lnTo>
                    <a:pt x="459563" y="252493"/>
                  </a:lnTo>
                  <a:cubicBezTo>
                    <a:pt x="532831" y="207356"/>
                    <a:pt x="614527" y="177621"/>
                    <a:pt x="699666" y="165103"/>
                  </a:cubicBezTo>
                  <a:lnTo>
                    <a:pt x="727586" y="6739"/>
                  </a:lnTo>
                  <a:lnTo>
                    <a:pt x="856051" y="6739"/>
                  </a:lnTo>
                  <a:lnTo>
                    <a:pt x="883970" y="165102"/>
                  </a:lnTo>
                  <a:cubicBezTo>
                    <a:pt x="969110" y="177621"/>
                    <a:pt x="1050806" y="207356"/>
                    <a:pt x="1124073" y="252493"/>
                  </a:cubicBezTo>
                  <a:lnTo>
                    <a:pt x="1124074" y="252493"/>
                  </a:lnTo>
                  <a:close/>
                </a:path>
              </a:pathLst>
            </a:custGeom>
            <a:solidFill>
              <a:srgbClr val="DE044A"/>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chemeClr val="tx1">
                    <a:lumMod val="85000"/>
                    <a:lumOff val="15000"/>
                  </a:schemeClr>
                </a:solidFill>
                <a:effectLst/>
                <a:uLnTx/>
                <a:uFillTx/>
                <a:latin typeface="字魂36号-正文宋楷" panose="02000000000000000000" pitchFamily="2" charset="-122"/>
                <a:ea typeface="字魂36号-正文宋楷" panose="02000000000000000000" pitchFamily="2" charset="-122"/>
                <a:sym typeface="Arial" panose="020B0604020202020204" pitchFamily="34" charset="0"/>
              </a:endParaRPr>
            </a:p>
          </p:txBody>
        </p:sp>
        <p:sp>
          <p:nvSpPr>
            <p:cNvPr id="10" name="ïŝļíḓe">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66857EA1-DEA9-4F17-81D5-F0E514A5489E}"/>
                </a:ext>
              </a:extLst>
            </p:cNvPr>
            <p:cNvSpPr/>
            <p:nvPr/>
          </p:nvSpPr>
          <p:spPr>
            <a:xfrm>
              <a:off x="3242458" y="3065071"/>
              <a:ext cx="1210543" cy="1210542"/>
            </a:xfrm>
            <a:prstGeom prst="ellipse">
              <a:avLst/>
            </a:prstGeom>
            <a:solidFill>
              <a:srgbClr val="DE044A"/>
            </a:solidFill>
            <a:ln w="762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chemeClr val="tx1">
                    <a:lumMod val="85000"/>
                    <a:lumOff val="15000"/>
                  </a:schemeClr>
                </a:solidFill>
                <a:effectLst/>
                <a:uLnTx/>
                <a:uFillTx/>
                <a:latin typeface="字魂36号-正文宋楷" panose="02000000000000000000" pitchFamily="2" charset="-122"/>
                <a:ea typeface="字魂36号-正文宋楷" panose="02000000000000000000" pitchFamily="2" charset="-122"/>
                <a:sym typeface="Arial" panose="020B0604020202020204" pitchFamily="34" charset="0"/>
              </a:endParaRPr>
            </a:p>
          </p:txBody>
        </p:sp>
      </p:grpSp>
      <p:grpSp>
        <p:nvGrpSpPr>
          <p:cNvPr id="11" name="组合 10">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376A81D0-8AB9-4ECE-9F08-749DEFBBA56E}"/>
              </a:ext>
            </a:extLst>
          </p:cNvPr>
          <p:cNvGrpSpPr/>
          <p:nvPr/>
        </p:nvGrpSpPr>
        <p:grpSpPr>
          <a:xfrm>
            <a:off x="7484567" y="3441960"/>
            <a:ext cx="1200751" cy="1200746"/>
            <a:chOff x="2871809" y="2694773"/>
            <a:chExt cx="1951143" cy="1951139"/>
          </a:xfrm>
          <a:blipFill>
            <a:blip r:embed="rId9"/>
            <a:stretch>
              <a:fillRect/>
            </a:stretch>
          </a:blipFill>
        </p:grpSpPr>
        <p:sp>
          <p:nvSpPr>
            <p:cNvPr id="12" name="îŝļïdè">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06F3EBFA-DB65-4412-BD5B-D9F5165C378E}"/>
                </a:ext>
              </a:extLst>
            </p:cNvPr>
            <p:cNvSpPr/>
            <p:nvPr/>
          </p:nvSpPr>
          <p:spPr>
            <a:xfrm>
              <a:off x="2871809" y="2694773"/>
              <a:ext cx="1951143" cy="1951139"/>
            </a:xfrm>
            <a:custGeom>
              <a:avLst/>
              <a:gdLst>
                <a:gd name="connsiteX0" fmla="*/ 1124074 w 1583637"/>
                <a:gd name="connsiteY0" fmla="*/ 252493 h 1583637"/>
                <a:gd name="connsiteX1" fmla="*/ 1247256 w 1583637"/>
                <a:gd name="connsiteY1" fmla="*/ 149126 h 1583637"/>
                <a:gd name="connsiteX2" fmla="*/ 1345663 w 1583637"/>
                <a:gd name="connsiteY2" fmla="*/ 231701 h 1583637"/>
                <a:gd name="connsiteX3" fmla="*/ 1265256 w 1583637"/>
                <a:gd name="connsiteY3" fmla="*/ 370961 h 1583637"/>
                <a:gd name="connsiteX4" fmla="*/ 1393012 w 1583637"/>
                <a:gd name="connsiteY4" fmla="*/ 592241 h 1583637"/>
                <a:gd name="connsiteX5" fmla="*/ 1553818 w 1583637"/>
                <a:gd name="connsiteY5" fmla="*/ 592237 h 1583637"/>
                <a:gd name="connsiteX6" fmla="*/ 1576125 w 1583637"/>
                <a:gd name="connsiteY6" fmla="*/ 718748 h 1583637"/>
                <a:gd name="connsiteX7" fmla="*/ 1425015 w 1583637"/>
                <a:gd name="connsiteY7" fmla="*/ 773743 h 1583637"/>
                <a:gd name="connsiteX8" fmla="*/ 1380646 w 1583637"/>
                <a:gd name="connsiteY8" fmla="*/ 1025372 h 1583637"/>
                <a:gd name="connsiteX9" fmla="*/ 1503833 w 1583637"/>
                <a:gd name="connsiteY9" fmla="*/ 1128733 h 1583637"/>
                <a:gd name="connsiteX10" fmla="*/ 1439602 w 1583637"/>
                <a:gd name="connsiteY10" fmla="*/ 1239984 h 1583637"/>
                <a:gd name="connsiteX11" fmla="*/ 1288495 w 1583637"/>
                <a:gd name="connsiteY11" fmla="*/ 1184982 h 1583637"/>
                <a:gd name="connsiteX12" fmla="*/ 1092761 w 1583637"/>
                <a:gd name="connsiteY12" fmla="*/ 1349222 h 1583637"/>
                <a:gd name="connsiteX13" fmla="*/ 1120689 w 1583637"/>
                <a:gd name="connsiteY13" fmla="*/ 1507584 h 1583637"/>
                <a:gd name="connsiteX14" fmla="*/ 999974 w 1583637"/>
                <a:gd name="connsiteY14" fmla="*/ 1551521 h 1583637"/>
                <a:gd name="connsiteX15" fmla="*/ 919574 w 1583637"/>
                <a:gd name="connsiteY15" fmla="*/ 1412257 h 1583637"/>
                <a:gd name="connsiteX16" fmla="*/ 664062 w 1583637"/>
                <a:gd name="connsiteY16" fmla="*/ 1412257 h 1583637"/>
                <a:gd name="connsiteX17" fmla="*/ 583663 w 1583637"/>
                <a:gd name="connsiteY17" fmla="*/ 1551521 h 1583637"/>
                <a:gd name="connsiteX18" fmla="*/ 462948 w 1583637"/>
                <a:gd name="connsiteY18" fmla="*/ 1507584 h 1583637"/>
                <a:gd name="connsiteX19" fmla="*/ 490876 w 1583637"/>
                <a:gd name="connsiteY19" fmla="*/ 1349222 h 1583637"/>
                <a:gd name="connsiteX20" fmla="*/ 295142 w 1583637"/>
                <a:gd name="connsiteY20" fmla="*/ 1184981 h 1583637"/>
                <a:gd name="connsiteX21" fmla="*/ 144035 w 1583637"/>
                <a:gd name="connsiteY21" fmla="*/ 1239984 h 1583637"/>
                <a:gd name="connsiteX22" fmla="*/ 79804 w 1583637"/>
                <a:gd name="connsiteY22" fmla="*/ 1128733 h 1583637"/>
                <a:gd name="connsiteX23" fmla="*/ 202991 w 1583637"/>
                <a:gd name="connsiteY23" fmla="*/ 1025372 h 1583637"/>
                <a:gd name="connsiteX24" fmla="*/ 158622 w 1583637"/>
                <a:gd name="connsiteY24" fmla="*/ 773743 h 1583637"/>
                <a:gd name="connsiteX25" fmla="*/ 7512 w 1583637"/>
                <a:gd name="connsiteY25" fmla="*/ 718748 h 1583637"/>
                <a:gd name="connsiteX26" fmla="*/ 29819 w 1583637"/>
                <a:gd name="connsiteY26" fmla="*/ 592237 h 1583637"/>
                <a:gd name="connsiteX27" fmla="*/ 190625 w 1583637"/>
                <a:gd name="connsiteY27" fmla="*/ 592241 h 1583637"/>
                <a:gd name="connsiteX28" fmla="*/ 318381 w 1583637"/>
                <a:gd name="connsiteY28" fmla="*/ 370961 h 1583637"/>
                <a:gd name="connsiteX29" fmla="*/ 237974 w 1583637"/>
                <a:gd name="connsiteY29" fmla="*/ 231701 h 1583637"/>
                <a:gd name="connsiteX30" fmla="*/ 336381 w 1583637"/>
                <a:gd name="connsiteY30" fmla="*/ 149126 h 1583637"/>
                <a:gd name="connsiteX31" fmla="*/ 459563 w 1583637"/>
                <a:gd name="connsiteY31" fmla="*/ 252493 h 1583637"/>
                <a:gd name="connsiteX32" fmla="*/ 699666 w 1583637"/>
                <a:gd name="connsiteY32" fmla="*/ 165103 h 1583637"/>
                <a:gd name="connsiteX33" fmla="*/ 727586 w 1583637"/>
                <a:gd name="connsiteY33" fmla="*/ 6739 h 1583637"/>
                <a:gd name="connsiteX34" fmla="*/ 856051 w 1583637"/>
                <a:gd name="connsiteY34" fmla="*/ 6739 h 1583637"/>
                <a:gd name="connsiteX35" fmla="*/ 883970 w 1583637"/>
                <a:gd name="connsiteY35" fmla="*/ 165102 h 1583637"/>
                <a:gd name="connsiteX36" fmla="*/ 1124073 w 1583637"/>
                <a:gd name="connsiteY36" fmla="*/ 252493 h 1583637"/>
                <a:gd name="connsiteX37" fmla="*/ 1124074 w 1583637"/>
                <a:gd name="connsiteY37" fmla="*/ 252493 h 15836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1583637" h="1583637">
                  <a:moveTo>
                    <a:pt x="1124074" y="252493"/>
                  </a:moveTo>
                  <a:lnTo>
                    <a:pt x="1247256" y="149126"/>
                  </a:lnTo>
                  <a:lnTo>
                    <a:pt x="1345663" y="231701"/>
                  </a:lnTo>
                  <a:lnTo>
                    <a:pt x="1265256" y="370961"/>
                  </a:lnTo>
                  <a:cubicBezTo>
                    <a:pt x="1322430" y="435278"/>
                    <a:pt x="1365899" y="510569"/>
                    <a:pt x="1393012" y="592241"/>
                  </a:cubicBezTo>
                  <a:lnTo>
                    <a:pt x="1553818" y="592237"/>
                  </a:lnTo>
                  <a:lnTo>
                    <a:pt x="1576125" y="718748"/>
                  </a:lnTo>
                  <a:lnTo>
                    <a:pt x="1425015" y="773743"/>
                  </a:lnTo>
                  <a:cubicBezTo>
                    <a:pt x="1427471" y="859762"/>
                    <a:pt x="1412374" y="945380"/>
                    <a:pt x="1380646" y="1025372"/>
                  </a:cubicBezTo>
                  <a:lnTo>
                    <a:pt x="1503833" y="1128733"/>
                  </a:lnTo>
                  <a:lnTo>
                    <a:pt x="1439602" y="1239984"/>
                  </a:lnTo>
                  <a:lnTo>
                    <a:pt x="1288495" y="1184982"/>
                  </a:lnTo>
                  <a:cubicBezTo>
                    <a:pt x="1235084" y="1252456"/>
                    <a:pt x="1168484" y="1308339"/>
                    <a:pt x="1092761" y="1349222"/>
                  </a:cubicBezTo>
                  <a:lnTo>
                    <a:pt x="1120689" y="1507584"/>
                  </a:lnTo>
                  <a:lnTo>
                    <a:pt x="999974" y="1551521"/>
                  </a:lnTo>
                  <a:lnTo>
                    <a:pt x="919574" y="1412257"/>
                  </a:lnTo>
                  <a:cubicBezTo>
                    <a:pt x="835287" y="1429613"/>
                    <a:pt x="748348" y="1429613"/>
                    <a:pt x="664062" y="1412257"/>
                  </a:cubicBezTo>
                  <a:lnTo>
                    <a:pt x="583663" y="1551521"/>
                  </a:lnTo>
                  <a:lnTo>
                    <a:pt x="462948" y="1507584"/>
                  </a:lnTo>
                  <a:lnTo>
                    <a:pt x="490876" y="1349222"/>
                  </a:lnTo>
                  <a:cubicBezTo>
                    <a:pt x="415153" y="1308339"/>
                    <a:pt x="348553" y="1252455"/>
                    <a:pt x="295142" y="1184981"/>
                  </a:cubicBezTo>
                  <a:lnTo>
                    <a:pt x="144035" y="1239984"/>
                  </a:lnTo>
                  <a:lnTo>
                    <a:pt x="79804" y="1128733"/>
                  </a:lnTo>
                  <a:lnTo>
                    <a:pt x="202991" y="1025372"/>
                  </a:lnTo>
                  <a:cubicBezTo>
                    <a:pt x="171263" y="945380"/>
                    <a:pt x="156166" y="859762"/>
                    <a:pt x="158622" y="773743"/>
                  </a:cubicBezTo>
                  <a:lnTo>
                    <a:pt x="7512" y="718748"/>
                  </a:lnTo>
                  <a:lnTo>
                    <a:pt x="29819" y="592237"/>
                  </a:lnTo>
                  <a:lnTo>
                    <a:pt x="190625" y="592241"/>
                  </a:lnTo>
                  <a:cubicBezTo>
                    <a:pt x="217738" y="510569"/>
                    <a:pt x="261208" y="435277"/>
                    <a:pt x="318381" y="370961"/>
                  </a:cubicBezTo>
                  <a:lnTo>
                    <a:pt x="237974" y="231701"/>
                  </a:lnTo>
                  <a:lnTo>
                    <a:pt x="336381" y="149126"/>
                  </a:lnTo>
                  <a:lnTo>
                    <a:pt x="459563" y="252493"/>
                  </a:lnTo>
                  <a:cubicBezTo>
                    <a:pt x="532831" y="207356"/>
                    <a:pt x="614527" y="177621"/>
                    <a:pt x="699666" y="165103"/>
                  </a:cubicBezTo>
                  <a:lnTo>
                    <a:pt x="727586" y="6739"/>
                  </a:lnTo>
                  <a:lnTo>
                    <a:pt x="856051" y="6739"/>
                  </a:lnTo>
                  <a:lnTo>
                    <a:pt x="883970" y="165102"/>
                  </a:lnTo>
                  <a:cubicBezTo>
                    <a:pt x="969110" y="177621"/>
                    <a:pt x="1050806" y="207356"/>
                    <a:pt x="1124073" y="252493"/>
                  </a:cubicBezTo>
                  <a:lnTo>
                    <a:pt x="1124074" y="252493"/>
                  </a:lnTo>
                  <a:close/>
                </a:path>
              </a:pathLst>
            </a:custGeom>
            <a:solidFill>
              <a:srgbClr val="1D1B5A"/>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chemeClr val="tx1">
                    <a:lumMod val="85000"/>
                    <a:lumOff val="15000"/>
                  </a:schemeClr>
                </a:solidFill>
                <a:effectLst/>
                <a:uLnTx/>
                <a:uFillTx/>
                <a:latin typeface="字魂36号-正文宋楷" panose="02000000000000000000" pitchFamily="2" charset="-122"/>
                <a:ea typeface="字魂36号-正文宋楷" panose="02000000000000000000" pitchFamily="2" charset="-122"/>
                <a:sym typeface="Arial" panose="020B0604020202020204" pitchFamily="34" charset="0"/>
              </a:endParaRPr>
            </a:p>
          </p:txBody>
        </p:sp>
        <p:sp>
          <p:nvSpPr>
            <p:cNvPr id="13" name="ïŝļíḓe">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FFDA99A6-312D-4B2C-88D8-7D3A54347EF3}"/>
                </a:ext>
              </a:extLst>
            </p:cNvPr>
            <p:cNvSpPr/>
            <p:nvPr/>
          </p:nvSpPr>
          <p:spPr>
            <a:xfrm>
              <a:off x="3242458" y="3065071"/>
              <a:ext cx="1210543" cy="1210542"/>
            </a:xfrm>
            <a:prstGeom prst="ellipse">
              <a:avLst/>
            </a:prstGeom>
            <a:solidFill>
              <a:srgbClr val="1D1B5A"/>
            </a:solidFill>
            <a:ln w="762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dirty="0">
                <a:ln>
                  <a:noFill/>
                </a:ln>
                <a:solidFill>
                  <a:schemeClr val="tx1">
                    <a:lumMod val="85000"/>
                    <a:lumOff val="15000"/>
                  </a:schemeClr>
                </a:solidFill>
                <a:effectLst/>
                <a:uLnTx/>
                <a:uFillTx/>
                <a:latin typeface="字魂36号-正文宋楷" panose="02000000000000000000" pitchFamily="2" charset="-122"/>
                <a:ea typeface="字魂36号-正文宋楷" panose="02000000000000000000" pitchFamily="2" charset="-122"/>
                <a:sym typeface="Arial" panose="020B0604020202020204" pitchFamily="34" charset="0"/>
              </a:endParaRPr>
            </a:p>
          </p:txBody>
        </p:sp>
      </p:grpSp>
      <p:grpSp>
        <p:nvGrpSpPr>
          <p:cNvPr id="14" name="组合 13">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E1BA48E6-1CCD-483A-BCDD-CAC7084FF16B}"/>
              </a:ext>
            </a:extLst>
          </p:cNvPr>
          <p:cNvGrpSpPr/>
          <p:nvPr/>
        </p:nvGrpSpPr>
        <p:grpSpPr>
          <a:xfrm>
            <a:off x="9473505" y="3441960"/>
            <a:ext cx="1200751" cy="1200746"/>
            <a:chOff x="2871809" y="2694773"/>
            <a:chExt cx="1951143" cy="1951139"/>
          </a:xfrm>
          <a:solidFill>
            <a:srgbClr val="DE044A"/>
          </a:solidFill>
        </p:grpSpPr>
        <p:sp>
          <p:nvSpPr>
            <p:cNvPr id="15" name="îŝļïdè">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4C40EC4A-DEA1-4E11-98C8-A474937DE7A0}"/>
                </a:ext>
              </a:extLst>
            </p:cNvPr>
            <p:cNvSpPr/>
            <p:nvPr/>
          </p:nvSpPr>
          <p:spPr>
            <a:xfrm>
              <a:off x="2871809" y="2694773"/>
              <a:ext cx="1951143" cy="1951139"/>
            </a:xfrm>
            <a:custGeom>
              <a:avLst/>
              <a:gdLst>
                <a:gd name="connsiteX0" fmla="*/ 1124074 w 1583637"/>
                <a:gd name="connsiteY0" fmla="*/ 252493 h 1583637"/>
                <a:gd name="connsiteX1" fmla="*/ 1247256 w 1583637"/>
                <a:gd name="connsiteY1" fmla="*/ 149126 h 1583637"/>
                <a:gd name="connsiteX2" fmla="*/ 1345663 w 1583637"/>
                <a:gd name="connsiteY2" fmla="*/ 231701 h 1583637"/>
                <a:gd name="connsiteX3" fmla="*/ 1265256 w 1583637"/>
                <a:gd name="connsiteY3" fmla="*/ 370961 h 1583637"/>
                <a:gd name="connsiteX4" fmla="*/ 1393012 w 1583637"/>
                <a:gd name="connsiteY4" fmla="*/ 592241 h 1583637"/>
                <a:gd name="connsiteX5" fmla="*/ 1553818 w 1583637"/>
                <a:gd name="connsiteY5" fmla="*/ 592237 h 1583637"/>
                <a:gd name="connsiteX6" fmla="*/ 1576125 w 1583637"/>
                <a:gd name="connsiteY6" fmla="*/ 718748 h 1583637"/>
                <a:gd name="connsiteX7" fmla="*/ 1425015 w 1583637"/>
                <a:gd name="connsiteY7" fmla="*/ 773743 h 1583637"/>
                <a:gd name="connsiteX8" fmla="*/ 1380646 w 1583637"/>
                <a:gd name="connsiteY8" fmla="*/ 1025372 h 1583637"/>
                <a:gd name="connsiteX9" fmla="*/ 1503833 w 1583637"/>
                <a:gd name="connsiteY9" fmla="*/ 1128733 h 1583637"/>
                <a:gd name="connsiteX10" fmla="*/ 1439602 w 1583637"/>
                <a:gd name="connsiteY10" fmla="*/ 1239984 h 1583637"/>
                <a:gd name="connsiteX11" fmla="*/ 1288495 w 1583637"/>
                <a:gd name="connsiteY11" fmla="*/ 1184982 h 1583637"/>
                <a:gd name="connsiteX12" fmla="*/ 1092761 w 1583637"/>
                <a:gd name="connsiteY12" fmla="*/ 1349222 h 1583637"/>
                <a:gd name="connsiteX13" fmla="*/ 1120689 w 1583637"/>
                <a:gd name="connsiteY13" fmla="*/ 1507584 h 1583637"/>
                <a:gd name="connsiteX14" fmla="*/ 999974 w 1583637"/>
                <a:gd name="connsiteY14" fmla="*/ 1551521 h 1583637"/>
                <a:gd name="connsiteX15" fmla="*/ 919574 w 1583637"/>
                <a:gd name="connsiteY15" fmla="*/ 1412257 h 1583637"/>
                <a:gd name="connsiteX16" fmla="*/ 664062 w 1583637"/>
                <a:gd name="connsiteY16" fmla="*/ 1412257 h 1583637"/>
                <a:gd name="connsiteX17" fmla="*/ 583663 w 1583637"/>
                <a:gd name="connsiteY17" fmla="*/ 1551521 h 1583637"/>
                <a:gd name="connsiteX18" fmla="*/ 462948 w 1583637"/>
                <a:gd name="connsiteY18" fmla="*/ 1507584 h 1583637"/>
                <a:gd name="connsiteX19" fmla="*/ 490876 w 1583637"/>
                <a:gd name="connsiteY19" fmla="*/ 1349222 h 1583637"/>
                <a:gd name="connsiteX20" fmla="*/ 295142 w 1583637"/>
                <a:gd name="connsiteY20" fmla="*/ 1184981 h 1583637"/>
                <a:gd name="connsiteX21" fmla="*/ 144035 w 1583637"/>
                <a:gd name="connsiteY21" fmla="*/ 1239984 h 1583637"/>
                <a:gd name="connsiteX22" fmla="*/ 79804 w 1583637"/>
                <a:gd name="connsiteY22" fmla="*/ 1128733 h 1583637"/>
                <a:gd name="connsiteX23" fmla="*/ 202991 w 1583637"/>
                <a:gd name="connsiteY23" fmla="*/ 1025372 h 1583637"/>
                <a:gd name="connsiteX24" fmla="*/ 158622 w 1583637"/>
                <a:gd name="connsiteY24" fmla="*/ 773743 h 1583637"/>
                <a:gd name="connsiteX25" fmla="*/ 7512 w 1583637"/>
                <a:gd name="connsiteY25" fmla="*/ 718748 h 1583637"/>
                <a:gd name="connsiteX26" fmla="*/ 29819 w 1583637"/>
                <a:gd name="connsiteY26" fmla="*/ 592237 h 1583637"/>
                <a:gd name="connsiteX27" fmla="*/ 190625 w 1583637"/>
                <a:gd name="connsiteY27" fmla="*/ 592241 h 1583637"/>
                <a:gd name="connsiteX28" fmla="*/ 318381 w 1583637"/>
                <a:gd name="connsiteY28" fmla="*/ 370961 h 1583637"/>
                <a:gd name="connsiteX29" fmla="*/ 237974 w 1583637"/>
                <a:gd name="connsiteY29" fmla="*/ 231701 h 1583637"/>
                <a:gd name="connsiteX30" fmla="*/ 336381 w 1583637"/>
                <a:gd name="connsiteY30" fmla="*/ 149126 h 1583637"/>
                <a:gd name="connsiteX31" fmla="*/ 459563 w 1583637"/>
                <a:gd name="connsiteY31" fmla="*/ 252493 h 1583637"/>
                <a:gd name="connsiteX32" fmla="*/ 699666 w 1583637"/>
                <a:gd name="connsiteY32" fmla="*/ 165103 h 1583637"/>
                <a:gd name="connsiteX33" fmla="*/ 727586 w 1583637"/>
                <a:gd name="connsiteY33" fmla="*/ 6739 h 1583637"/>
                <a:gd name="connsiteX34" fmla="*/ 856051 w 1583637"/>
                <a:gd name="connsiteY34" fmla="*/ 6739 h 1583637"/>
                <a:gd name="connsiteX35" fmla="*/ 883970 w 1583637"/>
                <a:gd name="connsiteY35" fmla="*/ 165102 h 1583637"/>
                <a:gd name="connsiteX36" fmla="*/ 1124073 w 1583637"/>
                <a:gd name="connsiteY36" fmla="*/ 252493 h 1583637"/>
                <a:gd name="connsiteX37" fmla="*/ 1124074 w 1583637"/>
                <a:gd name="connsiteY37" fmla="*/ 252493 h 15836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1583637" h="1583637">
                  <a:moveTo>
                    <a:pt x="1124074" y="252493"/>
                  </a:moveTo>
                  <a:lnTo>
                    <a:pt x="1247256" y="149126"/>
                  </a:lnTo>
                  <a:lnTo>
                    <a:pt x="1345663" y="231701"/>
                  </a:lnTo>
                  <a:lnTo>
                    <a:pt x="1265256" y="370961"/>
                  </a:lnTo>
                  <a:cubicBezTo>
                    <a:pt x="1322430" y="435278"/>
                    <a:pt x="1365899" y="510569"/>
                    <a:pt x="1393012" y="592241"/>
                  </a:cubicBezTo>
                  <a:lnTo>
                    <a:pt x="1553818" y="592237"/>
                  </a:lnTo>
                  <a:lnTo>
                    <a:pt x="1576125" y="718748"/>
                  </a:lnTo>
                  <a:lnTo>
                    <a:pt x="1425015" y="773743"/>
                  </a:lnTo>
                  <a:cubicBezTo>
                    <a:pt x="1427471" y="859762"/>
                    <a:pt x="1412374" y="945380"/>
                    <a:pt x="1380646" y="1025372"/>
                  </a:cubicBezTo>
                  <a:lnTo>
                    <a:pt x="1503833" y="1128733"/>
                  </a:lnTo>
                  <a:lnTo>
                    <a:pt x="1439602" y="1239984"/>
                  </a:lnTo>
                  <a:lnTo>
                    <a:pt x="1288495" y="1184982"/>
                  </a:lnTo>
                  <a:cubicBezTo>
                    <a:pt x="1235084" y="1252456"/>
                    <a:pt x="1168484" y="1308339"/>
                    <a:pt x="1092761" y="1349222"/>
                  </a:cubicBezTo>
                  <a:lnTo>
                    <a:pt x="1120689" y="1507584"/>
                  </a:lnTo>
                  <a:lnTo>
                    <a:pt x="999974" y="1551521"/>
                  </a:lnTo>
                  <a:lnTo>
                    <a:pt x="919574" y="1412257"/>
                  </a:lnTo>
                  <a:cubicBezTo>
                    <a:pt x="835287" y="1429613"/>
                    <a:pt x="748348" y="1429613"/>
                    <a:pt x="664062" y="1412257"/>
                  </a:cubicBezTo>
                  <a:lnTo>
                    <a:pt x="583663" y="1551521"/>
                  </a:lnTo>
                  <a:lnTo>
                    <a:pt x="462948" y="1507584"/>
                  </a:lnTo>
                  <a:lnTo>
                    <a:pt x="490876" y="1349222"/>
                  </a:lnTo>
                  <a:cubicBezTo>
                    <a:pt x="415153" y="1308339"/>
                    <a:pt x="348553" y="1252455"/>
                    <a:pt x="295142" y="1184981"/>
                  </a:cubicBezTo>
                  <a:lnTo>
                    <a:pt x="144035" y="1239984"/>
                  </a:lnTo>
                  <a:lnTo>
                    <a:pt x="79804" y="1128733"/>
                  </a:lnTo>
                  <a:lnTo>
                    <a:pt x="202991" y="1025372"/>
                  </a:lnTo>
                  <a:cubicBezTo>
                    <a:pt x="171263" y="945380"/>
                    <a:pt x="156166" y="859762"/>
                    <a:pt x="158622" y="773743"/>
                  </a:cubicBezTo>
                  <a:lnTo>
                    <a:pt x="7512" y="718748"/>
                  </a:lnTo>
                  <a:lnTo>
                    <a:pt x="29819" y="592237"/>
                  </a:lnTo>
                  <a:lnTo>
                    <a:pt x="190625" y="592241"/>
                  </a:lnTo>
                  <a:cubicBezTo>
                    <a:pt x="217738" y="510569"/>
                    <a:pt x="261208" y="435277"/>
                    <a:pt x="318381" y="370961"/>
                  </a:cubicBezTo>
                  <a:lnTo>
                    <a:pt x="237974" y="231701"/>
                  </a:lnTo>
                  <a:lnTo>
                    <a:pt x="336381" y="149126"/>
                  </a:lnTo>
                  <a:lnTo>
                    <a:pt x="459563" y="252493"/>
                  </a:lnTo>
                  <a:cubicBezTo>
                    <a:pt x="532831" y="207356"/>
                    <a:pt x="614527" y="177621"/>
                    <a:pt x="699666" y="165103"/>
                  </a:cubicBezTo>
                  <a:lnTo>
                    <a:pt x="727586" y="6739"/>
                  </a:lnTo>
                  <a:lnTo>
                    <a:pt x="856051" y="6739"/>
                  </a:lnTo>
                  <a:lnTo>
                    <a:pt x="883970" y="165102"/>
                  </a:lnTo>
                  <a:cubicBezTo>
                    <a:pt x="969110" y="177621"/>
                    <a:pt x="1050806" y="207356"/>
                    <a:pt x="1124073" y="252493"/>
                  </a:cubicBezTo>
                  <a:lnTo>
                    <a:pt x="1124074" y="252493"/>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chemeClr val="tx1">
                    <a:lumMod val="85000"/>
                    <a:lumOff val="15000"/>
                  </a:schemeClr>
                </a:solidFill>
                <a:effectLst/>
                <a:uLnTx/>
                <a:uFillTx/>
                <a:latin typeface="字魂36号-正文宋楷" panose="02000000000000000000" pitchFamily="2" charset="-122"/>
                <a:ea typeface="字魂36号-正文宋楷" panose="02000000000000000000" pitchFamily="2" charset="-122"/>
                <a:sym typeface="Arial" panose="020B0604020202020204" pitchFamily="34" charset="0"/>
              </a:endParaRPr>
            </a:p>
          </p:txBody>
        </p:sp>
        <p:sp>
          <p:nvSpPr>
            <p:cNvPr id="16" name="ïŝļíḓe">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F4125121-9A7A-4B7B-A1D9-14D01EFE6496}"/>
                </a:ext>
              </a:extLst>
            </p:cNvPr>
            <p:cNvSpPr/>
            <p:nvPr/>
          </p:nvSpPr>
          <p:spPr>
            <a:xfrm>
              <a:off x="3242458" y="3065071"/>
              <a:ext cx="1210543" cy="1210542"/>
            </a:xfrm>
            <a:prstGeom prst="ellipse">
              <a:avLst/>
            </a:prstGeom>
            <a:grpFill/>
            <a:ln w="762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chemeClr val="tx1">
                    <a:lumMod val="85000"/>
                    <a:lumOff val="15000"/>
                  </a:schemeClr>
                </a:solidFill>
                <a:effectLst/>
                <a:uLnTx/>
                <a:uFillTx/>
                <a:latin typeface="字魂36号-正文宋楷" panose="02000000000000000000" pitchFamily="2" charset="-122"/>
                <a:ea typeface="字魂36号-正文宋楷" panose="02000000000000000000" pitchFamily="2" charset="-122"/>
                <a:sym typeface="Arial" panose="020B0604020202020204" pitchFamily="34" charset="0"/>
              </a:endParaRPr>
            </a:p>
          </p:txBody>
        </p:sp>
      </p:grpSp>
      <p:grpSp>
        <p:nvGrpSpPr>
          <p:cNvPr id="23" name="组合 22">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F4DFED00-8E55-4355-8C92-AF9C9D92E4AB}"/>
              </a:ext>
            </a:extLst>
          </p:cNvPr>
          <p:cNvGrpSpPr/>
          <p:nvPr/>
        </p:nvGrpSpPr>
        <p:grpSpPr>
          <a:xfrm>
            <a:off x="905422" y="2186282"/>
            <a:ext cx="2425407" cy="947973"/>
            <a:chOff x="8549594" y="2084018"/>
            <a:chExt cx="2425406" cy="947973"/>
          </a:xfrm>
        </p:grpSpPr>
        <p:sp>
          <p:nvSpPr>
            <p:cNvPr id="21" name="矩形 20">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8789BBB9-421F-44E1-859E-22461F239BB7}"/>
                </a:ext>
              </a:extLst>
            </p:cNvPr>
            <p:cNvSpPr/>
            <p:nvPr/>
          </p:nvSpPr>
          <p:spPr bwMode="auto">
            <a:xfrm>
              <a:off x="8549594" y="2459527"/>
              <a:ext cx="2425406" cy="572464"/>
            </a:xfrm>
            <a:prstGeom prst="rect">
              <a:avLst/>
            </a:prstGeom>
          </p:spPr>
          <p:txBody>
            <a:bodyPr wrap="square">
              <a:spAutoFit/>
              <a:scene3d>
                <a:camera prst="orthographicFront"/>
                <a:lightRig rig="threePt" dir="t"/>
              </a:scene3d>
              <a:sp3d contourW="12700"/>
            </a:bodyPr>
            <a:lstStyle/>
            <a:p>
              <a:pPr marL="0" marR="0" lvl="0" indent="0" algn="ctr" defTabSz="457200" rtl="0" eaLnBrk="1" fontAlgn="auto" latinLnBrk="0" hangingPunct="1">
                <a:lnSpc>
                  <a:spcPct val="13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schemeClr val="tx1">
                      <a:lumMod val="85000"/>
                      <a:lumOff val="15000"/>
                    </a:schemeClr>
                  </a:solidFill>
                  <a:effectLst/>
                  <a:uLnTx/>
                  <a:uFillTx/>
                  <a:latin typeface="字魂36号-正文宋楷" panose="02000000000000000000" pitchFamily="2" charset="-122"/>
                  <a:ea typeface="字魂36号-正文宋楷" panose="02000000000000000000" pitchFamily="2" charset="-122"/>
                  <a:sym typeface="Arial" panose="020B0604020202020204" pitchFamily="34" charset="0"/>
                </a:rPr>
                <a:t>双击输入替换内容输入相关文本内容</a:t>
              </a:r>
            </a:p>
          </p:txBody>
        </p:sp>
        <p:sp>
          <p:nvSpPr>
            <p:cNvPr id="22" name="PA-文本框 8">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B12F5395-C643-4074-8C55-0D25914CBC77}"/>
                </a:ext>
              </a:extLst>
            </p:cNvPr>
            <p:cNvSpPr txBox="1"/>
            <p:nvPr>
              <p:custDataLst>
                <p:tags r:id="rId5"/>
              </p:custDataLst>
            </p:nvPr>
          </p:nvSpPr>
          <p:spPr>
            <a:xfrm>
              <a:off x="9157006" y="2084018"/>
              <a:ext cx="1210588" cy="400110"/>
            </a:xfrm>
            <a:prstGeom prst="rect">
              <a:avLst/>
            </a:prstGeom>
            <a:noFill/>
          </p:spPr>
          <p:txBody>
            <a:bodyPr wrap="none" rtlCol="0">
              <a:spAutoFit/>
              <a:scene3d>
                <a:camera prst="orthographicFront"/>
                <a:lightRig rig="threePt" dir="t"/>
              </a:scene3d>
              <a:sp3d contourW="12700"/>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zh-CN" altLang="en-US" sz="2000" b="0" i="0" u="none" strike="noStrike" kern="1200" cap="none" spc="0" normalizeH="0" baseline="0" noProof="0" dirty="0">
                  <a:ln>
                    <a:noFill/>
                  </a:ln>
                  <a:solidFill>
                    <a:schemeClr val="tx1">
                      <a:lumMod val="85000"/>
                      <a:lumOff val="15000"/>
                    </a:schemeClr>
                  </a:solidFill>
                  <a:effectLst/>
                  <a:uLnTx/>
                  <a:uFillTx/>
                  <a:latin typeface="字魂36号-正文宋楷" panose="02000000000000000000" pitchFamily="2" charset="-122"/>
                  <a:ea typeface="字魂36号-正文宋楷" panose="02000000000000000000" pitchFamily="2" charset="-122"/>
                  <a:sym typeface="Arial" panose="020B0604020202020204" pitchFamily="34" charset="0"/>
                </a:rPr>
                <a:t>标题添加</a:t>
              </a:r>
            </a:p>
          </p:txBody>
        </p:sp>
      </p:grpSp>
      <p:grpSp>
        <p:nvGrpSpPr>
          <p:cNvPr id="39" name="组合 38">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2CF1F914-937B-4F07-A4C4-68DF7E689645}"/>
              </a:ext>
            </a:extLst>
          </p:cNvPr>
          <p:cNvGrpSpPr/>
          <p:nvPr/>
        </p:nvGrpSpPr>
        <p:grpSpPr>
          <a:xfrm>
            <a:off x="4883299" y="2186282"/>
            <a:ext cx="2425407" cy="947973"/>
            <a:chOff x="8549594" y="2084018"/>
            <a:chExt cx="2425406" cy="947973"/>
          </a:xfrm>
        </p:grpSpPr>
        <p:sp>
          <p:nvSpPr>
            <p:cNvPr id="40" name="矩形 39">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270729C5-58C9-4E03-948E-5BED92E8F665}"/>
                </a:ext>
              </a:extLst>
            </p:cNvPr>
            <p:cNvSpPr/>
            <p:nvPr/>
          </p:nvSpPr>
          <p:spPr bwMode="auto">
            <a:xfrm>
              <a:off x="8549594" y="2459527"/>
              <a:ext cx="2425406" cy="572464"/>
            </a:xfrm>
            <a:prstGeom prst="rect">
              <a:avLst/>
            </a:prstGeom>
          </p:spPr>
          <p:txBody>
            <a:bodyPr wrap="square">
              <a:spAutoFit/>
              <a:scene3d>
                <a:camera prst="orthographicFront"/>
                <a:lightRig rig="threePt" dir="t"/>
              </a:scene3d>
              <a:sp3d contourW="12700"/>
            </a:bodyPr>
            <a:lstStyle/>
            <a:p>
              <a:pPr marL="0" marR="0" lvl="0" indent="0" algn="ctr" defTabSz="457200" rtl="0" eaLnBrk="1" fontAlgn="auto" latinLnBrk="0" hangingPunct="1">
                <a:lnSpc>
                  <a:spcPct val="13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schemeClr val="tx1">
                      <a:lumMod val="85000"/>
                      <a:lumOff val="15000"/>
                    </a:schemeClr>
                  </a:solidFill>
                  <a:effectLst/>
                  <a:uLnTx/>
                  <a:uFillTx/>
                  <a:latin typeface="字魂36号-正文宋楷" panose="02000000000000000000" pitchFamily="2" charset="-122"/>
                  <a:ea typeface="字魂36号-正文宋楷" panose="02000000000000000000" pitchFamily="2" charset="-122"/>
                  <a:sym typeface="Arial" panose="020B0604020202020204" pitchFamily="34" charset="0"/>
                </a:rPr>
                <a:t>双击输入替换内容输入相关文本内容</a:t>
              </a:r>
            </a:p>
          </p:txBody>
        </p:sp>
        <p:sp>
          <p:nvSpPr>
            <p:cNvPr id="41" name="PA-文本框 8">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2033E1D3-F5B4-470B-9380-1074507A926D}"/>
                </a:ext>
              </a:extLst>
            </p:cNvPr>
            <p:cNvSpPr txBox="1"/>
            <p:nvPr>
              <p:custDataLst>
                <p:tags r:id="rId4"/>
              </p:custDataLst>
            </p:nvPr>
          </p:nvSpPr>
          <p:spPr>
            <a:xfrm>
              <a:off x="9157006" y="2084018"/>
              <a:ext cx="1210588" cy="400110"/>
            </a:xfrm>
            <a:prstGeom prst="rect">
              <a:avLst/>
            </a:prstGeom>
            <a:noFill/>
          </p:spPr>
          <p:txBody>
            <a:bodyPr wrap="none" rtlCol="0">
              <a:spAutoFit/>
              <a:scene3d>
                <a:camera prst="orthographicFront"/>
                <a:lightRig rig="threePt" dir="t"/>
              </a:scene3d>
              <a:sp3d contourW="12700"/>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zh-CN" altLang="en-US" sz="2000" b="0" i="0" u="none" strike="noStrike" kern="1200" cap="none" spc="0" normalizeH="0" baseline="0" noProof="0" dirty="0">
                  <a:ln>
                    <a:noFill/>
                  </a:ln>
                  <a:solidFill>
                    <a:schemeClr val="tx1">
                      <a:lumMod val="85000"/>
                      <a:lumOff val="15000"/>
                    </a:schemeClr>
                  </a:solidFill>
                  <a:effectLst/>
                  <a:uLnTx/>
                  <a:uFillTx/>
                  <a:latin typeface="字魂36号-正文宋楷" panose="02000000000000000000" pitchFamily="2" charset="-122"/>
                  <a:ea typeface="字魂36号-正文宋楷" panose="02000000000000000000" pitchFamily="2" charset="-122"/>
                  <a:sym typeface="Arial" panose="020B0604020202020204" pitchFamily="34" charset="0"/>
                </a:rPr>
                <a:t>标题添加</a:t>
              </a:r>
            </a:p>
          </p:txBody>
        </p:sp>
      </p:grpSp>
      <p:grpSp>
        <p:nvGrpSpPr>
          <p:cNvPr id="42" name="组合 41">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933EF54F-FD97-4FDD-8E72-9842A42ED1E8}"/>
              </a:ext>
            </a:extLst>
          </p:cNvPr>
          <p:cNvGrpSpPr/>
          <p:nvPr/>
        </p:nvGrpSpPr>
        <p:grpSpPr>
          <a:xfrm>
            <a:off x="8861178" y="2186282"/>
            <a:ext cx="2425407" cy="947973"/>
            <a:chOff x="8549594" y="2084018"/>
            <a:chExt cx="2425406" cy="947973"/>
          </a:xfrm>
        </p:grpSpPr>
        <p:sp>
          <p:nvSpPr>
            <p:cNvPr id="43" name="矩形 42">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AC51ACC5-63B8-4F15-9E4C-1917A14BD433}"/>
                </a:ext>
              </a:extLst>
            </p:cNvPr>
            <p:cNvSpPr/>
            <p:nvPr/>
          </p:nvSpPr>
          <p:spPr bwMode="auto">
            <a:xfrm>
              <a:off x="8549594" y="2459527"/>
              <a:ext cx="2425406" cy="572464"/>
            </a:xfrm>
            <a:prstGeom prst="rect">
              <a:avLst/>
            </a:prstGeom>
          </p:spPr>
          <p:txBody>
            <a:bodyPr wrap="square">
              <a:spAutoFit/>
              <a:scene3d>
                <a:camera prst="orthographicFront"/>
                <a:lightRig rig="threePt" dir="t"/>
              </a:scene3d>
              <a:sp3d contourW="12700"/>
            </a:bodyPr>
            <a:lstStyle/>
            <a:p>
              <a:pPr marL="0" marR="0" lvl="0" indent="0" algn="ctr" defTabSz="457200" rtl="0" eaLnBrk="1" fontAlgn="auto" latinLnBrk="0" hangingPunct="1">
                <a:lnSpc>
                  <a:spcPct val="13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schemeClr val="tx1">
                      <a:lumMod val="85000"/>
                      <a:lumOff val="15000"/>
                    </a:schemeClr>
                  </a:solidFill>
                  <a:effectLst/>
                  <a:uLnTx/>
                  <a:uFillTx/>
                  <a:latin typeface="字魂36号-正文宋楷" panose="02000000000000000000" pitchFamily="2" charset="-122"/>
                  <a:ea typeface="字魂36号-正文宋楷" panose="02000000000000000000" pitchFamily="2" charset="-122"/>
                  <a:sym typeface="Arial" panose="020B0604020202020204" pitchFamily="34" charset="0"/>
                </a:rPr>
                <a:t>双击输入替换内容输入相关文本内容</a:t>
              </a:r>
            </a:p>
          </p:txBody>
        </p:sp>
        <p:sp>
          <p:nvSpPr>
            <p:cNvPr id="44" name="PA-文本框 8">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0FFC0518-6993-4741-B4C4-6C72321BF489}"/>
                </a:ext>
              </a:extLst>
            </p:cNvPr>
            <p:cNvSpPr txBox="1"/>
            <p:nvPr>
              <p:custDataLst>
                <p:tags r:id="rId3"/>
              </p:custDataLst>
            </p:nvPr>
          </p:nvSpPr>
          <p:spPr>
            <a:xfrm>
              <a:off x="9157006" y="2084018"/>
              <a:ext cx="1210588" cy="400110"/>
            </a:xfrm>
            <a:prstGeom prst="rect">
              <a:avLst/>
            </a:prstGeom>
            <a:noFill/>
          </p:spPr>
          <p:txBody>
            <a:bodyPr wrap="none" rtlCol="0">
              <a:spAutoFit/>
              <a:scene3d>
                <a:camera prst="orthographicFront"/>
                <a:lightRig rig="threePt" dir="t"/>
              </a:scene3d>
              <a:sp3d contourW="12700"/>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zh-CN" altLang="en-US" sz="2000" b="0" i="0" u="none" strike="noStrike" kern="1200" cap="none" spc="0" normalizeH="0" baseline="0" noProof="0" dirty="0">
                  <a:ln>
                    <a:noFill/>
                  </a:ln>
                  <a:solidFill>
                    <a:schemeClr val="tx1">
                      <a:lumMod val="85000"/>
                      <a:lumOff val="15000"/>
                    </a:schemeClr>
                  </a:solidFill>
                  <a:effectLst/>
                  <a:uLnTx/>
                  <a:uFillTx/>
                  <a:latin typeface="字魂36号-正文宋楷" panose="02000000000000000000" pitchFamily="2" charset="-122"/>
                  <a:ea typeface="字魂36号-正文宋楷" panose="02000000000000000000" pitchFamily="2" charset="-122"/>
                  <a:sym typeface="Arial" panose="020B0604020202020204" pitchFamily="34" charset="0"/>
                </a:rPr>
                <a:t>标题添加</a:t>
              </a:r>
            </a:p>
          </p:txBody>
        </p:sp>
      </p:grpSp>
      <p:grpSp>
        <p:nvGrpSpPr>
          <p:cNvPr id="45" name="组合 44">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2B75D7CB-AEB1-4095-BDDB-B55498C25910}"/>
              </a:ext>
            </a:extLst>
          </p:cNvPr>
          <p:cNvGrpSpPr/>
          <p:nvPr/>
        </p:nvGrpSpPr>
        <p:grpSpPr>
          <a:xfrm>
            <a:off x="2894361" y="4974272"/>
            <a:ext cx="2425407" cy="947973"/>
            <a:chOff x="8549594" y="2084018"/>
            <a:chExt cx="2425406" cy="947973"/>
          </a:xfrm>
        </p:grpSpPr>
        <p:sp>
          <p:nvSpPr>
            <p:cNvPr id="46" name="矩形 45">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D0C5EE29-FB5C-472D-BB0C-6CCD69587951}"/>
                </a:ext>
              </a:extLst>
            </p:cNvPr>
            <p:cNvSpPr/>
            <p:nvPr/>
          </p:nvSpPr>
          <p:spPr bwMode="auto">
            <a:xfrm>
              <a:off x="8549594" y="2459527"/>
              <a:ext cx="2425406" cy="572464"/>
            </a:xfrm>
            <a:prstGeom prst="rect">
              <a:avLst/>
            </a:prstGeom>
          </p:spPr>
          <p:txBody>
            <a:bodyPr wrap="square">
              <a:spAutoFit/>
              <a:scene3d>
                <a:camera prst="orthographicFront"/>
                <a:lightRig rig="threePt" dir="t"/>
              </a:scene3d>
              <a:sp3d contourW="12700"/>
            </a:bodyPr>
            <a:lstStyle/>
            <a:p>
              <a:pPr marL="0" marR="0" lvl="0" indent="0" algn="ctr" defTabSz="457200" rtl="0" eaLnBrk="1" fontAlgn="auto" latinLnBrk="0" hangingPunct="1">
                <a:lnSpc>
                  <a:spcPct val="13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schemeClr val="tx1">
                      <a:lumMod val="85000"/>
                      <a:lumOff val="15000"/>
                    </a:schemeClr>
                  </a:solidFill>
                  <a:effectLst/>
                  <a:uLnTx/>
                  <a:uFillTx/>
                  <a:latin typeface="字魂36号-正文宋楷" panose="02000000000000000000" pitchFamily="2" charset="-122"/>
                  <a:ea typeface="字魂36号-正文宋楷" panose="02000000000000000000" pitchFamily="2" charset="-122"/>
                  <a:sym typeface="Arial" panose="020B0604020202020204" pitchFamily="34" charset="0"/>
                </a:rPr>
                <a:t>双击输入替换内容输入相关文本内容</a:t>
              </a:r>
            </a:p>
          </p:txBody>
        </p:sp>
        <p:sp>
          <p:nvSpPr>
            <p:cNvPr id="47" name="PA-文本框 8">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0F256D77-8EB1-425E-92D5-A90AE2C27431}"/>
                </a:ext>
              </a:extLst>
            </p:cNvPr>
            <p:cNvSpPr txBox="1"/>
            <p:nvPr>
              <p:custDataLst>
                <p:tags r:id="rId2"/>
              </p:custDataLst>
            </p:nvPr>
          </p:nvSpPr>
          <p:spPr>
            <a:xfrm>
              <a:off x="9157006" y="2084018"/>
              <a:ext cx="1210588" cy="400110"/>
            </a:xfrm>
            <a:prstGeom prst="rect">
              <a:avLst/>
            </a:prstGeom>
            <a:noFill/>
          </p:spPr>
          <p:txBody>
            <a:bodyPr wrap="none" rtlCol="0">
              <a:spAutoFit/>
              <a:scene3d>
                <a:camera prst="orthographicFront"/>
                <a:lightRig rig="threePt" dir="t"/>
              </a:scene3d>
              <a:sp3d contourW="12700"/>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zh-CN" altLang="en-US" sz="2000" b="0" i="0" u="none" strike="noStrike" kern="1200" cap="none" spc="0" normalizeH="0" baseline="0" noProof="0" dirty="0">
                  <a:ln>
                    <a:noFill/>
                  </a:ln>
                  <a:solidFill>
                    <a:schemeClr val="tx1">
                      <a:lumMod val="85000"/>
                      <a:lumOff val="15000"/>
                    </a:schemeClr>
                  </a:solidFill>
                  <a:effectLst/>
                  <a:uLnTx/>
                  <a:uFillTx/>
                  <a:latin typeface="字魂36号-正文宋楷" panose="02000000000000000000" pitchFamily="2" charset="-122"/>
                  <a:ea typeface="字魂36号-正文宋楷" panose="02000000000000000000" pitchFamily="2" charset="-122"/>
                  <a:sym typeface="Arial" panose="020B0604020202020204" pitchFamily="34" charset="0"/>
                </a:rPr>
                <a:t>标题添加</a:t>
              </a:r>
            </a:p>
          </p:txBody>
        </p:sp>
      </p:grpSp>
      <p:grpSp>
        <p:nvGrpSpPr>
          <p:cNvPr id="48" name="组合 47">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EBA1E5D7-BC0D-4A9A-861D-93F2C9ECA127}"/>
              </a:ext>
            </a:extLst>
          </p:cNvPr>
          <p:cNvGrpSpPr/>
          <p:nvPr/>
        </p:nvGrpSpPr>
        <p:grpSpPr>
          <a:xfrm>
            <a:off x="6872239" y="4974272"/>
            <a:ext cx="2425407" cy="947973"/>
            <a:chOff x="8549594" y="2084018"/>
            <a:chExt cx="2425406" cy="947973"/>
          </a:xfrm>
        </p:grpSpPr>
        <p:sp>
          <p:nvSpPr>
            <p:cNvPr id="49" name="矩形 48">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B633A0F8-E836-4FAC-A10D-94577CB339D9}"/>
                </a:ext>
              </a:extLst>
            </p:cNvPr>
            <p:cNvSpPr/>
            <p:nvPr/>
          </p:nvSpPr>
          <p:spPr bwMode="auto">
            <a:xfrm>
              <a:off x="8549594" y="2459527"/>
              <a:ext cx="2425406" cy="572464"/>
            </a:xfrm>
            <a:prstGeom prst="rect">
              <a:avLst/>
            </a:prstGeom>
          </p:spPr>
          <p:txBody>
            <a:bodyPr wrap="square">
              <a:spAutoFit/>
              <a:scene3d>
                <a:camera prst="orthographicFront"/>
                <a:lightRig rig="threePt" dir="t"/>
              </a:scene3d>
              <a:sp3d contourW="12700"/>
            </a:bodyPr>
            <a:lstStyle/>
            <a:p>
              <a:pPr marL="0" marR="0" lvl="0" indent="0" algn="ctr" defTabSz="457200" rtl="0" eaLnBrk="1" fontAlgn="auto" latinLnBrk="0" hangingPunct="1">
                <a:lnSpc>
                  <a:spcPct val="13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schemeClr val="tx1">
                      <a:lumMod val="85000"/>
                      <a:lumOff val="15000"/>
                    </a:schemeClr>
                  </a:solidFill>
                  <a:effectLst/>
                  <a:uLnTx/>
                  <a:uFillTx/>
                  <a:latin typeface="字魂36号-正文宋楷" panose="02000000000000000000" pitchFamily="2" charset="-122"/>
                  <a:ea typeface="字魂36号-正文宋楷" panose="02000000000000000000" pitchFamily="2" charset="-122"/>
                  <a:sym typeface="Arial" panose="020B0604020202020204" pitchFamily="34" charset="0"/>
                </a:rPr>
                <a:t>双击输入替换内容输入相关文本内容</a:t>
              </a:r>
            </a:p>
          </p:txBody>
        </p:sp>
        <p:sp>
          <p:nvSpPr>
            <p:cNvPr id="50" name="PA-文本框 8">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FD9746C0-5B55-4378-B6D8-D8E9A55BB4A5}"/>
                </a:ext>
              </a:extLst>
            </p:cNvPr>
            <p:cNvSpPr txBox="1"/>
            <p:nvPr>
              <p:custDataLst>
                <p:tags r:id="rId1"/>
              </p:custDataLst>
            </p:nvPr>
          </p:nvSpPr>
          <p:spPr>
            <a:xfrm>
              <a:off x="9157006" y="2084018"/>
              <a:ext cx="1210588" cy="400110"/>
            </a:xfrm>
            <a:prstGeom prst="rect">
              <a:avLst/>
            </a:prstGeom>
            <a:noFill/>
          </p:spPr>
          <p:txBody>
            <a:bodyPr wrap="none" rtlCol="0">
              <a:spAutoFit/>
              <a:scene3d>
                <a:camera prst="orthographicFront"/>
                <a:lightRig rig="threePt" dir="t"/>
              </a:scene3d>
              <a:sp3d contourW="12700"/>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zh-CN" altLang="en-US" sz="2000" b="0" i="0" u="none" strike="noStrike" kern="1200" cap="none" spc="0" normalizeH="0" baseline="0" noProof="0" dirty="0">
                  <a:ln>
                    <a:noFill/>
                  </a:ln>
                  <a:solidFill>
                    <a:schemeClr val="tx1">
                      <a:lumMod val="85000"/>
                      <a:lumOff val="15000"/>
                    </a:schemeClr>
                  </a:solidFill>
                  <a:effectLst/>
                  <a:uLnTx/>
                  <a:uFillTx/>
                  <a:latin typeface="字魂36号-正文宋楷" panose="02000000000000000000" pitchFamily="2" charset="-122"/>
                  <a:ea typeface="字魂36号-正文宋楷" panose="02000000000000000000" pitchFamily="2" charset="-122"/>
                  <a:sym typeface="Arial" panose="020B0604020202020204" pitchFamily="34" charset="0"/>
                </a:rPr>
                <a:t>标题添加</a:t>
              </a:r>
            </a:p>
          </p:txBody>
        </p:sp>
      </p:grpSp>
      <p:sp>
        <p:nvSpPr>
          <p:cNvPr id="56" name="椭圆 50">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03F2BA1A-F474-4D71-9669-851435E48828}"/>
              </a:ext>
            </a:extLst>
          </p:cNvPr>
          <p:cNvSpPr/>
          <p:nvPr/>
        </p:nvSpPr>
        <p:spPr>
          <a:xfrm>
            <a:off x="1918070" y="3842605"/>
            <a:ext cx="400111" cy="399457"/>
          </a:xfrm>
          <a:custGeom>
            <a:avLst/>
            <a:gdLst>
              <a:gd name="connsiteX0" fmla="*/ 140017 w 606581"/>
              <a:gd name="connsiteY0" fmla="*/ 411043 h 605592"/>
              <a:gd name="connsiteX1" fmla="*/ 178821 w 606581"/>
              <a:gd name="connsiteY1" fmla="*/ 427078 h 605592"/>
              <a:gd name="connsiteX2" fmla="*/ 178821 w 606581"/>
              <a:gd name="connsiteY2" fmla="*/ 504564 h 605592"/>
              <a:gd name="connsiteX3" fmla="*/ 93692 w 606581"/>
              <a:gd name="connsiteY3" fmla="*/ 589557 h 605592"/>
              <a:gd name="connsiteX4" fmla="*/ 54887 w 606581"/>
              <a:gd name="connsiteY4" fmla="*/ 605592 h 605592"/>
              <a:gd name="connsiteX5" fmla="*/ 16083 w 606581"/>
              <a:gd name="connsiteY5" fmla="*/ 589557 h 605592"/>
              <a:gd name="connsiteX6" fmla="*/ 16083 w 606581"/>
              <a:gd name="connsiteY6" fmla="*/ 511979 h 605592"/>
              <a:gd name="connsiteX7" fmla="*/ 101212 w 606581"/>
              <a:gd name="connsiteY7" fmla="*/ 427078 h 605592"/>
              <a:gd name="connsiteX8" fmla="*/ 140017 w 606581"/>
              <a:gd name="connsiteY8" fmla="*/ 411043 h 605592"/>
              <a:gd name="connsiteX9" fmla="*/ 382501 w 606581"/>
              <a:gd name="connsiteY9" fmla="*/ 49537 h 605592"/>
              <a:gd name="connsiteX10" fmla="*/ 557044 w 606581"/>
              <a:gd name="connsiteY10" fmla="*/ 223798 h 605592"/>
              <a:gd name="connsiteX11" fmla="*/ 382501 w 606581"/>
              <a:gd name="connsiteY11" fmla="*/ 398059 h 605592"/>
              <a:gd name="connsiteX12" fmla="*/ 207957 w 606581"/>
              <a:gd name="connsiteY12" fmla="*/ 223798 h 605592"/>
              <a:gd name="connsiteX13" fmla="*/ 382501 w 606581"/>
              <a:gd name="connsiteY13" fmla="*/ 49537 h 605592"/>
              <a:gd name="connsiteX14" fmla="*/ 382536 w 606581"/>
              <a:gd name="connsiteY14" fmla="*/ 24750 h 605592"/>
              <a:gd name="connsiteX15" fmla="*/ 304914 w 606581"/>
              <a:gd name="connsiteY15" fmla="*/ 40417 h 605592"/>
              <a:gd name="connsiteX16" fmla="*/ 241591 w 606581"/>
              <a:gd name="connsiteY16" fmla="*/ 83058 h 605592"/>
              <a:gd name="connsiteX17" fmla="*/ 198880 w 606581"/>
              <a:gd name="connsiteY17" fmla="*/ 146278 h 605592"/>
              <a:gd name="connsiteX18" fmla="*/ 183189 w 606581"/>
              <a:gd name="connsiteY18" fmla="*/ 223774 h 605592"/>
              <a:gd name="connsiteX19" fmla="*/ 198880 w 606581"/>
              <a:gd name="connsiteY19" fmla="*/ 301177 h 605592"/>
              <a:gd name="connsiteX20" fmla="*/ 241591 w 606581"/>
              <a:gd name="connsiteY20" fmla="*/ 364490 h 605592"/>
              <a:gd name="connsiteX21" fmla="*/ 304914 w 606581"/>
              <a:gd name="connsiteY21" fmla="*/ 407131 h 605592"/>
              <a:gd name="connsiteX22" fmla="*/ 382536 w 606581"/>
              <a:gd name="connsiteY22" fmla="*/ 422705 h 605592"/>
              <a:gd name="connsiteX23" fmla="*/ 460158 w 606581"/>
              <a:gd name="connsiteY23" fmla="*/ 407131 h 605592"/>
              <a:gd name="connsiteX24" fmla="*/ 523481 w 606581"/>
              <a:gd name="connsiteY24" fmla="*/ 364490 h 605592"/>
              <a:gd name="connsiteX25" fmla="*/ 566192 w 606581"/>
              <a:gd name="connsiteY25" fmla="*/ 301177 h 605592"/>
              <a:gd name="connsiteX26" fmla="*/ 581883 w 606581"/>
              <a:gd name="connsiteY26" fmla="*/ 223774 h 605592"/>
              <a:gd name="connsiteX27" fmla="*/ 566192 w 606581"/>
              <a:gd name="connsiteY27" fmla="*/ 146278 h 605592"/>
              <a:gd name="connsiteX28" fmla="*/ 523481 w 606581"/>
              <a:gd name="connsiteY28" fmla="*/ 83058 h 605592"/>
              <a:gd name="connsiteX29" fmla="*/ 460158 w 606581"/>
              <a:gd name="connsiteY29" fmla="*/ 40417 h 605592"/>
              <a:gd name="connsiteX30" fmla="*/ 382536 w 606581"/>
              <a:gd name="connsiteY30" fmla="*/ 24750 h 605592"/>
              <a:gd name="connsiteX31" fmla="*/ 382536 w 606581"/>
              <a:gd name="connsiteY31" fmla="*/ 0 h 605592"/>
              <a:gd name="connsiteX32" fmla="*/ 469721 w 606581"/>
              <a:gd name="connsiteY32" fmla="*/ 17613 h 605592"/>
              <a:gd name="connsiteX33" fmla="*/ 540937 w 606581"/>
              <a:gd name="connsiteY33" fmla="*/ 65538 h 605592"/>
              <a:gd name="connsiteX34" fmla="*/ 588940 w 606581"/>
              <a:gd name="connsiteY34" fmla="*/ 136637 h 605592"/>
              <a:gd name="connsiteX35" fmla="*/ 606581 w 606581"/>
              <a:gd name="connsiteY35" fmla="*/ 223774 h 605592"/>
              <a:gd name="connsiteX36" fmla="*/ 588940 w 606581"/>
              <a:gd name="connsiteY36" fmla="*/ 310818 h 605592"/>
              <a:gd name="connsiteX37" fmla="*/ 540937 w 606581"/>
              <a:gd name="connsiteY37" fmla="*/ 381917 h 605592"/>
              <a:gd name="connsiteX38" fmla="*/ 469721 w 606581"/>
              <a:gd name="connsiteY38" fmla="*/ 429842 h 605592"/>
              <a:gd name="connsiteX39" fmla="*/ 382536 w 606581"/>
              <a:gd name="connsiteY39" fmla="*/ 447455 h 605592"/>
              <a:gd name="connsiteX40" fmla="*/ 295258 w 606581"/>
              <a:gd name="connsiteY40" fmla="*/ 429842 h 605592"/>
              <a:gd name="connsiteX41" fmla="*/ 240105 w 606581"/>
              <a:gd name="connsiteY41" fmla="*/ 396471 h 605592"/>
              <a:gd name="connsiteX42" fmla="*/ 209558 w 606581"/>
              <a:gd name="connsiteY42" fmla="*/ 427061 h 605592"/>
              <a:gd name="connsiteX43" fmla="*/ 196373 w 606581"/>
              <a:gd name="connsiteY43" fmla="*/ 409541 h 605592"/>
              <a:gd name="connsiteX44" fmla="*/ 178918 w 606581"/>
              <a:gd name="connsiteY44" fmla="*/ 396378 h 605592"/>
              <a:gd name="connsiteX45" fmla="*/ 209465 w 606581"/>
              <a:gd name="connsiteY45" fmla="*/ 365880 h 605592"/>
              <a:gd name="connsiteX46" fmla="*/ 176040 w 606581"/>
              <a:gd name="connsiteY46" fmla="*/ 310818 h 605592"/>
              <a:gd name="connsiteX47" fmla="*/ 158491 w 606581"/>
              <a:gd name="connsiteY47" fmla="*/ 223774 h 605592"/>
              <a:gd name="connsiteX48" fmla="*/ 176040 w 606581"/>
              <a:gd name="connsiteY48" fmla="*/ 136637 h 605592"/>
              <a:gd name="connsiteX49" fmla="*/ 224043 w 606581"/>
              <a:gd name="connsiteY49" fmla="*/ 65538 h 605592"/>
              <a:gd name="connsiteX50" fmla="*/ 295258 w 606581"/>
              <a:gd name="connsiteY50" fmla="*/ 17613 h 605592"/>
              <a:gd name="connsiteX51" fmla="*/ 382536 w 606581"/>
              <a:gd name="connsiteY51" fmla="*/ 0 h 6055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606581" h="605592">
                <a:moveTo>
                  <a:pt x="140017" y="411043"/>
                </a:moveTo>
                <a:cubicBezTo>
                  <a:pt x="154035" y="411043"/>
                  <a:pt x="168053" y="416326"/>
                  <a:pt x="178821" y="427078"/>
                </a:cubicBezTo>
                <a:cubicBezTo>
                  <a:pt x="200266" y="448488"/>
                  <a:pt x="200266" y="483153"/>
                  <a:pt x="178821" y="504564"/>
                </a:cubicBezTo>
                <a:lnTo>
                  <a:pt x="93692" y="589557"/>
                </a:lnTo>
                <a:cubicBezTo>
                  <a:pt x="83016" y="600216"/>
                  <a:pt x="68905" y="605592"/>
                  <a:pt x="54887" y="605592"/>
                </a:cubicBezTo>
                <a:cubicBezTo>
                  <a:pt x="40870" y="605592"/>
                  <a:pt x="26759" y="600216"/>
                  <a:pt x="16083" y="589557"/>
                </a:cubicBezTo>
                <a:cubicBezTo>
                  <a:pt x="-5362" y="568147"/>
                  <a:pt x="-5362" y="533389"/>
                  <a:pt x="16083" y="511979"/>
                </a:cubicBezTo>
                <a:lnTo>
                  <a:pt x="101212" y="427078"/>
                </a:lnTo>
                <a:cubicBezTo>
                  <a:pt x="111888" y="416326"/>
                  <a:pt x="125999" y="411043"/>
                  <a:pt x="140017" y="411043"/>
                </a:cubicBezTo>
                <a:close/>
                <a:moveTo>
                  <a:pt x="382501" y="49537"/>
                </a:moveTo>
                <a:cubicBezTo>
                  <a:pt x="478871" y="49537"/>
                  <a:pt x="557044" y="127491"/>
                  <a:pt x="557044" y="223798"/>
                </a:cubicBezTo>
                <a:cubicBezTo>
                  <a:pt x="557044" y="320012"/>
                  <a:pt x="478871" y="398059"/>
                  <a:pt x="382501" y="398059"/>
                </a:cubicBezTo>
                <a:cubicBezTo>
                  <a:pt x="286130" y="398059"/>
                  <a:pt x="207957" y="320012"/>
                  <a:pt x="207957" y="223798"/>
                </a:cubicBezTo>
                <a:cubicBezTo>
                  <a:pt x="207957" y="127491"/>
                  <a:pt x="286130" y="49537"/>
                  <a:pt x="382501" y="49537"/>
                </a:cubicBezTo>
                <a:close/>
                <a:moveTo>
                  <a:pt x="382536" y="24750"/>
                </a:moveTo>
                <a:cubicBezTo>
                  <a:pt x="355610" y="24750"/>
                  <a:pt x="329519" y="30034"/>
                  <a:pt x="304914" y="40417"/>
                </a:cubicBezTo>
                <a:cubicBezTo>
                  <a:pt x="281238" y="50428"/>
                  <a:pt x="259882" y="64796"/>
                  <a:pt x="241591" y="83058"/>
                </a:cubicBezTo>
                <a:cubicBezTo>
                  <a:pt x="223300" y="101319"/>
                  <a:pt x="208908" y="122547"/>
                  <a:pt x="198880" y="146278"/>
                </a:cubicBezTo>
                <a:cubicBezTo>
                  <a:pt x="188481" y="170843"/>
                  <a:pt x="183189" y="196891"/>
                  <a:pt x="183189" y="223774"/>
                </a:cubicBezTo>
                <a:cubicBezTo>
                  <a:pt x="183189" y="250564"/>
                  <a:pt x="188481" y="276705"/>
                  <a:pt x="198880" y="301177"/>
                </a:cubicBezTo>
                <a:cubicBezTo>
                  <a:pt x="208908" y="324908"/>
                  <a:pt x="223300" y="346228"/>
                  <a:pt x="241591" y="364490"/>
                </a:cubicBezTo>
                <a:cubicBezTo>
                  <a:pt x="259882" y="382752"/>
                  <a:pt x="281238" y="397027"/>
                  <a:pt x="304914" y="407131"/>
                </a:cubicBezTo>
                <a:cubicBezTo>
                  <a:pt x="329519" y="417513"/>
                  <a:pt x="355610" y="422705"/>
                  <a:pt x="382536" y="422705"/>
                </a:cubicBezTo>
                <a:cubicBezTo>
                  <a:pt x="409462" y="422705"/>
                  <a:pt x="435553" y="417513"/>
                  <a:pt x="460158" y="407131"/>
                </a:cubicBezTo>
                <a:cubicBezTo>
                  <a:pt x="483834" y="397027"/>
                  <a:pt x="505190" y="382752"/>
                  <a:pt x="523481" y="364490"/>
                </a:cubicBezTo>
                <a:cubicBezTo>
                  <a:pt x="541772" y="346228"/>
                  <a:pt x="556164" y="324908"/>
                  <a:pt x="566192" y="301177"/>
                </a:cubicBezTo>
                <a:cubicBezTo>
                  <a:pt x="576591" y="276705"/>
                  <a:pt x="581883" y="250564"/>
                  <a:pt x="581883" y="223774"/>
                </a:cubicBezTo>
                <a:cubicBezTo>
                  <a:pt x="581883" y="196891"/>
                  <a:pt x="576591" y="170843"/>
                  <a:pt x="566192" y="146278"/>
                </a:cubicBezTo>
                <a:cubicBezTo>
                  <a:pt x="556164" y="122547"/>
                  <a:pt x="541772" y="101319"/>
                  <a:pt x="523481" y="83058"/>
                </a:cubicBezTo>
                <a:cubicBezTo>
                  <a:pt x="505190" y="64796"/>
                  <a:pt x="483834" y="50428"/>
                  <a:pt x="460158" y="40417"/>
                </a:cubicBezTo>
                <a:cubicBezTo>
                  <a:pt x="435553" y="30034"/>
                  <a:pt x="409462" y="24750"/>
                  <a:pt x="382536" y="24750"/>
                </a:cubicBezTo>
                <a:close/>
                <a:moveTo>
                  <a:pt x="382536" y="0"/>
                </a:moveTo>
                <a:cubicBezTo>
                  <a:pt x="412712" y="0"/>
                  <a:pt x="442145" y="5933"/>
                  <a:pt x="469721" y="17613"/>
                </a:cubicBezTo>
                <a:cubicBezTo>
                  <a:pt x="496462" y="28922"/>
                  <a:pt x="520417" y="45051"/>
                  <a:pt x="540937" y="65538"/>
                </a:cubicBezTo>
                <a:cubicBezTo>
                  <a:pt x="561549" y="86117"/>
                  <a:pt x="577705" y="110033"/>
                  <a:pt x="588940" y="136637"/>
                </a:cubicBezTo>
                <a:cubicBezTo>
                  <a:pt x="600639" y="164262"/>
                  <a:pt x="606581" y="193554"/>
                  <a:pt x="606581" y="223774"/>
                </a:cubicBezTo>
                <a:cubicBezTo>
                  <a:pt x="606581" y="253901"/>
                  <a:pt x="600639" y="283194"/>
                  <a:pt x="588940" y="310818"/>
                </a:cubicBezTo>
                <a:cubicBezTo>
                  <a:pt x="577705" y="337515"/>
                  <a:pt x="561549" y="361431"/>
                  <a:pt x="540937" y="381917"/>
                </a:cubicBezTo>
                <a:cubicBezTo>
                  <a:pt x="520417" y="402496"/>
                  <a:pt x="496462" y="418626"/>
                  <a:pt x="469721" y="429842"/>
                </a:cubicBezTo>
                <a:cubicBezTo>
                  <a:pt x="442145" y="441522"/>
                  <a:pt x="412805" y="447455"/>
                  <a:pt x="382536" y="447455"/>
                </a:cubicBezTo>
                <a:cubicBezTo>
                  <a:pt x="352267" y="447455"/>
                  <a:pt x="322927" y="441522"/>
                  <a:pt x="295258" y="429842"/>
                </a:cubicBezTo>
                <a:cubicBezTo>
                  <a:pt x="275295" y="421407"/>
                  <a:pt x="256818" y="410190"/>
                  <a:pt x="240105" y="396471"/>
                </a:cubicBezTo>
                <a:lnTo>
                  <a:pt x="209558" y="427061"/>
                </a:lnTo>
                <a:cubicBezTo>
                  <a:pt x="206030" y="420758"/>
                  <a:pt x="201666" y="414918"/>
                  <a:pt x="196373" y="409541"/>
                </a:cubicBezTo>
                <a:cubicBezTo>
                  <a:pt x="191081" y="404350"/>
                  <a:pt x="185232" y="399901"/>
                  <a:pt x="178918" y="396378"/>
                </a:cubicBezTo>
                <a:lnTo>
                  <a:pt x="209465" y="365880"/>
                </a:lnTo>
                <a:cubicBezTo>
                  <a:pt x="195724" y="349287"/>
                  <a:pt x="184582" y="330840"/>
                  <a:pt x="176040" y="310818"/>
                </a:cubicBezTo>
                <a:cubicBezTo>
                  <a:pt x="164341" y="283194"/>
                  <a:pt x="158491" y="253901"/>
                  <a:pt x="158491" y="223774"/>
                </a:cubicBezTo>
                <a:cubicBezTo>
                  <a:pt x="158491" y="193554"/>
                  <a:pt x="164341" y="164262"/>
                  <a:pt x="176040" y="136637"/>
                </a:cubicBezTo>
                <a:cubicBezTo>
                  <a:pt x="187367" y="110033"/>
                  <a:pt x="203523" y="86117"/>
                  <a:pt x="224043" y="65538"/>
                </a:cubicBezTo>
                <a:cubicBezTo>
                  <a:pt x="244655" y="45051"/>
                  <a:pt x="268610" y="28922"/>
                  <a:pt x="295258" y="17613"/>
                </a:cubicBezTo>
                <a:cubicBezTo>
                  <a:pt x="322927" y="5933"/>
                  <a:pt x="352267" y="0"/>
                  <a:pt x="382536"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chemeClr val="tx1">
                  <a:lumMod val="85000"/>
                  <a:lumOff val="15000"/>
                </a:schemeClr>
              </a:solidFill>
              <a:effectLst/>
              <a:uLnTx/>
              <a:uFillTx/>
              <a:latin typeface="字魂36号-正文宋楷" panose="02000000000000000000" pitchFamily="2" charset="-122"/>
              <a:ea typeface="字魂36号-正文宋楷" panose="02000000000000000000" pitchFamily="2" charset="-122"/>
              <a:sym typeface="Arial" panose="020B0604020202020204" pitchFamily="34" charset="0"/>
            </a:endParaRPr>
          </a:p>
        </p:txBody>
      </p:sp>
      <p:sp>
        <p:nvSpPr>
          <p:cNvPr id="57" name="椭圆 51">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5728D2E4-926B-4278-BB93-463CC253BD8D}"/>
              </a:ext>
            </a:extLst>
          </p:cNvPr>
          <p:cNvSpPr/>
          <p:nvPr/>
        </p:nvSpPr>
        <p:spPr>
          <a:xfrm>
            <a:off x="3921738" y="3842277"/>
            <a:ext cx="370652" cy="400110"/>
          </a:xfrm>
          <a:custGeom>
            <a:avLst/>
            <a:gdLst>
              <a:gd name="connsiteX0" fmla="*/ 250789 w 563817"/>
              <a:gd name="connsiteY0" fmla="*/ 546529 h 608627"/>
              <a:gd name="connsiteX1" fmla="*/ 313028 w 563817"/>
              <a:gd name="connsiteY1" fmla="*/ 546529 h 608627"/>
              <a:gd name="connsiteX2" fmla="*/ 313028 w 563817"/>
              <a:gd name="connsiteY2" fmla="*/ 577578 h 608627"/>
              <a:gd name="connsiteX3" fmla="*/ 281909 w 563817"/>
              <a:gd name="connsiteY3" fmla="*/ 608627 h 608627"/>
              <a:gd name="connsiteX4" fmla="*/ 250789 w 563817"/>
              <a:gd name="connsiteY4" fmla="*/ 577578 h 608627"/>
              <a:gd name="connsiteX5" fmla="*/ 464320 w 563817"/>
              <a:gd name="connsiteY5" fmla="*/ 405681 h 608627"/>
              <a:gd name="connsiteX6" fmla="*/ 526488 w 563817"/>
              <a:gd name="connsiteY6" fmla="*/ 405681 h 608627"/>
              <a:gd name="connsiteX7" fmla="*/ 526488 w 563817"/>
              <a:gd name="connsiteY7" fmla="*/ 577572 h 608627"/>
              <a:gd name="connsiteX8" fmla="*/ 495404 w 563817"/>
              <a:gd name="connsiteY8" fmla="*/ 608627 h 608627"/>
              <a:gd name="connsiteX9" fmla="*/ 464320 w 563817"/>
              <a:gd name="connsiteY9" fmla="*/ 577572 h 608627"/>
              <a:gd name="connsiteX10" fmla="*/ 233217 w 563817"/>
              <a:gd name="connsiteY10" fmla="*/ 343583 h 608627"/>
              <a:gd name="connsiteX11" fmla="*/ 330600 w 563817"/>
              <a:gd name="connsiteY11" fmla="*/ 343583 h 608627"/>
              <a:gd name="connsiteX12" fmla="*/ 350357 w 563817"/>
              <a:gd name="connsiteY12" fmla="*/ 363308 h 608627"/>
              <a:gd name="connsiteX13" fmla="*/ 350357 w 563817"/>
              <a:gd name="connsiteY13" fmla="*/ 485538 h 608627"/>
              <a:gd name="connsiteX14" fmla="*/ 330600 w 563817"/>
              <a:gd name="connsiteY14" fmla="*/ 505107 h 608627"/>
              <a:gd name="connsiteX15" fmla="*/ 233217 w 563817"/>
              <a:gd name="connsiteY15" fmla="*/ 505107 h 608627"/>
              <a:gd name="connsiteX16" fmla="*/ 213460 w 563817"/>
              <a:gd name="connsiteY16" fmla="*/ 485538 h 608627"/>
              <a:gd name="connsiteX17" fmla="*/ 213460 w 563817"/>
              <a:gd name="connsiteY17" fmla="*/ 363308 h 608627"/>
              <a:gd name="connsiteX18" fmla="*/ 233217 w 563817"/>
              <a:gd name="connsiteY18" fmla="*/ 343583 h 608627"/>
              <a:gd name="connsiteX19" fmla="*/ 37329 w 563817"/>
              <a:gd name="connsiteY19" fmla="*/ 314722 h 608627"/>
              <a:gd name="connsiteX20" fmla="*/ 99497 w 563817"/>
              <a:gd name="connsiteY20" fmla="*/ 314722 h 608627"/>
              <a:gd name="connsiteX21" fmla="*/ 99497 w 563817"/>
              <a:gd name="connsiteY21" fmla="*/ 577575 h 608627"/>
              <a:gd name="connsiteX22" fmla="*/ 68413 w 563817"/>
              <a:gd name="connsiteY22" fmla="*/ 608627 h 608627"/>
              <a:gd name="connsiteX23" fmla="*/ 37329 w 563817"/>
              <a:gd name="connsiteY23" fmla="*/ 577575 h 608627"/>
              <a:gd name="connsiteX24" fmla="*/ 446737 w 563817"/>
              <a:gd name="connsiteY24" fmla="*/ 202946 h 608627"/>
              <a:gd name="connsiteX25" fmla="*/ 544226 w 563817"/>
              <a:gd name="connsiteY25" fmla="*/ 202946 h 608627"/>
              <a:gd name="connsiteX26" fmla="*/ 563817 w 563817"/>
              <a:gd name="connsiteY26" fmla="*/ 222507 h 608627"/>
              <a:gd name="connsiteX27" fmla="*/ 563817 w 563817"/>
              <a:gd name="connsiteY27" fmla="*/ 344684 h 608627"/>
              <a:gd name="connsiteX28" fmla="*/ 544226 w 563817"/>
              <a:gd name="connsiteY28" fmla="*/ 364400 h 608627"/>
              <a:gd name="connsiteX29" fmla="*/ 446737 w 563817"/>
              <a:gd name="connsiteY29" fmla="*/ 364400 h 608627"/>
              <a:gd name="connsiteX30" fmla="*/ 426991 w 563817"/>
              <a:gd name="connsiteY30" fmla="*/ 344684 h 608627"/>
              <a:gd name="connsiteX31" fmla="*/ 426991 w 563817"/>
              <a:gd name="connsiteY31" fmla="*/ 222507 h 608627"/>
              <a:gd name="connsiteX32" fmla="*/ 446737 w 563817"/>
              <a:gd name="connsiteY32" fmla="*/ 202946 h 608627"/>
              <a:gd name="connsiteX33" fmla="*/ 19591 w 563817"/>
              <a:gd name="connsiteY33" fmla="*/ 111776 h 608627"/>
              <a:gd name="connsiteX34" fmla="*/ 117080 w 563817"/>
              <a:gd name="connsiteY34" fmla="*/ 111776 h 608627"/>
              <a:gd name="connsiteX35" fmla="*/ 136826 w 563817"/>
              <a:gd name="connsiteY35" fmla="*/ 131501 h 608627"/>
              <a:gd name="connsiteX36" fmla="*/ 136826 w 563817"/>
              <a:gd name="connsiteY36" fmla="*/ 253576 h 608627"/>
              <a:gd name="connsiteX37" fmla="*/ 117080 w 563817"/>
              <a:gd name="connsiteY37" fmla="*/ 273300 h 608627"/>
              <a:gd name="connsiteX38" fmla="*/ 19591 w 563817"/>
              <a:gd name="connsiteY38" fmla="*/ 273300 h 608627"/>
              <a:gd name="connsiteX39" fmla="*/ 0 w 563817"/>
              <a:gd name="connsiteY39" fmla="*/ 253576 h 608627"/>
              <a:gd name="connsiteX40" fmla="*/ 0 w 563817"/>
              <a:gd name="connsiteY40" fmla="*/ 131501 h 608627"/>
              <a:gd name="connsiteX41" fmla="*/ 19591 w 563817"/>
              <a:gd name="connsiteY41" fmla="*/ 111776 h 608627"/>
              <a:gd name="connsiteX42" fmla="*/ 495404 w 563817"/>
              <a:gd name="connsiteY42" fmla="*/ 0 h 608627"/>
              <a:gd name="connsiteX43" fmla="*/ 526488 w 563817"/>
              <a:gd name="connsiteY43" fmla="*/ 31049 h 608627"/>
              <a:gd name="connsiteX44" fmla="*/ 526488 w 563817"/>
              <a:gd name="connsiteY44" fmla="*/ 161454 h 608627"/>
              <a:gd name="connsiteX45" fmla="*/ 464320 w 563817"/>
              <a:gd name="connsiteY45" fmla="*/ 161454 h 608627"/>
              <a:gd name="connsiteX46" fmla="*/ 464320 w 563817"/>
              <a:gd name="connsiteY46" fmla="*/ 31049 h 608627"/>
              <a:gd name="connsiteX47" fmla="*/ 495404 w 563817"/>
              <a:gd name="connsiteY47" fmla="*/ 0 h 608627"/>
              <a:gd name="connsiteX48" fmla="*/ 281909 w 563817"/>
              <a:gd name="connsiteY48" fmla="*/ 0 h 608627"/>
              <a:gd name="connsiteX49" fmla="*/ 313028 w 563817"/>
              <a:gd name="connsiteY49" fmla="*/ 31053 h 608627"/>
              <a:gd name="connsiteX50" fmla="*/ 313028 w 563817"/>
              <a:gd name="connsiteY50" fmla="*/ 302302 h 608627"/>
              <a:gd name="connsiteX51" fmla="*/ 250789 w 563817"/>
              <a:gd name="connsiteY51" fmla="*/ 302302 h 608627"/>
              <a:gd name="connsiteX52" fmla="*/ 250789 w 563817"/>
              <a:gd name="connsiteY52" fmla="*/ 31053 h 608627"/>
              <a:gd name="connsiteX53" fmla="*/ 281909 w 563817"/>
              <a:gd name="connsiteY53" fmla="*/ 0 h 608627"/>
              <a:gd name="connsiteX54" fmla="*/ 68413 w 563817"/>
              <a:gd name="connsiteY54" fmla="*/ 0 h 608627"/>
              <a:gd name="connsiteX55" fmla="*/ 99497 w 563817"/>
              <a:gd name="connsiteY55" fmla="*/ 31061 h 608627"/>
              <a:gd name="connsiteX56" fmla="*/ 99497 w 563817"/>
              <a:gd name="connsiteY56" fmla="*/ 70354 h 608627"/>
              <a:gd name="connsiteX57" fmla="*/ 37329 w 563817"/>
              <a:gd name="connsiteY57" fmla="*/ 70354 h 608627"/>
              <a:gd name="connsiteX58" fmla="*/ 37329 w 563817"/>
              <a:gd name="connsiteY58" fmla="*/ 31061 h 608627"/>
              <a:gd name="connsiteX59" fmla="*/ 68413 w 563817"/>
              <a:gd name="connsiteY59" fmla="*/ 0 h 6086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Lst>
            <a:rect l="l" t="t" r="r" b="b"/>
            <a:pathLst>
              <a:path w="563817" h="608627">
                <a:moveTo>
                  <a:pt x="250789" y="546529"/>
                </a:moveTo>
                <a:lnTo>
                  <a:pt x="313028" y="546529"/>
                </a:lnTo>
                <a:lnTo>
                  <a:pt x="313028" y="577578"/>
                </a:lnTo>
                <a:cubicBezTo>
                  <a:pt x="313028" y="594655"/>
                  <a:pt x="299024" y="608627"/>
                  <a:pt x="281909" y="608627"/>
                </a:cubicBezTo>
                <a:cubicBezTo>
                  <a:pt x="264793" y="608627"/>
                  <a:pt x="250789" y="594655"/>
                  <a:pt x="250789" y="577578"/>
                </a:cubicBezTo>
                <a:close/>
                <a:moveTo>
                  <a:pt x="464320" y="405681"/>
                </a:moveTo>
                <a:lnTo>
                  <a:pt x="526488" y="405681"/>
                </a:lnTo>
                <a:lnTo>
                  <a:pt x="526488" y="577572"/>
                </a:lnTo>
                <a:cubicBezTo>
                  <a:pt x="526488" y="594652"/>
                  <a:pt x="512656" y="608627"/>
                  <a:pt x="495404" y="608627"/>
                </a:cubicBezTo>
                <a:cubicBezTo>
                  <a:pt x="478308" y="608627"/>
                  <a:pt x="464320" y="594652"/>
                  <a:pt x="464320" y="577572"/>
                </a:cubicBezTo>
                <a:close/>
                <a:moveTo>
                  <a:pt x="233217" y="343583"/>
                </a:moveTo>
                <a:lnTo>
                  <a:pt x="330600" y="343583"/>
                </a:lnTo>
                <a:cubicBezTo>
                  <a:pt x="341490" y="343583"/>
                  <a:pt x="350357" y="352436"/>
                  <a:pt x="350357" y="363308"/>
                </a:cubicBezTo>
                <a:lnTo>
                  <a:pt x="350357" y="485538"/>
                </a:lnTo>
                <a:cubicBezTo>
                  <a:pt x="350357" y="496410"/>
                  <a:pt x="341490" y="505107"/>
                  <a:pt x="330600" y="505107"/>
                </a:cubicBezTo>
                <a:lnTo>
                  <a:pt x="233217" y="505107"/>
                </a:lnTo>
                <a:cubicBezTo>
                  <a:pt x="222327" y="505107"/>
                  <a:pt x="213460" y="496410"/>
                  <a:pt x="213460" y="485538"/>
                </a:cubicBezTo>
                <a:lnTo>
                  <a:pt x="213460" y="363308"/>
                </a:lnTo>
                <a:cubicBezTo>
                  <a:pt x="213460" y="352436"/>
                  <a:pt x="222327" y="343583"/>
                  <a:pt x="233217" y="343583"/>
                </a:cubicBezTo>
                <a:close/>
                <a:moveTo>
                  <a:pt x="37329" y="314722"/>
                </a:moveTo>
                <a:lnTo>
                  <a:pt x="99497" y="314722"/>
                </a:lnTo>
                <a:lnTo>
                  <a:pt x="99497" y="577575"/>
                </a:lnTo>
                <a:cubicBezTo>
                  <a:pt x="99497" y="594654"/>
                  <a:pt x="85509" y="608627"/>
                  <a:pt x="68413" y="608627"/>
                </a:cubicBezTo>
                <a:cubicBezTo>
                  <a:pt x="51161" y="608627"/>
                  <a:pt x="37329" y="594654"/>
                  <a:pt x="37329" y="577575"/>
                </a:cubicBezTo>
                <a:close/>
                <a:moveTo>
                  <a:pt x="446737" y="202946"/>
                </a:moveTo>
                <a:lnTo>
                  <a:pt x="544226" y="202946"/>
                </a:lnTo>
                <a:cubicBezTo>
                  <a:pt x="555110" y="202946"/>
                  <a:pt x="563817" y="211640"/>
                  <a:pt x="563817" y="222507"/>
                </a:cubicBezTo>
                <a:lnTo>
                  <a:pt x="563817" y="344684"/>
                </a:lnTo>
                <a:cubicBezTo>
                  <a:pt x="563817" y="355551"/>
                  <a:pt x="555110" y="364400"/>
                  <a:pt x="544226" y="364400"/>
                </a:cubicBezTo>
                <a:lnTo>
                  <a:pt x="446737" y="364400"/>
                </a:lnTo>
                <a:cubicBezTo>
                  <a:pt x="435854" y="364400"/>
                  <a:pt x="426991" y="355551"/>
                  <a:pt x="426991" y="344684"/>
                </a:cubicBezTo>
                <a:lnTo>
                  <a:pt x="426991" y="222507"/>
                </a:lnTo>
                <a:cubicBezTo>
                  <a:pt x="426991" y="211640"/>
                  <a:pt x="435854" y="202946"/>
                  <a:pt x="446737" y="202946"/>
                </a:cubicBezTo>
                <a:close/>
                <a:moveTo>
                  <a:pt x="19591" y="111776"/>
                </a:moveTo>
                <a:lnTo>
                  <a:pt x="117080" y="111776"/>
                </a:lnTo>
                <a:cubicBezTo>
                  <a:pt x="127963" y="111776"/>
                  <a:pt x="136826" y="120629"/>
                  <a:pt x="136826" y="131501"/>
                </a:cubicBezTo>
                <a:lnTo>
                  <a:pt x="136826" y="253576"/>
                </a:lnTo>
                <a:cubicBezTo>
                  <a:pt x="136826" y="264447"/>
                  <a:pt x="127963" y="273300"/>
                  <a:pt x="117080" y="273300"/>
                </a:cubicBezTo>
                <a:lnTo>
                  <a:pt x="19591" y="273300"/>
                </a:lnTo>
                <a:cubicBezTo>
                  <a:pt x="8707" y="273300"/>
                  <a:pt x="0" y="264447"/>
                  <a:pt x="0" y="253576"/>
                </a:cubicBezTo>
                <a:lnTo>
                  <a:pt x="0" y="131501"/>
                </a:lnTo>
                <a:cubicBezTo>
                  <a:pt x="0" y="120629"/>
                  <a:pt x="8707" y="111776"/>
                  <a:pt x="19591" y="111776"/>
                </a:cubicBezTo>
                <a:close/>
                <a:moveTo>
                  <a:pt x="495404" y="0"/>
                </a:moveTo>
                <a:cubicBezTo>
                  <a:pt x="512656" y="0"/>
                  <a:pt x="526488" y="13972"/>
                  <a:pt x="526488" y="31049"/>
                </a:cubicBezTo>
                <a:lnTo>
                  <a:pt x="526488" y="161454"/>
                </a:lnTo>
                <a:lnTo>
                  <a:pt x="464320" y="161454"/>
                </a:lnTo>
                <a:lnTo>
                  <a:pt x="464320" y="31049"/>
                </a:lnTo>
                <a:cubicBezTo>
                  <a:pt x="464320" y="13972"/>
                  <a:pt x="478308" y="0"/>
                  <a:pt x="495404" y="0"/>
                </a:cubicBezTo>
                <a:close/>
                <a:moveTo>
                  <a:pt x="281909" y="0"/>
                </a:moveTo>
                <a:cubicBezTo>
                  <a:pt x="299024" y="0"/>
                  <a:pt x="313028" y="13974"/>
                  <a:pt x="313028" y="31053"/>
                </a:cubicBezTo>
                <a:lnTo>
                  <a:pt x="313028" y="302302"/>
                </a:lnTo>
                <a:lnTo>
                  <a:pt x="250789" y="302302"/>
                </a:lnTo>
                <a:lnTo>
                  <a:pt x="250789" y="31053"/>
                </a:lnTo>
                <a:cubicBezTo>
                  <a:pt x="250789" y="13974"/>
                  <a:pt x="264793" y="0"/>
                  <a:pt x="281909" y="0"/>
                </a:cubicBezTo>
                <a:close/>
                <a:moveTo>
                  <a:pt x="68413" y="0"/>
                </a:moveTo>
                <a:cubicBezTo>
                  <a:pt x="85509" y="0"/>
                  <a:pt x="99497" y="13978"/>
                  <a:pt x="99497" y="31061"/>
                </a:cubicBezTo>
                <a:lnTo>
                  <a:pt x="99497" y="70354"/>
                </a:lnTo>
                <a:lnTo>
                  <a:pt x="37329" y="70354"/>
                </a:lnTo>
                <a:lnTo>
                  <a:pt x="37329" y="31061"/>
                </a:lnTo>
                <a:cubicBezTo>
                  <a:pt x="37329" y="13978"/>
                  <a:pt x="51161" y="0"/>
                  <a:pt x="68413"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chemeClr val="tx1">
                  <a:lumMod val="85000"/>
                  <a:lumOff val="15000"/>
                </a:schemeClr>
              </a:solidFill>
              <a:effectLst/>
              <a:uLnTx/>
              <a:uFillTx/>
              <a:latin typeface="字魂36号-正文宋楷" panose="02000000000000000000" pitchFamily="2" charset="-122"/>
              <a:ea typeface="字魂36号-正文宋楷" panose="02000000000000000000" pitchFamily="2" charset="-122"/>
              <a:sym typeface="Arial" panose="020B0604020202020204" pitchFamily="34" charset="0"/>
            </a:endParaRPr>
          </a:p>
        </p:txBody>
      </p:sp>
      <p:sp>
        <p:nvSpPr>
          <p:cNvPr id="58" name="椭圆 52">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E2A82F39-8A30-45C9-9CB8-3A19564E09F8}"/>
              </a:ext>
            </a:extLst>
          </p:cNvPr>
          <p:cNvSpPr/>
          <p:nvPr/>
        </p:nvSpPr>
        <p:spPr>
          <a:xfrm>
            <a:off x="5895947" y="3892506"/>
            <a:ext cx="400111" cy="299652"/>
          </a:xfrm>
          <a:custGeom>
            <a:avLst/>
            <a:gdLst>
              <a:gd name="connsiteX0" fmla="*/ 227854 w 607639"/>
              <a:gd name="connsiteY0" fmla="*/ 404591 h 455076"/>
              <a:gd name="connsiteX1" fmla="*/ 227854 w 607639"/>
              <a:gd name="connsiteY1" fmla="*/ 429834 h 455076"/>
              <a:gd name="connsiteX2" fmla="*/ 379786 w 607639"/>
              <a:gd name="connsiteY2" fmla="*/ 429834 h 455076"/>
              <a:gd name="connsiteX3" fmla="*/ 379786 w 607639"/>
              <a:gd name="connsiteY3" fmla="*/ 404591 h 455076"/>
              <a:gd name="connsiteX4" fmla="*/ 303680 w 607639"/>
              <a:gd name="connsiteY4" fmla="*/ 353928 h 455076"/>
              <a:gd name="connsiteX5" fmla="*/ 303775 w 607639"/>
              <a:gd name="connsiteY5" fmla="*/ 353928 h 455076"/>
              <a:gd name="connsiteX6" fmla="*/ 303888 w 607639"/>
              <a:gd name="connsiteY6" fmla="*/ 353928 h 455076"/>
              <a:gd name="connsiteX7" fmla="*/ 312716 w 607639"/>
              <a:gd name="connsiteY7" fmla="*/ 357595 h 455076"/>
              <a:gd name="connsiteX8" fmla="*/ 316415 w 607639"/>
              <a:gd name="connsiteY8" fmla="*/ 366552 h 455076"/>
              <a:gd name="connsiteX9" fmla="*/ 303784 w 607639"/>
              <a:gd name="connsiteY9" fmla="*/ 379219 h 455076"/>
              <a:gd name="connsiteX10" fmla="*/ 291153 w 607639"/>
              <a:gd name="connsiteY10" fmla="*/ 366552 h 455076"/>
              <a:gd name="connsiteX11" fmla="*/ 294853 w 607639"/>
              <a:gd name="connsiteY11" fmla="*/ 357595 h 455076"/>
              <a:gd name="connsiteX12" fmla="*/ 303784 w 607639"/>
              <a:gd name="connsiteY12" fmla="*/ 353885 h 455076"/>
              <a:gd name="connsiteX13" fmla="*/ 303680 w 607639"/>
              <a:gd name="connsiteY13" fmla="*/ 353928 h 455076"/>
              <a:gd name="connsiteX14" fmla="*/ 25367 w 607639"/>
              <a:gd name="connsiteY14" fmla="*/ 353928 h 455076"/>
              <a:gd name="connsiteX15" fmla="*/ 25367 w 607639"/>
              <a:gd name="connsiteY15" fmla="*/ 379260 h 455076"/>
              <a:gd name="connsiteX16" fmla="*/ 303775 w 607639"/>
              <a:gd name="connsiteY16" fmla="*/ 379260 h 455076"/>
              <a:gd name="connsiteX17" fmla="*/ 582272 w 607639"/>
              <a:gd name="connsiteY17" fmla="*/ 379260 h 455076"/>
              <a:gd name="connsiteX18" fmla="*/ 582272 w 607639"/>
              <a:gd name="connsiteY18" fmla="*/ 353928 h 455076"/>
              <a:gd name="connsiteX19" fmla="*/ 303888 w 607639"/>
              <a:gd name="connsiteY19" fmla="*/ 353928 h 455076"/>
              <a:gd name="connsiteX20" fmla="*/ 25367 w 607639"/>
              <a:gd name="connsiteY20" fmla="*/ 25331 h 455076"/>
              <a:gd name="connsiteX21" fmla="*/ 25367 w 607639"/>
              <a:gd name="connsiteY21" fmla="*/ 328686 h 455076"/>
              <a:gd name="connsiteX22" fmla="*/ 582272 w 607639"/>
              <a:gd name="connsiteY22" fmla="*/ 328686 h 455076"/>
              <a:gd name="connsiteX23" fmla="*/ 582272 w 607639"/>
              <a:gd name="connsiteY23" fmla="*/ 25331 h 455076"/>
              <a:gd name="connsiteX24" fmla="*/ 25367 w 607639"/>
              <a:gd name="connsiteY24" fmla="*/ 0 h 455076"/>
              <a:gd name="connsiteX25" fmla="*/ 582272 w 607639"/>
              <a:gd name="connsiteY25" fmla="*/ 0 h 455076"/>
              <a:gd name="connsiteX26" fmla="*/ 607639 w 607639"/>
              <a:gd name="connsiteY26" fmla="*/ 25331 h 455076"/>
              <a:gd name="connsiteX27" fmla="*/ 607639 w 607639"/>
              <a:gd name="connsiteY27" fmla="*/ 379260 h 455076"/>
              <a:gd name="connsiteX28" fmla="*/ 582272 w 607639"/>
              <a:gd name="connsiteY28" fmla="*/ 404591 h 455076"/>
              <a:gd name="connsiteX29" fmla="*/ 405063 w 607639"/>
              <a:gd name="connsiteY29" fmla="*/ 404591 h 455076"/>
              <a:gd name="connsiteX30" fmla="*/ 405063 w 607639"/>
              <a:gd name="connsiteY30" fmla="*/ 429834 h 455076"/>
              <a:gd name="connsiteX31" fmla="*/ 455707 w 607639"/>
              <a:gd name="connsiteY31" fmla="*/ 429834 h 455076"/>
              <a:gd name="connsiteX32" fmla="*/ 468346 w 607639"/>
              <a:gd name="connsiteY32" fmla="*/ 442455 h 455076"/>
              <a:gd name="connsiteX33" fmla="*/ 455707 w 607639"/>
              <a:gd name="connsiteY33" fmla="*/ 455076 h 455076"/>
              <a:gd name="connsiteX34" fmla="*/ 151932 w 607639"/>
              <a:gd name="connsiteY34" fmla="*/ 455076 h 455076"/>
              <a:gd name="connsiteX35" fmla="*/ 139293 w 607639"/>
              <a:gd name="connsiteY35" fmla="*/ 442455 h 455076"/>
              <a:gd name="connsiteX36" fmla="*/ 151932 w 607639"/>
              <a:gd name="connsiteY36" fmla="*/ 429834 h 455076"/>
              <a:gd name="connsiteX37" fmla="*/ 202487 w 607639"/>
              <a:gd name="connsiteY37" fmla="*/ 429834 h 455076"/>
              <a:gd name="connsiteX38" fmla="*/ 202487 w 607639"/>
              <a:gd name="connsiteY38" fmla="*/ 404591 h 455076"/>
              <a:gd name="connsiteX39" fmla="*/ 25367 w 607639"/>
              <a:gd name="connsiteY39" fmla="*/ 404591 h 455076"/>
              <a:gd name="connsiteX40" fmla="*/ 0 w 607639"/>
              <a:gd name="connsiteY40" fmla="*/ 379260 h 455076"/>
              <a:gd name="connsiteX41" fmla="*/ 0 w 607639"/>
              <a:gd name="connsiteY41" fmla="*/ 25331 h 455076"/>
              <a:gd name="connsiteX42" fmla="*/ 25367 w 607639"/>
              <a:gd name="connsiteY42" fmla="*/ 0 h 4550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Lst>
            <a:rect l="l" t="t" r="r" b="b"/>
            <a:pathLst>
              <a:path w="607639" h="455076">
                <a:moveTo>
                  <a:pt x="227854" y="404591"/>
                </a:moveTo>
                <a:lnTo>
                  <a:pt x="227854" y="429834"/>
                </a:lnTo>
                <a:lnTo>
                  <a:pt x="379786" y="429834"/>
                </a:lnTo>
                <a:lnTo>
                  <a:pt x="379786" y="404591"/>
                </a:lnTo>
                <a:close/>
                <a:moveTo>
                  <a:pt x="303680" y="353928"/>
                </a:moveTo>
                <a:lnTo>
                  <a:pt x="303775" y="353928"/>
                </a:lnTo>
                <a:lnTo>
                  <a:pt x="303888" y="353928"/>
                </a:lnTo>
                <a:lnTo>
                  <a:pt x="312716" y="357595"/>
                </a:lnTo>
                <a:cubicBezTo>
                  <a:pt x="315001" y="359887"/>
                  <a:pt x="316415" y="363054"/>
                  <a:pt x="316415" y="366552"/>
                </a:cubicBezTo>
                <a:cubicBezTo>
                  <a:pt x="316415" y="373548"/>
                  <a:pt x="310760" y="379219"/>
                  <a:pt x="303784" y="379219"/>
                </a:cubicBezTo>
                <a:cubicBezTo>
                  <a:pt x="296808" y="379219"/>
                  <a:pt x="291153" y="373548"/>
                  <a:pt x="291153" y="366552"/>
                </a:cubicBezTo>
                <a:cubicBezTo>
                  <a:pt x="291153" y="363054"/>
                  <a:pt x="292567" y="359887"/>
                  <a:pt x="294853" y="357595"/>
                </a:cubicBezTo>
                <a:close/>
                <a:moveTo>
                  <a:pt x="303784" y="353885"/>
                </a:moveTo>
                <a:lnTo>
                  <a:pt x="303680" y="353928"/>
                </a:lnTo>
                <a:lnTo>
                  <a:pt x="25367" y="353928"/>
                </a:lnTo>
                <a:lnTo>
                  <a:pt x="25367" y="379260"/>
                </a:lnTo>
                <a:lnTo>
                  <a:pt x="303775" y="379260"/>
                </a:lnTo>
                <a:lnTo>
                  <a:pt x="582272" y="379260"/>
                </a:lnTo>
                <a:lnTo>
                  <a:pt x="582272" y="353928"/>
                </a:lnTo>
                <a:lnTo>
                  <a:pt x="303888" y="353928"/>
                </a:lnTo>
                <a:close/>
                <a:moveTo>
                  <a:pt x="25367" y="25331"/>
                </a:moveTo>
                <a:lnTo>
                  <a:pt x="25367" y="328686"/>
                </a:lnTo>
                <a:lnTo>
                  <a:pt x="582272" y="328686"/>
                </a:lnTo>
                <a:lnTo>
                  <a:pt x="582272" y="25331"/>
                </a:lnTo>
                <a:close/>
                <a:moveTo>
                  <a:pt x="25367" y="0"/>
                </a:moveTo>
                <a:lnTo>
                  <a:pt x="582272" y="0"/>
                </a:lnTo>
                <a:cubicBezTo>
                  <a:pt x="596246" y="0"/>
                  <a:pt x="607639" y="11377"/>
                  <a:pt x="607639" y="25331"/>
                </a:cubicBezTo>
                <a:lnTo>
                  <a:pt x="607639" y="379260"/>
                </a:lnTo>
                <a:cubicBezTo>
                  <a:pt x="607639" y="393214"/>
                  <a:pt x="596246" y="404591"/>
                  <a:pt x="582272" y="404591"/>
                </a:cubicBezTo>
                <a:lnTo>
                  <a:pt x="405063" y="404591"/>
                </a:lnTo>
                <a:lnTo>
                  <a:pt x="405063" y="429834"/>
                </a:lnTo>
                <a:lnTo>
                  <a:pt x="455707" y="429834"/>
                </a:lnTo>
                <a:cubicBezTo>
                  <a:pt x="462738" y="429834"/>
                  <a:pt x="468346" y="435522"/>
                  <a:pt x="468346" y="442455"/>
                </a:cubicBezTo>
                <a:cubicBezTo>
                  <a:pt x="468346" y="449477"/>
                  <a:pt x="462738" y="455076"/>
                  <a:pt x="455707" y="455076"/>
                </a:cubicBezTo>
                <a:lnTo>
                  <a:pt x="151932" y="455076"/>
                </a:lnTo>
                <a:cubicBezTo>
                  <a:pt x="144901" y="455076"/>
                  <a:pt x="139293" y="449477"/>
                  <a:pt x="139293" y="442455"/>
                </a:cubicBezTo>
                <a:cubicBezTo>
                  <a:pt x="139293" y="435433"/>
                  <a:pt x="144901" y="429834"/>
                  <a:pt x="151932" y="429834"/>
                </a:cubicBezTo>
                <a:lnTo>
                  <a:pt x="202487" y="429834"/>
                </a:lnTo>
                <a:lnTo>
                  <a:pt x="202487" y="404591"/>
                </a:lnTo>
                <a:lnTo>
                  <a:pt x="25367" y="404591"/>
                </a:lnTo>
                <a:cubicBezTo>
                  <a:pt x="11304" y="404591"/>
                  <a:pt x="0" y="393214"/>
                  <a:pt x="0" y="379260"/>
                </a:cubicBezTo>
                <a:lnTo>
                  <a:pt x="0" y="25331"/>
                </a:lnTo>
                <a:cubicBezTo>
                  <a:pt x="0" y="11377"/>
                  <a:pt x="11304" y="0"/>
                  <a:pt x="25367"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chemeClr val="tx1">
                  <a:lumMod val="85000"/>
                  <a:lumOff val="15000"/>
                </a:schemeClr>
              </a:solidFill>
              <a:effectLst/>
              <a:uLnTx/>
              <a:uFillTx/>
              <a:latin typeface="字魂36号-正文宋楷" panose="02000000000000000000" pitchFamily="2" charset="-122"/>
              <a:ea typeface="字魂36号-正文宋楷" panose="02000000000000000000" pitchFamily="2" charset="-122"/>
              <a:sym typeface="Arial" panose="020B0604020202020204" pitchFamily="34" charset="0"/>
            </a:endParaRPr>
          </a:p>
        </p:txBody>
      </p:sp>
      <p:sp>
        <p:nvSpPr>
          <p:cNvPr id="59" name="椭圆 53">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07DF6556-F80B-44A7-B985-8D47A7BA805F}"/>
              </a:ext>
            </a:extLst>
          </p:cNvPr>
          <p:cNvSpPr/>
          <p:nvPr/>
        </p:nvSpPr>
        <p:spPr>
          <a:xfrm>
            <a:off x="7884887" y="3842581"/>
            <a:ext cx="400111" cy="399505"/>
          </a:xfrm>
          <a:custGeom>
            <a:avLst/>
            <a:gdLst>
              <a:gd name="T0" fmla="*/ 6894 w 7804"/>
              <a:gd name="T1" fmla="*/ 3038 h 7804"/>
              <a:gd name="T2" fmla="*/ 6614 w 7804"/>
              <a:gd name="T3" fmla="*/ 2704 h 7804"/>
              <a:gd name="T4" fmla="*/ 6826 w 7804"/>
              <a:gd name="T5" fmla="*/ 2200 h 7804"/>
              <a:gd name="T6" fmla="*/ 6496 w 7804"/>
              <a:gd name="T7" fmla="*/ 978 h 7804"/>
              <a:gd name="T8" fmla="*/ 5604 w 7804"/>
              <a:gd name="T9" fmla="*/ 978 h 7804"/>
              <a:gd name="T10" fmla="*/ 5254 w 7804"/>
              <a:gd name="T11" fmla="*/ 1222 h 7804"/>
              <a:gd name="T12" fmla="*/ 4973 w 7804"/>
              <a:gd name="T13" fmla="*/ 1137 h 7804"/>
              <a:gd name="T14" fmla="*/ 4766 w 7804"/>
              <a:gd name="T15" fmla="*/ 631 h 7804"/>
              <a:gd name="T16" fmla="*/ 3668 w 7804"/>
              <a:gd name="T17" fmla="*/ 0 h 7804"/>
              <a:gd name="T18" fmla="*/ 3038 w 7804"/>
              <a:gd name="T19" fmla="*/ 910 h 7804"/>
              <a:gd name="T20" fmla="*/ 2704 w 7804"/>
              <a:gd name="T21" fmla="*/ 1190 h 7804"/>
              <a:gd name="T22" fmla="*/ 2398 w 7804"/>
              <a:gd name="T23" fmla="*/ 1175 h 7804"/>
              <a:gd name="T24" fmla="*/ 1754 w 7804"/>
              <a:gd name="T25" fmla="*/ 793 h 7804"/>
              <a:gd name="T26" fmla="*/ 978 w 7804"/>
              <a:gd name="T27" fmla="*/ 1308 h 7804"/>
              <a:gd name="T28" fmla="*/ 1175 w 7804"/>
              <a:gd name="T29" fmla="*/ 2398 h 7804"/>
              <a:gd name="T30" fmla="*/ 1137 w 7804"/>
              <a:gd name="T31" fmla="*/ 2831 h 7804"/>
              <a:gd name="T32" fmla="*/ 631 w 7804"/>
              <a:gd name="T33" fmla="*/ 3038 h 7804"/>
              <a:gd name="T34" fmla="*/ 0 w 7804"/>
              <a:gd name="T35" fmla="*/ 4136 h 7804"/>
              <a:gd name="T36" fmla="*/ 910 w 7804"/>
              <a:gd name="T37" fmla="*/ 4766 h 7804"/>
              <a:gd name="T38" fmla="*/ 1190 w 7804"/>
              <a:gd name="T39" fmla="*/ 5100 h 7804"/>
              <a:gd name="T40" fmla="*/ 978 w 7804"/>
              <a:gd name="T41" fmla="*/ 5604 h 7804"/>
              <a:gd name="T42" fmla="*/ 1308 w 7804"/>
              <a:gd name="T43" fmla="*/ 6826 h 7804"/>
              <a:gd name="T44" fmla="*/ 2200 w 7804"/>
              <a:gd name="T45" fmla="*/ 6826 h 7804"/>
              <a:gd name="T46" fmla="*/ 2550 w 7804"/>
              <a:gd name="T47" fmla="*/ 6582 h 7804"/>
              <a:gd name="T48" fmla="*/ 2831 w 7804"/>
              <a:gd name="T49" fmla="*/ 6667 h 7804"/>
              <a:gd name="T50" fmla="*/ 3038 w 7804"/>
              <a:gd name="T51" fmla="*/ 7173 h 7804"/>
              <a:gd name="T52" fmla="*/ 4136 w 7804"/>
              <a:gd name="T53" fmla="*/ 7804 h 7804"/>
              <a:gd name="T54" fmla="*/ 4766 w 7804"/>
              <a:gd name="T55" fmla="*/ 6894 h 7804"/>
              <a:gd name="T56" fmla="*/ 5100 w 7804"/>
              <a:gd name="T57" fmla="*/ 6614 h 7804"/>
              <a:gd name="T58" fmla="*/ 5406 w 7804"/>
              <a:gd name="T59" fmla="*/ 6629 h 7804"/>
              <a:gd name="T60" fmla="*/ 6050 w 7804"/>
              <a:gd name="T61" fmla="*/ 7011 h 7804"/>
              <a:gd name="T62" fmla="*/ 6647 w 7804"/>
              <a:gd name="T63" fmla="*/ 6675 h 7804"/>
              <a:gd name="T64" fmla="*/ 6826 w 7804"/>
              <a:gd name="T65" fmla="*/ 6496 h 7804"/>
              <a:gd name="T66" fmla="*/ 6629 w 7804"/>
              <a:gd name="T67" fmla="*/ 5406 h 7804"/>
              <a:gd name="T68" fmla="*/ 6667 w 7804"/>
              <a:gd name="T69" fmla="*/ 4972 h 7804"/>
              <a:gd name="T70" fmla="*/ 7173 w 7804"/>
              <a:gd name="T71" fmla="*/ 4766 h 7804"/>
              <a:gd name="T72" fmla="*/ 7804 w 7804"/>
              <a:gd name="T73" fmla="*/ 3668 h 7804"/>
              <a:gd name="T74" fmla="*/ 5608 w 7804"/>
              <a:gd name="T75" fmla="*/ 3902 h 7804"/>
              <a:gd name="T76" fmla="*/ 2196 w 7804"/>
              <a:gd name="T77" fmla="*/ 3902 h 7804"/>
              <a:gd name="T78" fmla="*/ 5608 w 7804"/>
              <a:gd name="T79" fmla="*/ 3902 h 78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7804" h="7804">
                <a:moveTo>
                  <a:pt x="7173" y="3038"/>
                </a:moveTo>
                <a:lnTo>
                  <a:pt x="6894" y="3038"/>
                </a:lnTo>
                <a:cubicBezTo>
                  <a:pt x="6824" y="3038"/>
                  <a:pt x="6714" y="2953"/>
                  <a:pt x="6667" y="2831"/>
                </a:cubicBezTo>
                <a:cubicBezTo>
                  <a:pt x="6650" y="2789"/>
                  <a:pt x="6632" y="2746"/>
                  <a:pt x="6614" y="2704"/>
                </a:cubicBezTo>
                <a:cubicBezTo>
                  <a:pt x="6561" y="2585"/>
                  <a:pt x="6579" y="2447"/>
                  <a:pt x="6629" y="2398"/>
                </a:cubicBezTo>
                <a:lnTo>
                  <a:pt x="6826" y="2200"/>
                </a:lnTo>
                <a:cubicBezTo>
                  <a:pt x="7072" y="1954"/>
                  <a:pt x="7072" y="1554"/>
                  <a:pt x="6826" y="1308"/>
                </a:cubicBezTo>
                <a:lnTo>
                  <a:pt x="6496" y="978"/>
                </a:lnTo>
                <a:cubicBezTo>
                  <a:pt x="6377" y="859"/>
                  <a:pt x="6218" y="793"/>
                  <a:pt x="6050" y="793"/>
                </a:cubicBezTo>
                <a:cubicBezTo>
                  <a:pt x="5882" y="793"/>
                  <a:pt x="5723" y="859"/>
                  <a:pt x="5604" y="978"/>
                </a:cubicBezTo>
                <a:lnTo>
                  <a:pt x="5406" y="1176"/>
                </a:lnTo>
                <a:cubicBezTo>
                  <a:pt x="5378" y="1204"/>
                  <a:pt x="5319" y="1222"/>
                  <a:pt x="5254" y="1222"/>
                </a:cubicBezTo>
                <a:cubicBezTo>
                  <a:pt x="5201" y="1222"/>
                  <a:pt x="5147" y="1211"/>
                  <a:pt x="5100" y="1190"/>
                </a:cubicBezTo>
                <a:cubicBezTo>
                  <a:pt x="5058" y="1172"/>
                  <a:pt x="5015" y="1154"/>
                  <a:pt x="4973" y="1137"/>
                </a:cubicBezTo>
                <a:cubicBezTo>
                  <a:pt x="4851" y="1090"/>
                  <a:pt x="4766" y="980"/>
                  <a:pt x="4766" y="910"/>
                </a:cubicBezTo>
                <a:lnTo>
                  <a:pt x="4766" y="631"/>
                </a:lnTo>
                <a:cubicBezTo>
                  <a:pt x="4766" y="283"/>
                  <a:pt x="4483" y="0"/>
                  <a:pt x="4136" y="0"/>
                </a:cubicBezTo>
                <a:lnTo>
                  <a:pt x="3668" y="0"/>
                </a:lnTo>
                <a:cubicBezTo>
                  <a:pt x="3321" y="0"/>
                  <a:pt x="3038" y="283"/>
                  <a:pt x="3038" y="631"/>
                </a:cubicBezTo>
                <a:lnTo>
                  <a:pt x="3038" y="910"/>
                </a:lnTo>
                <a:cubicBezTo>
                  <a:pt x="3038" y="980"/>
                  <a:pt x="2953" y="1090"/>
                  <a:pt x="2831" y="1137"/>
                </a:cubicBezTo>
                <a:cubicBezTo>
                  <a:pt x="2789" y="1154"/>
                  <a:pt x="2746" y="1172"/>
                  <a:pt x="2704" y="1190"/>
                </a:cubicBezTo>
                <a:cubicBezTo>
                  <a:pt x="2657" y="1211"/>
                  <a:pt x="2603" y="1222"/>
                  <a:pt x="2550" y="1222"/>
                </a:cubicBezTo>
                <a:cubicBezTo>
                  <a:pt x="2485" y="1222"/>
                  <a:pt x="2426" y="1204"/>
                  <a:pt x="2398" y="1175"/>
                </a:cubicBezTo>
                <a:lnTo>
                  <a:pt x="2200" y="978"/>
                </a:lnTo>
                <a:cubicBezTo>
                  <a:pt x="2081" y="859"/>
                  <a:pt x="1922" y="793"/>
                  <a:pt x="1754" y="793"/>
                </a:cubicBezTo>
                <a:cubicBezTo>
                  <a:pt x="1585" y="793"/>
                  <a:pt x="1427" y="859"/>
                  <a:pt x="1308" y="978"/>
                </a:cubicBezTo>
                <a:lnTo>
                  <a:pt x="978" y="1308"/>
                </a:lnTo>
                <a:cubicBezTo>
                  <a:pt x="732" y="1554"/>
                  <a:pt x="732" y="1954"/>
                  <a:pt x="978" y="2200"/>
                </a:cubicBezTo>
                <a:lnTo>
                  <a:pt x="1175" y="2398"/>
                </a:lnTo>
                <a:cubicBezTo>
                  <a:pt x="1225" y="2447"/>
                  <a:pt x="1243" y="2585"/>
                  <a:pt x="1190" y="2704"/>
                </a:cubicBezTo>
                <a:cubicBezTo>
                  <a:pt x="1172" y="2746"/>
                  <a:pt x="1154" y="2789"/>
                  <a:pt x="1137" y="2831"/>
                </a:cubicBezTo>
                <a:cubicBezTo>
                  <a:pt x="1090" y="2953"/>
                  <a:pt x="980" y="3038"/>
                  <a:pt x="910" y="3038"/>
                </a:cubicBezTo>
                <a:lnTo>
                  <a:pt x="631" y="3038"/>
                </a:lnTo>
                <a:cubicBezTo>
                  <a:pt x="283" y="3038"/>
                  <a:pt x="0" y="3321"/>
                  <a:pt x="0" y="3668"/>
                </a:cubicBezTo>
                <a:lnTo>
                  <a:pt x="0" y="4136"/>
                </a:lnTo>
                <a:cubicBezTo>
                  <a:pt x="0" y="4483"/>
                  <a:pt x="283" y="4766"/>
                  <a:pt x="631" y="4766"/>
                </a:cubicBezTo>
                <a:lnTo>
                  <a:pt x="910" y="4766"/>
                </a:lnTo>
                <a:cubicBezTo>
                  <a:pt x="980" y="4766"/>
                  <a:pt x="1090" y="4851"/>
                  <a:pt x="1137" y="4972"/>
                </a:cubicBezTo>
                <a:cubicBezTo>
                  <a:pt x="1154" y="5015"/>
                  <a:pt x="1172" y="5058"/>
                  <a:pt x="1190" y="5100"/>
                </a:cubicBezTo>
                <a:cubicBezTo>
                  <a:pt x="1243" y="5219"/>
                  <a:pt x="1225" y="5357"/>
                  <a:pt x="1175" y="5406"/>
                </a:cubicBezTo>
                <a:lnTo>
                  <a:pt x="978" y="5604"/>
                </a:lnTo>
                <a:cubicBezTo>
                  <a:pt x="732" y="5850"/>
                  <a:pt x="732" y="6250"/>
                  <a:pt x="978" y="6496"/>
                </a:cubicBezTo>
                <a:lnTo>
                  <a:pt x="1308" y="6826"/>
                </a:lnTo>
                <a:cubicBezTo>
                  <a:pt x="1427" y="6945"/>
                  <a:pt x="1586" y="7011"/>
                  <a:pt x="1754" y="7011"/>
                </a:cubicBezTo>
                <a:cubicBezTo>
                  <a:pt x="1922" y="7011"/>
                  <a:pt x="2081" y="6945"/>
                  <a:pt x="2200" y="6826"/>
                </a:cubicBezTo>
                <a:lnTo>
                  <a:pt x="2398" y="6628"/>
                </a:lnTo>
                <a:cubicBezTo>
                  <a:pt x="2427" y="6599"/>
                  <a:pt x="2484" y="6582"/>
                  <a:pt x="2550" y="6582"/>
                </a:cubicBezTo>
                <a:cubicBezTo>
                  <a:pt x="2602" y="6582"/>
                  <a:pt x="2657" y="6593"/>
                  <a:pt x="2704" y="6614"/>
                </a:cubicBezTo>
                <a:cubicBezTo>
                  <a:pt x="2745" y="6632"/>
                  <a:pt x="2788" y="6650"/>
                  <a:pt x="2831" y="6667"/>
                </a:cubicBezTo>
                <a:cubicBezTo>
                  <a:pt x="2953" y="6714"/>
                  <a:pt x="3038" y="6824"/>
                  <a:pt x="3038" y="6894"/>
                </a:cubicBezTo>
                <a:lnTo>
                  <a:pt x="3038" y="7173"/>
                </a:lnTo>
                <a:cubicBezTo>
                  <a:pt x="3038" y="7521"/>
                  <a:pt x="3321" y="7804"/>
                  <a:pt x="3668" y="7804"/>
                </a:cubicBezTo>
                <a:lnTo>
                  <a:pt x="4136" y="7804"/>
                </a:lnTo>
                <a:cubicBezTo>
                  <a:pt x="4483" y="7804"/>
                  <a:pt x="4766" y="7521"/>
                  <a:pt x="4766" y="7173"/>
                </a:cubicBezTo>
                <a:lnTo>
                  <a:pt x="4766" y="6894"/>
                </a:lnTo>
                <a:cubicBezTo>
                  <a:pt x="4766" y="6824"/>
                  <a:pt x="4851" y="6714"/>
                  <a:pt x="4972" y="6667"/>
                </a:cubicBezTo>
                <a:cubicBezTo>
                  <a:pt x="5015" y="6650"/>
                  <a:pt x="5058" y="6632"/>
                  <a:pt x="5100" y="6614"/>
                </a:cubicBezTo>
                <a:cubicBezTo>
                  <a:pt x="5146" y="6593"/>
                  <a:pt x="5201" y="6582"/>
                  <a:pt x="5254" y="6582"/>
                </a:cubicBezTo>
                <a:cubicBezTo>
                  <a:pt x="5319" y="6582"/>
                  <a:pt x="5377" y="6600"/>
                  <a:pt x="5406" y="6629"/>
                </a:cubicBezTo>
                <a:lnTo>
                  <a:pt x="5604" y="6826"/>
                </a:lnTo>
                <a:cubicBezTo>
                  <a:pt x="5723" y="6945"/>
                  <a:pt x="5882" y="7011"/>
                  <a:pt x="6050" y="7011"/>
                </a:cubicBezTo>
                <a:cubicBezTo>
                  <a:pt x="6068" y="7011"/>
                  <a:pt x="6087" y="7010"/>
                  <a:pt x="6105" y="7009"/>
                </a:cubicBezTo>
                <a:cubicBezTo>
                  <a:pt x="6335" y="6989"/>
                  <a:pt x="6538" y="6785"/>
                  <a:pt x="6647" y="6675"/>
                </a:cubicBezTo>
                <a:lnTo>
                  <a:pt x="6661" y="6661"/>
                </a:lnTo>
                <a:lnTo>
                  <a:pt x="6826" y="6496"/>
                </a:lnTo>
                <a:cubicBezTo>
                  <a:pt x="7072" y="6250"/>
                  <a:pt x="7072" y="5850"/>
                  <a:pt x="6826" y="5604"/>
                </a:cubicBezTo>
                <a:lnTo>
                  <a:pt x="6629" y="5406"/>
                </a:lnTo>
                <a:cubicBezTo>
                  <a:pt x="6579" y="5357"/>
                  <a:pt x="6561" y="5219"/>
                  <a:pt x="6614" y="5100"/>
                </a:cubicBezTo>
                <a:cubicBezTo>
                  <a:pt x="6632" y="5058"/>
                  <a:pt x="6650" y="5015"/>
                  <a:pt x="6667" y="4972"/>
                </a:cubicBezTo>
                <a:cubicBezTo>
                  <a:pt x="6714" y="4851"/>
                  <a:pt x="6824" y="4766"/>
                  <a:pt x="6894" y="4766"/>
                </a:cubicBezTo>
                <a:lnTo>
                  <a:pt x="7173" y="4766"/>
                </a:lnTo>
                <a:cubicBezTo>
                  <a:pt x="7521" y="4766"/>
                  <a:pt x="7804" y="4483"/>
                  <a:pt x="7804" y="4135"/>
                </a:cubicBezTo>
                <a:lnTo>
                  <a:pt x="7804" y="3668"/>
                </a:lnTo>
                <a:cubicBezTo>
                  <a:pt x="7804" y="3321"/>
                  <a:pt x="7521" y="3038"/>
                  <a:pt x="7173" y="3038"/>
                </a:cubicBezTo>
                <a:close/>
                <a:moveTo>
                  <a:pt x="5608" y="3902"/>
                </a:moveTo>
                <a:cubicBezTo>
                  <a:pt x="5608" y="4843"/>
                  <a:pt x="4843" y="5608"/>
                  <a:pt x="3902" y="5608"/>
                </a:cubicBezTo>
                <a:cubicBezTo>
                  <a:pt x="2961" y="5608"/>
                  <a:pt x="2196" y="4843"/>
                  <a:pt x="2196" y="3902"/>
                </a:cubicBezTo>
                <a:cubicBezTo>
                  <a:pt x="2196" y="2961"/>
                  <a:pt x="2961" y="2196"/>
                  <a:pt x="3902" y="2196"/>
                </a:cubicBezTo>
                <a:cubicBezTo>
                  <a:pt x="4843" y="2196"/>
                  <a:pt x="5608" y="2961"/>
                  <a:pt x="5608" y="3902"/>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chemeClr val="tx1">
                  <a:lumMod val="85000"/>
                  <a:lumOff val="15000"/>
                </a:schemeClr>
              </a:solidFill>
              <a:effectLst/>
              <a:uLnTx/>
              <a:uFillTx/>
              <a:latin typeface="字魂36号-正文宋楷" panose="02000000000000000000" pitchFamily="2" charset="-122"/>
              <a:ea typeface="字魂36号-正文宋楷" panose="02000000000000000000" pitchFamily="2" charset="-122"/>
              <a:sym typeface="Arial" panose="020B0604020202020204" pitchFamily="34" charset="0"/>
            </a:endParaRPr>
          </a:p>
        </p:txBody>
      </p:sp>
      <p:sp>
        <p:nvSpPr>
          <p:cNvPr id="60" name="椭圆 54">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59EEBBB9-2C03-4C43-8F60-DC3D14C7DEA8}"/>
              </a:ext>
            </a:extLst>
          </p:cNvPr>
          <p:cNvSpPr/>
          <p:nvPr/>
        </p:nvSpPr>
        <p:spPr>
          <a:xfrm>
            <a:off x="9880300" y="3842277"/>
            <a:ext cx="387155" cy="400110"/>
          </a:xfrm>
          <a:custGeom>
            <a:avLst/>
            <a:gdLst>
              <a:gd name="T0" fmla="*/ 743 w 743"/>
              <a:gd name="T1" fmla="*/ 27 h 769"/>
              <a:gd name="T2" fmla="*/ 736 w 743"/>
              <a:gd name="T3" fmla="*/ 8 h 769"/>
              <a:gd name="T4" fmla="*/ 717 w 743"/>
              <a:gd name="T5" fmla="*/ 0 h 769"/>
              <a:gd name="T6" fmla="*/ 599 w 743"/>
              <a:gd name="T7" fmla="*/ 0 h 769"/>
              <a:gd name="T8" fmla="*/ 591 w 743"/>
              <a:gd name="T9" fmla="*/ 1 h 769"/>
              <a:gd name="T10" fmla="*/ 569 w 743"/>
              <a:gd name="T11" fmla="*/ 1 h 769"/>
              <a:gd name="T12" fmla="*/ 555 w 743"/>
              <a:gd name="T13" fmla="*/ 2 h 769"/>
              <a:gd name="T14" fmla="*/ 184 w 743"/>
              <a:gd name="T15" fmla="*/ 2 h 769"/>
              <a:gd name="T16" fmla="*/ 171 w 743"/>
              <a:gd name="T17" fmla="*/ 1 h 769"/>
              <a:gd name="T18" fmla="*/ 152 w 743"/>
              <a:gd name="T19" fmla="*/ 1 h 769"/>
              <a:gd name="T20" fmla="*/ 144 w 743"/>
              <a:gd name="T21" fmla="*/ 0 h 769"/>
              <a:gd name="T22" fmla="*/ 26 w 743"/>
              <a:gd name="T23" fmla="*/ 0 h 769"/>
              <a:gd name="T24" fmla="*/ 8 w 743"/>
              <a:gd name="T25" fmla="*/ 8 h 769"/>
              <a:gd name="T26" fmla="*/ 0 w 743"/>
              <a:gd name="T27" fmla="*/ 27 h 769"/>
              <a:gd name="T28" fmla="*/ 118 w 743"/>
              <a:gd name="T29" fmla="*/ 266 h 769"/>
              <a:gd name="T30" fmla="*/ 118 w 743"/>
              <a:gd name="T31" fmla="*/ 267 h 769"/>
              <a:gd name="T32" fmla="*/ 118 w 743"/>
              <a:gd name="T33" fmla="*/ 270 h 769"/>
              <a:gd name="T34" fmla="*/ 342 w 743"/>
              <a:gd name="T35" fmla="*/ 511 h 769"/>
              <a:gd name="T36" fmla="*/ 342 w 743"/>
              <a:gd name="T37" fmla="*/ 713 h 769"/>
              <a:gd name="T38" fmla="*/ 242 w 743"/>
              <a:gd name="T39" fmla="*/ 713 h 769"/>
              <a:gd name="T40" fmla="*/ 228 w 743"/>
              <a:gd name="T41" fmla="*/ 727 h 769"/>
              <a:gd name="T42" fmla="*/ 228 w 743"/>
              <a:gd name="T43" fmla="*/ 756 h 769"/>
              <a:gd name="T44" fmla="*/ 242 w 743"/>
              <a:gd name="T45" fmla="*/ 769 h 769"/>
              <a:gd name="T46" fmla="*/ 498 w 743"/>
              <a:gd name="T47" fmla="*/ 769 h 769"/>
              <a:gd name="T48" fmla="*/ 511 w 743"/>
              <a:gd name="T49" fmla="*/ 756 h 769"/>
              <a:gd name="T50" fmla="*/ 511 w 743"/>
              <a:gd name="T51" fmla="*/ 727 h 769"/>
              <a:gd name="T52" fmla="*/ 498 w 743"/>
              <a:gd name="T53" fmla="*/ 713 h 769"/>
              <a:gd name="T54" fmla="*/ 398 w 743"/>
              <a:gd name="T55" fmla="*/ 713 h 769"/>
              <a:gd name="T56" fmla="*/ 398 w 743"/>
              <a:gd name="T57" fmla="*/ 511 h 769"/>
              <a:gd name="T58" fmla="*/ 621 w 743"/>
              <a:gd name="T59" fmla="*/ 279 h 769"/>
              <a:gd name="T60" fmla="*/ 623 w 743"/>
              <a:gd name="T61" fmla="*/ 271 h 769"/>
              <a:gd name="T62" fmla="*/ 623 w 743"/>
              <a:gd name="T63" fmla="*/ 266 h 769"/>
              <a:gd name="T64" fmla="*/ 743 w 743"/>
              <a:gd name="T65" fmla="*/ 27 h 769"/>
              <a:gd name="T66" fmla="*/ 370 w 743"/>
              <a:gd name="T67" fmla="*/ 457 h 769"/>
              <a:gd name="T68" fmla="*/ 174 w 743"/>
              <a:gd name="T69" fmla="*/ 261 h 769"/>
              <a:gd name="T70" fmla="*/ 174 w 743"/>
              <a:gd name="T71" fmla="*/ 58 h 769"/>
              <a:gd name="T72" fmla="*/ 566 w 743"/>
              <a:gd name="T73" fmla="*/ 58 h 769"/>
              <a:gd name="T74" fmla="*/ 566 w 743"/>
              <a:gd name="T75" fmla="*/ 261 h 769"/>
              <a:gd name="T76" fmla="*/ 370 w 743"/>
              <a:gd name="T77" fmla="*/ 457 h 769"/>
              <a:gd name="T78" fmla="*/ 118 w 743"/>
              <a:gd name="T79" fmla="*/ 209 h 769"/>
              <a:gd name="T80" fmla="*/ 55 w 743"/>
              <a:gd name="T81" fmla="*/ 53 h 769"/>
              <a:gd name="T82" fmla="*/ 118 w 743"/>
              <a:gd name="T83" fmla="*/ 53 h 769"/>
              <a:gd name="T84" fmla="*/ 118 w 743"/>
              <a:gd name="T85" fmla="*/ 209 h 769"/>
              <a:gd name="T86" fmla="*/ 626 w 743"/>
              <a:gd name="T87" fmla="*/ 209 h 769"/>
              <a:gd name="T88" fmla="*/ 626 w 743"/>
              <a:gd name="T89" fmla="*/ 53 h 769"/>
              <a:gd name="T90" fmla="*/ 688 w 743"/>
              <a:gd name="T91" fmla="*/ 53 h 769"/>
              <a:gd name="T92" fmla="*/ 626 w 743"/>
              <a:gd name="T93" fmla="*/ 209 h 7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743" h="769">
                <a:moveTo>
                  <a:pt x="743" y="27"/>
                </a:moveTo>
                <a:cubicBezTo>
                  <a:pt x="743" y="20"/>
                  <a:pt x="741" y="13"/>
                  <a:pt x="736" y="8"/>
                </a:cubicBezTo>
                <a:cubicBezTo>
                  <a:pt x="731" y="3"/>
                  <a:pt x="724" y="0"/>
                  <a:pt x="717" y="0"/>
                </a:cubicBezTo>
                <a:lnTo>
                  <a:pt x="599" y="0"/>
                </a:lnTo>
                <a:cubicBezTo>
                  <a:pt x="596" y="0"/>
                  <a:pt x="594" y="0"/>
                  <a:pt x="591" y="1"/>
                </a:cubicBezTo>
                <a:lnTo>
                  <a:pt x="569" y="1"/>
                </a:lnTo>
                <a:cubicBezTo>
                  <a:pt x="565" y="1"/>
                  <a:pt x="560" y="1"/>
                  <a:pt x="555" y="2"/>
                </a:cubicBezTo>
                <a:lnTo>
                  <a:pt x="184" y="2"/>
                </a:lnTo>
                <a:cubicBezTo>
                  <a:pt x="179" y="1"/>
                  <a:pt x="175" y="1"/>
                  <a:pt x="171" y="1"/>
                </a:cubicBezTo>
                <a:lnTo>
                  <a:pt x="152" y="1"/>
                </a:lnTo>
                <a:cubicBezTo>
                  <a:pt x="149" y="0"/>
                  <a:pt x="147" y="0"/>
                  <a:pt x="144" y="0"/>
                </a:cubicBezTo>
                <a:lnTo>
                  <a:pt x="26" y="0"/>
                </a:lnTo>
                <a:cubicBezTo>
                  <a:pt x="19" y="0"/>
                  <a:pt x="13" y="3"/>
                  <a:pt x="8" y="8"/>
                </a:cubicBezTo>
                <a:cubicBezTo>
                  <a:pt x="2" y="13"/>
                  <a:pt x="0" y="20"/>
                  <a:pt x="0" y="27"/>
                </a:cubicBezTo>
                <a:cubicBezTo>
                  <a:pt x="0" y="36"/>
                  <a:pt x="3" y="239"/>
                  <a:pt x="118" y="266"/>
                </a:cubicBezTo>
                <a:lnTo>
                  <a:pt x="118" y="267"/>
                </a:lnTo>
                <a:cubicBezTo>
                  <a:pt x="118" y="268"/>
                  <a:pt x="118" y="269"/>
                  <a:pt x="118" y="270"/>
                </a:cubicBezTo>
                <a:cubicBezTo>
                  <a:pt x="123" y="394"/>
                  <a:pt x="220" y="497"/>
                  <a:pt x="342" y="511"/>
                </a:cubicBezTo>
                <a:lnTo>
                  <a:pt x="342" y="713"/>
                </a:lnTo>
                <a:lnTo>
                  <a:pt x="242" y="713"/>
                </a:lnTo>
                <a:cubicBezTo>
                  <a:pt x="234" y="713"/>
                  <a:pt x="228" y="719"/>
                  <a:pt x="228" y="727"/>
                </a:cubicBezTo>
                <a:lnTo>
                  <a:pt x="228" y="756"/>
                </a:lnTo>
                <a:cubicBezTo>
                  <a:pt x="228" y="763"/>
                  <a:pt x="234" y="769"/>
                  <a:pt x="242" y="769"/>
                </a:cubicBezTo>
                <a:lnTo>
                  <a:pt x="498" y="769"/>
                </a:lnTo>
                <a:cubicBezTo>
                  <a:pt x="505" y="769"/>
                  <a:pt x="511" y="763"/>
                  <a:pt x="511" y="756"/>
                </a:cubicBezTo>
                <a:lnTo>
                  <a:pt x="511" y="727"/>
                </a:lnTo>
                <a:cubicBezTo>
                  <a:pt x="511" y="719"/>
                  <a:pt x="505" y="713"/>
                  <a:pt x="498" y="713"/>
                </a:cubicBezTo>
                <a:lnTo>
                  <a:pt x="398" y="713"/>
                </a:lnTo>
                <a:lnTo>
                  <a:pt x="398" y="511"/>
                </a:lnTo>
                <a:cubicBezTo>
                  <a:pt x="519" y="498"/>
                  <a:pt x="612" y="401"/>
                  <a:pt x="621" y="279"/>
                </a:cubicBezTo>
                <a:cubicBezTo>
                  <a:pt x="622" y="277"/>
                  <a:pt x="623" y="274"/>
                  <a:pt x="623" y="271"/>
                </a:cubicBezTo>
                <a:lnTo>
                  <a:pt x="623" y="266"/>
                </a:lnTo>
                <a:cubicBezTo>
                  <a:pt x="740" y="242"/>
                  <a:pt x="743" y="36"/>
                  <a:pt x="743" y="27"/>
                </a:cubicBezTo>
                <a:close/>
                <a:moveTo>
                  <a:pt x="370" y="457"/>
                </a:moveTo>
                <a:cubicBezTo>
                  <a:pt x="262" y="457"/>
                  <a:pt x="174" y="369"/>
                  <a:pt x="174" y="261"/>
                </a:cubicBezTo>
                <a:lnTo>
                  <a:pt x="174" y="58"/>
                </a:lnTo>
                <a:lnTo>
                  <a:pt x="566" y="58"/>
                </a:lnTo>
                <a:lnTo>
                  <a:pt x="566" y="261"/>
                </a:lnTo>
                <a:cubicBezTo>
                  <a:pt x="566" y="369"/>
                  <a:pt x="478" y="457"/>
                  <a:pt x="370" y="457"/>
                </a:cubicBezTo>
                <a:close/>
                <a:moveTo>
                  <a:pt x="118" y="209"/>
                </a:moveTo>
                <a:cubicBezTo>
                  <a:pt x="73" y="184"/>
                  <a:pt x="59" y="98"/>
                  <a:pt x="55" y="53"/>
                </a:cubicBezTo>
                <a:lnTo>
                  <a:pt x="118" y="53"/>
                </a:lnTo>
                <a:lnTo>
                  <a:pt x="118" y="209"/>
                </a:lnTo>
                <a:close/>
                <a:moveTo>
                  <a:pt x="626" y="209"/>
                </a:moveTo>
                <a:lnTo>
                  <a:pt x="626" y="53"/>
                </a:lnTo>
                <a:lnTo>
                  <a:pt x="688" y="53"/>
                </a:lnTo>
                <a:cubicBezTo>
                  <a:pt x="684" y="98"/>
                  <a:pt x="670" y="184"/>
                  <a:pt x="626" y="209"/>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chemeClr val="tx1">
                  <a:lumMod val="85000"/>
                  <a:lumOff val="15000"/>
                </a:schemeClr>
              </a:solidFill>
              <a:effectLst/>
              <a:uLnTx/>
              <a:uFillTx/>
              <a:latin typeface="字魂36号-正文宋楷" panose="02000000000000000000" pitchFamily="2" charset="-122"/>
              <a:ea typeface="字魂36号-正文宋楷" panose="02000000000000000000" pitchFamily="2" charset="-122"/>
              <a:sym typeface="Arial" panose="020B0604020202020204" pitchFamily="34" charset="0"/>
            </a:endParaRPr>
          </a:p>
        </p:txBody>
      </p:sp>
      <p:grpSp>
        <p:nvGrpSpPr>
          <p:cNvPr id="51" name="组合 50">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6474FC77-05DF-4307-9A4C-8CD6F84D4765}"/>
              </a:ext>
            </a:extLst>
          </p:cNvPr>
          <p:cNvGrpSpPr/>
          <p:nvPr/>
        </p:nvGrpSpPr>
        <p:grpSpPr>
          <a:xfrm>
            <a:off x="554078" y="568246"/>
            <a:ext cx="2481225" cy="739498"/>
            <a:chOff x="3812510" y="2566339"/>
            <a:chExt cx="5257422" cy="1371153"/>
          </a:xfrm>
        </p:grpSpPr>
        <p:sp>
          <p:nvSpPr>
            <p:cNvPr id="52" name="平行四边形 51">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89D2E96F-7425-4CAF-A398-1701FC077A56}"/>
                </a:ext>
              </a:extLst>
            </p:cNvPr>
            <p:cNvSpPr/>
            <p:nvPr/>
          </p:nvSpPr>
          <p:spPr>
            <a:xfrm>
              <a:off x="8295232" y="3086100"/>
              <a:ext cx="1778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53" name="平行四边形 52">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E8ABB0A6-7C74-41A1-8304-8A0607B3E622}"/>
                </a:ext>
              </a:extLst>
            </p:cNvPr>
            <p:cNvSpPr/>
            <p:nvPr/>
          </p:nvSpPr>
          <p:spPr>
            <a:xfrm>
              <a:off x="8409532" y="2959100"/>
              <a:ext cx="1778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54" name="平行四边形 53">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67C37225-4ED9-4771-B8B4-C63C74013777}"/>
                </a:ext>
              </a:extLst>
            </p:cNvPr>
            <p:cNvSpPr/>
            <p:nvPr/>
          </p:nvSpPr>
          <p:spPr>
            <a:xfrm>
              <a:off x="8460332" y="3136900"/>
              <a:ext cx="1524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63" name="平行四边形 62">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3DDD407D-8533-440D-AA49-35A22EC4A241}"/>
                </a:ext>
              </a:extLst>
            </p:cNvPr>
            <p:cNvSpPr/>
            <p:nvPr/>
          </p:nvSpPr>
          <p:spPr>
            <a:xfrm>
              <a:off x="8828631" y="3238500"/>
              <a:ext cx="2413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64" name="平行四边形 63">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4FC0BD1E-1399-4E06-AEEB-4F01EB18A085}"/>
                </a:ext>
              </a:extLst>
            </p:cNvPr>
            <p:cNvSpPr/>
            <p:nvPr/>
          </p:nvSpPr>
          <p:spPr>
            <a:xfrm>
              <a:off x="7888832" y="3136900"/>
              <a:ext cx="2413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65" name="平行四边形 64">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E0F7680E-0C51-4C45-88E0-647797B8F11E}"/>
                </a:ext>
              </a:extLst>
            </p:cNvPr>
            <p:cNvSpPr/>
            <p:nvPr/>
          </p:nvSpPr>
          <p:spPr>
            <a:xfrm>
              <a:off x="8028532" y="3238500"/>
              <a:ext cx="2286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66" name="平行四边形 65">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1BBD9171-591F-4FC9-BCD3-854221034BE8}"/>
                </a:ext>
              </a:extLst>
            </p:cNvPr>
            <p:cNvSpPr/>
            <p:nvPr/>
          </p:nvSpPr>
          <p:spPr>
            <a:xfrm>
              <a:off x="8282532" y="3009900"/>
              <a:ext cx="1397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67" name="平行四边形 66">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5FAE55F1-D4CC-4CFD-BB33-5A6C15BF33B8}"/>
                </a:ext>
              </a:extLst>
            </p:cNvPr>
            <p:cNvSpPr/>
            <p:nvPr/>
          </p:nvSpPr>
          <p:spPr>
            <a:xfrm>
              <a:off x="8841332" y="3048000"/>
              <a:ext cx="2286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68" name="平行四边形 67">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9807C523-ED15-4A75-A821-703E929B80CA}"/>
                </a:ext>
              </a:extLst>
            </p:cNvPr>
            <p:cNvSpPr/>
            <p:nvPr/>
          </p:nvSpPr>
          <p:spPr>
            <a:xfrm>
              <a:off x="8232562" y="3492500"/>
              <a:ext cx="1778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69" name="平行四边形 68">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3A712FC9-A50D-49A5-9126-BB11D9C8166E}"/>
                </a:ext>
              </a:extLst>
            </p:cNvPr>
            <p:cNvSpPr/>
            <p:nvPr/>
          </p:nvSpPr>
          <p:spPr>
            <a:xfrm>
              <a:off x="8346862" y="3365500"/>
              <a:ext cx="1778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70" name="平行四边形 69">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86CCF562-7B7D-4908-AF18-C2467C936A53}"/>
                </a:ext>
              </a:extLst>
            </p:cNvPr>
            <p:cNvSpPr/>
            <p:nvPr/>
          </p:nvSpPr>
          <p:spPr>
            <a:xfrm>
              <a:off x="8397662" y="3543300"/>
              <a:ext cx="1524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71" name="平行四边形 70">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0C7AD78E-D770-4B3C-BEEE-8BCB9DED0E86}"/>
                </a:ext>
              </a:extLst>
            </p:cNvPr>
            <p:cNvSpPr/>
            <p:nvPr/>
          </p:nvSpPr>
          <p:spPr>
            <a:xfrm>
              <a:off x="8765961" y="3644900"/>
              <a:ext cx="2413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72" name="平行四边形 71">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107FD46E-8400-4FB8-B654-EF959E58B787}"/>
                </a:ext>
              </a:extLst>
            </p:cNvPr>
            <p:cNvSpPr/>
            <p:nvPr/>
          </p:nvSpPr>
          <p:spPr>
            <a:xfrm>
              <a:off x="7826162" y="3543300"/>
              <a:ext cx="2413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73" name="平行四边形 72">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E7B2DC8C-B736-4E04-84F2-ADEC1AC70642}"/>
                </a:ext>
              </a:extLst>
            </p:cNvPr>
            <p:cNvSpPr/>
            <p:nvPr/>
          </p:nvSpPr>
          <p:spPr>
            <a:xfrm>
              <a:off x="7965862" y="3644900"/>
              <a:ext cx="2286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74" name="平行四边形 73">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4D5479C2-BBAC-4126-A65D-CA4FE1CD54A3}"/>
                </a:ext>
              </a:extLst>
            </p:cNvPr>
            <p:cNvSpPr/>
            <p:nvPr/>
          </p:nvSpPr>
          <p:spPr>
            <a:xfrm>
              <a:off x="8219862" y="3416300"/>
              <a:ext cx="1397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75" name="平行四边形 74">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45FDCFFE-34E3-4536-930D-F54A9489473C}"/>
                </a:ext>
              </a:extLst>
            </p:cNvPr>
            <p:cNvSpPr/>
            <p:nvPr/>
          </p:nvSpPr>
          <p:spPr>
            <a:xfrm>
              <a:off x="8778662" y="3454400"/>
              <a:ext cx="2286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76" name="文本框 75">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11466ACC-921F-4C8B-9E3B-19E4100446DE}"/>
                </a:ext>
              </a:extLst>
            </p:cNvPr>
            <p:cNvSpPr txBox="1"/>
            <p:nvPr/>
          </p:nvSpPr>
          <p:spPr>
            <a:xfrm>
              <a:off x="3895937" y="2566339"/>
              <a:ext cx="4976265" cy="1312539"/>
            </a:xfrm>
            <a:prstGeom prst="rect">
              <a:avLst/>
            </a:prstGeom>
            <a:noFill/>
          </p:spPr>
          <p:txBody>
            <a:bodyPr vert="horz" wrap="square" rtlCol="0">
              <a:spAutoFit/>
            </a:bodyPr>
            <a:lstStyle/>
            <a:p>
              <a:pPr marL="0" marR="0" lvl="0" indent="0" algn="dist" defTabSz="914400" rtl="0" eaLnBrk="1" fontAlgn="auto" latinLnBrk="0" hangingPunct="1">
                <a:lnSpc>
                  <a:spcPct val="100000"/>
                </a:lnSpc>
                <a:spcBef>
                  <a:spcPts val="0"/>
                </a:spcBef>
                <a:spcAft>
                  <a:spcPts val="0"/>
                </a:spcAft>
                <a:buClrTx/>
                <a:buSzTx/>
                <a:buFontTx/>
                <a:buNone/>
                <a:tabLst/>
                <a:defRPr/>
              </a:pPr>
              <a:r>
                <a:rPr kumimoji="0" lang="zh-CN" altLang="en-US" sz="4000" b="0" i="1" u="none" strike="noStrike" kern="1200" cap="none" spc="0" normalizeH="0" baseline="0" noProof="0" dirty="0">
                  <a:ln>
                    <a:noFill/>
                  </a:ln>
                  <a:solidFill>
                    <a:srgbClr val="2CC8B8"/>
                  </a:solidFill>
                  <a:effectLst/>
                  <a:uLnTx/>
                  <a:uFillTx/>
                  <a:latin typeface="字魂36号-正文宋楷" panose="02000000000000000000" pitchFamily="2" charset="-122"/>
                  <a:ea typeface="字魂36号-正文宋楷" panose="02000000000000000000" pitchFamily="2" charset="-122"/>
                </a:rPr>
                <a:t>标题文本</a:t>
              </a:r>
            </a:p>
          </p:txBody>
        </p:sp>
        <p:sp>
          <p:nvSpPr>
            <p:cNvPr id="77" name="文本框 76">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57863919-BC10-4577-804E-4D074F85671D}"/>
                </a:ext>
              </a:extLst>
            </p:cNvPr>
            <p:cNvSpPr txBox="1"/>
            <p:nvPr/>
          </p:nvSpPr>
          <p:spPr>
            <a:xfrm>
              <a:off x="3812510" y="2624953"/>
              <a:ext cx="5046998" cy="1312539"/>
            </a:xfrm>
            <a:prstGeom prst="rect">
              <a:avLst/>
            </a:prstGeom>
            <a:noFill/>
          </p:spPr>
          <p:txBody>
            <a:bodyPr vert="horz" wrap="square" rtlCol="0">
              <a:spAutoFit/>
            </a:bodyPr>
            <a:lstStyle/>
            <a:p>
              <a:pPr marL="0" marR="0" lvl="0" indent="0" algn="dist" defTabSz="914400" rtl="0" eaLnBrk="1" fontAlgn="auto" latinLnBrk="0" hangingPunct="1">
                <a:lnSpc>
                  <a:spcPct val="100000"/>
                </a:lnSpc>
                <a:spcBef>
                  <a:spcPts val="0"/>
                </a:spcBef>
                <a:spcAft>
                  <a:spcPts val="0"/>
                </a:spcAft>
                <a:buClrTx/>
                <a:buSzTx/>
                <a:buFontTx/>
                <a:buNone/>
                <a:tabLst/>
                <a:defRPr/>
              </a:pPr>
              <a:r>
                <a:rPr kumimoji="0" lang="zh-CN" altLang="en-US" sz="4000" b="0" i="1" u="none" strike="noStrike" kern="1200" cap="none" spc="0" normalizeH="0" baseline="0" noProof="0" dirty="0">
                  <a:ln>
                    <a:noFill/>
                  </a:ln>
                  <a:solidFill>
                    <a:srgbClr val="A1249B"/>
                  </a:solidFill>
                  <a:effectLst/>
                  <a:uLnTx/>
                  <a:uFillTx/>
                  <a:latin typeface="字魂36号-正文宋楷" panose="02000000000000000000" pitchFamily="2" charset="-122"/>
                  <a:ea typeface="字魂36号-正文宋楷" panose="02000000000000000000" pitchFamily="2" charset="-122"/>
                </a:rPr>
                <a:t>标题文本</a:t>
              </a:r>
            </a:p>
          </p:txBody>
        </p:sp>
        <p:sp>
          <p:nvSpPr>
            <p:cNvPr id="78" name="平行四边形 77">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8FF593EC-2451-4948-9F82-C4DF12EF65A6}"/>
                </a:ext>
              </a:extLst>
            </p:cNvPr>
            <p:cNvSpPr/>
            <p:nvPr/>
          </p:nvSpPr>
          <p:spPr>
            <a:xfrm>
              <a:off x="3886200" y="2654300"/>
              <a:ext cx="2286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79" name="平行四边形 78">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3203EEF2-1544-496E-B1D2-AB1B5419868A}"/>
                </a:ext>
              </a:extLst>
            </p:cNvPr>
            <p:cNvSpPr/>
            <p:nvPr/>
          </p:nvSpPr>
          <p:spPr>
            <a:xfrm>
              <a:off x="4051300" y="2882900"/>
              <a:ext cx="2286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80" name="平行四边形 79">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C01174E1-A88C-4C43-9CFF-8AD5B429C587}"/>
                </a:ext>
              </a:extLst>
            </p:cNvPr>
            <p:cNvSpPr/>
            <p:nvPr/>
          </p:nvSpPr>
          <p:spPr>
            <a:xfrm>
              <a:off x="4203700" y="2870200"/>
              <a:ext cx="1524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81" name="平行四边形 80">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1F11924B-A532-4C44-AEEB-E989F797DB55}"/>
                </a:ext>
              </a:extLst>
            </p:cNvPr>
            <p:cNvSpPr/>
            <p:nvPr/>
          </p:nvSpPr>
          <p:spPr>
            <a:xfrm>
              <a:off x="4254500" y="3403600"/>
              <a:ext cx="1524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82" name="平行四边形 81">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75C5C4BB-225F-47E7-9F8E-8C9B8C211C1A}"/>
                </a:ext>
              </a:extLst>
            </p:cNvPr>
            <p:cNvSpPr/>
            <p:nvPr/>
          </p:nvSpPr>
          <p:spPr>
            <a:xfrm>
              <a:off x="4457700" y="3416300"/>
              <a:ext cx="1651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83" name="平行四边形 82">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A749FD15-8422-4C4D-8724-376FD6FFF48D}"/>
                </a:ext>
              </a:extLst>
            </p:cNvPr>
            <p:cNvSpPr/>
            <p:nvPr/>
          </p:nvSpPr>
          <p:spPr>
            <a:xfrm>
              <a:off x="4559300" y="3416300"/>
              <a:ext cx="1778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84" name="平行四边形 83">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3320EB5A-6BFD-42BC-86A4-DED90E5B47FD}"/>
                </a:ext>
              </a:extLst>
            </p:cNvPr>
            <p:cNvSpPr/>
            <p:nvPr/>
          </p:nvSpPr>
          <p:spPr>
            <a:xfrm>
              <a:off x="4610100" y="2590800"/>
              <a:ext cx="1270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85" name="平行四边形 84">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A433FE08-BD77-4D8E-BCED-8402D8C5FA29}"/>
                </a:ext>
              </a:extLst>
            </p:cNvPr>
            <p:cNvSpPr/>
            <p:nvPr/>
          </p:nvSpPr>
          <p:spPr>
            <a:xfrm>
              <a:off x="4737100" y="3365500"/>
              <a:ext cx="2032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86" name="平行四边形 85">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3FCAC84D-8997-436B-A9D5-FEE8C65EE347}"/>
                </a:ext>
              </a:extLst>
            </p:cNvPr>
            <p:cNvSpPr/>
            <p:nvPr/>
          </p:nvSpPr>
          <p:spPr>
            <a:xfrm>
              <a:off x="4889500" y="2692400"/>
              <a:ext cx="1905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87" name="平行四边形 86">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9A450D4D-CDC4-4537-A55D-AB48B4194E28}"/>
                </a:ext>
              </a:extLst>
            </p:cNvPr>
            <p:cNvSpPr/>
            <p:nvPr/>
          </p:nvSpPr>
          <p:spPr>
            <a:xfrm>
              <a:off x="4991100" y="3492500"/>
              <a:ext cx="1651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88" name="平行四边形 87">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91B8DFFF-64EE-443C-A150-56BC27AC328F}"/>
                </a:ext>
              </a:extLst>
            </p:cNvPr>
            <p:cNvSpPr/>
            <p:nvPr/>
          </p:nvSpPr>
          <p:spPr>
            <a:xfrm>
              <a:off x="5143500" y="2768600"/>
              <a:ext cx="1270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89" name="平行四边形 88">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5A6029CE-6FDB-4DCB-84CE-3EB63FA3EDF5}"/>
                </a:ext>
              </a:extLst>
            </p:cNvPr>
            <p:cNvSpPr/>
            <p:nvPr/>
          </p:nvSpPr>
          <p:spPr>
            <a:xfrm>
              <a:off x="5359400" y="3454400"/>
              <a:ext cx="2286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90" name="平行四边形 89">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E809C766-BD0E-4DCC-B519-54BA42C5D32F}"/>
                </a:ext>
              </a:extLst>
            </p:cNvPr>
            <p:cNvSpPr/>
            <p:nvPr/>
          </p:nvSpPr>
          <p:spPr>
            <a:xfrm>
              <a:off x="5397500" y="3314700"/>
              <a:ext cx="1778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91" name="平行四边形 90">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679AC715-CFC4-43D9-9079-4A4399548D8C}"/>
                </a:ext>
              </a:extLst>
            </p:cNvPr>
            <p:cNvSpPr/>
            <p:nvPr/>
          </p:nvSpPr>
          <p:spPr>
            <a:xfrm>
              <a:off x="5524500" y="3403600"/>
              <a:ext cx="1651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92" name="平行四边形 91">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6156E6DC-19F8-4F35-B97C-463F402D566A}"/>
                </a:ext>
              </a:extLst>
            </p:cNvPr>
            <p:cNvSpPr/>
            <p:nvPr/>
          </p:nvSpPr>
          <p:spPr>
            <a:xfrm>
              <a:off x="5702300" y="3594100"/>
              <a:ext cx="2286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93" name="平行四边形 92">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71788E76-F1DB-44A2-9635-77E5B8C16FD6}"/>
                </a:ext>
              </a:extLst>
            </p:cNvPr>
            <p:cNvSpPr/>
            <p:nvPr/>
          </p:nvSpPr>
          <p:spPr>
            <a:xfrm>
              <a:off x="5765800" y="2755900"/>
              <a:ext cx="2286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94" name="平行四边形 93">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A704A87D-2F3C-475B-B960-067FDED66043}"/>
                </a:ext>
              </a:extLst>
            </p:cNvPr>
            <p:cNvSpPr/>
            <p:nvPr/>
          </p:nvSpPr>
          <p:spPr>
            <a:xfrm>
              <a:off x="5981700" y="3073400"/>
              <a:ext cx="2540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95" name="平行四边形 94">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6946EA84-4A33-4471-8342-A70B2287ACFB}"/>
                </a:ext>
              </a:extLst>
            </p:cNvPr>
            <p:cNvSpPr/>
            <p:nvPr/>
          </p:nvSpPr>
          <p:spPr>
            <a:xfrm>
              <a:off x="6032500" y="3073400"/>
              <a:ext cx="1778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96" name="平行四边形 95">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8B50F39B-4584-49B4-808D-4774BB875640}"/>
                </a:ext>
              </a:extLst>
            </p:cNvPr>
            <p:cNvSpPr/>
            <p:nvPr/>
          </p:nvSpPr>
          <p:spPr>
            <a:xfrm>
              <a:off x="6197600" y="2743200"/>
              <a:ext cx="2286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97" name="平行四边形 96">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63FEFD91-4738-47FD-8C7F-A8C95A591775}"/>
                </a:ext>
              </a:extLst>
            </p:cNvPr>
            <p:cNvSpPr/>
            <p:nvPr/>
          </p:nvSpPr>
          <p:spPr>
            <a:xfrm>
              <a:off x="6299200" y="2908300"/>
              <a:ext cx="2413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98" name="平行四边形 97">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3C08D685-4D5D-43FF-B93D-FA7354397A11}"/>
                </a:ext>
              </a:extLst>
            </p:cNvPr>
            <p:cNvSpPr/>
            <p:nvPr/>
          </p:nvSpPr>
          <p:spPr>
            <a:xfrm>
              <a:off x="6413500" y="3505200"/>
              <a:ext cx="2032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99" name="平行四边形 98">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82DC06E8-60A6-4820-ABF0-719AED1FE99B}"/>
                </a:ext>
              </a:extLst>
            </p:cNvPr>
            <p:cNvSpPr/>
            <p:nvPr/>
          </p:nvSpPr>
          <p:spPr>
            <a:xfrm>
              <a:off x="6604000" y="3352800"/>
              <a:ext cx="1905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100" name="平行四边形 99">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3C1EA261-8F8F-429F-BA30-A3627DDA5449}"/>
                </a:ext>
              </a:extLst>
            </p:cNvPr>
            <p:cNvSpPr/>
            <p:nvPr/>
          </p:nvSpPr>
          <p:spPr>
            <a:xfrm>
              <a:off x="6680200" y="3238500"/>
              <a:ext cx="1524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101" name="平行四边形 100">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9EA2843F-A841-4650-9946-BC1C1DBBD674}"/>
                </a:ext>
              </a:extLst>
            </p:cNvPr>
            <p:cNvSpPr/>
            <p:nvPr/>
          </p:nvSpPr>
          <p:spPr>
            <a:xfrm>
              <a:off x="6883400" y="3581400"/>
              <a:ext cx="1270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102" name="平行四边形 101">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C22F2E4F-7492-450D-9CF5-F115429C8011}"/>
                </a:ext>
              </a:extLst>
            </p:cNvPr>
            <p:cNvSpPr/>
            <p:nvPr/>
          </p:nvSpPr>
          <p:spPr>
            <a:xfrm>
              <a:off x="6972300" y="3517900"/>
              <a:ext cx="2032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103" name="平行四边形 102">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EEF2CEB6-3639-4E95-86C0-285E700FCF86}"/>
                </a:ext>
              </a:extLst>
            </p:cNvPr>
            <p:cNvSpPr/>
            <p:nvPr/>
          </p:nvSpPr>
          <p:spPr>
            <a:xfrm>
              <a:off x="7112000" y="2768600"/>
              <a:ext cx="1778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104" name="平行四边形 103">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4910B27B-346E-4B27-8BAB-1BF2512A6B9F}"/>
                </a:ext>
              </a:extLst>
            </p:cNvPr>
            <p:cNvSpPr/>
            <p:nvPr/>
          </p:nvSpPr>
          <p:spPr>
            <a:xfrm>
              <a:off x="7226300" y="2641600"/>
              <a:ext cx="1778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105" name="平行四边形 104">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F55E7DC3-9F7B-401A-8253-A47CE2577CF8}"/>
                </a:ext>
              </a:extLst>
            </p:cNvPr>
            <p:cNvSpPr/>
            <p:nvPr/>
          </p:nvSpPr>
          <p:spPr>
            <a:xfrm>
              <a:off x="7277100" y="2819400"/>
              <a:ext cx="1524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106" name="平行四边形 105">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CCDFEA6D-99FA-4465-9FED-C12E52E74E61}"/>
                </a:ext>
              </a:extLst>
            </p:cNvPr>
            <p:cNvSpPr/>
            <p:nvPr/>
          </p:nvSpPr>
          <p:spPr>
            <a:xfrm>
              <a:off x="7454900" y="3086100"/>
              <a:ext cx="1778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107" name="平行四边形 106">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C73F6497-CC57-4404-88F7-198155BC5160}"/>
                </a:ext>
              </a:extLst>
            </p:cNvPr>
            <p:cNvSpPr/>
            <p:nvPr/>
          </p:nvSpPr>
          <p:spPr>
            <a:xfrm>
              <a:off x="7645400" y="2921000"/>
              <a:ext cx="2413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108" name="平行四边形 107">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70A4E196-A582-421F-A0F0-96A1350B6B8D}"/>
                </a:ext>
              </a:extLst>
            </p:cNvPr>
            <p:cNvSpPr/>
            <p:nvPr/>
          </p:nvSpPr>
          <p:spPr>
            <a:xfrm>
              <a:off x="7734300" y="2755900"/>
              <a:ext cx="1270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109" name="平行四边形 108">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FE1467C3-F061-43D0-804F-D583D3C0440C}"/>
                </a:ext>
              </a:extLst>
            </p:cNvPr>
            <p:cNvSpPr/>
            <p:nvPr/>
          </p:nvSpPr>
          <p:spPr>
            <a:xfrm>
              <a:off x="3873500" y="3365500"/>
              <a:ext cx="1397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110" name="平行四边形 109">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F869E1D0-FD85-4A0E-8BDA-E042E61BE0E0}"/>
                </a:ext>
              </a:extLst>
            </p:cNvPr>
            <p:cNvSpPr/>
            <p:nvPr/>
          </p:nvSpPr>
          <p:spPr>
            <a:xfrm>
              <a:off x="4013200" y="2590800"/>
              <a:ext cx="2540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111" name="平行四边形 110">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9D426EE5-7BD8-433C-AB18-CA94402D73C8}"/>
                </a:ext>
              </a:extLst>
            </p:cNvPr>
            <p:cNvSpPr/>
            <p:nvPr/>
          </p:nvSpPr>
          <p:spPr>
            <a:xfrm>
              <a:off x="4203700" y="3009900"/>
              <a:ext cx="2286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112" name="平行四边形 111">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FA249224-4755-4D73-9E61-7420A716ED1C}"/>
                </a:ext>
              </a:extLst>
            </p:cNvPr>
            <p:cNvSpPr/>
            <p:nvPr/>
          </p:nvSpPr>
          <p:spPr>
            <a:xfrm>
              <a:off x="4343400" y="2628900"/>
              <a:ext cx="2540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113" name="平行四边形 112">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8925218D-BB94-494B-B8BC-C56AE92E4AEF}"/>
                </a:ext>
              </a:extLst>
            </p:cNvPr>
            <p:cNvSpPr/>
            <p:nvPr/>
          </p:nvSpPr>
          <p:spPr>
            <a:xfrm>
              <a:off x="4368800" y="3149600"/>
              <a:ext cx="1524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114" name="平行四边形 113">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273CB207-59A1-47FA-AD8A-B20142DD11D0}"/>
                </a:ext>
              </a:extLst>
            </p:cNvPr>
            <p:cNvSpPr/>
            <p:nvPr/>
          </p:nvSpPr>
          <p:spPr>
            <a:xfrm>
              <a:off x="4533900" y="3149600"/>
              <a:ext cx="1651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115" name="平行四边形 114">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72CFC7DD-F29A-4DED-90CB-D11E610F04D1}"/>
                </a:ext>
              </a:extLst>
            </p:cNvPr>
            <p:cNvSpPr/>
            <p:nvPr/>
          </p:nvSpPr>
          <p:spPr>
            <a:xfrm>
              <a:off x="4622800" y="2717800"/>
              <a:ext cx="2159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116" name="平行四边形 115">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597287D1-7A04-4EAA-9345-3784AAB88EDB}"/>
                </a:ext>
              </a:extLst>
            </p:cNvPr>
            <p:cNvSpPr/>
            <p:nvPr/>
          </p:nvSpPr>
          <p:spPr>
            <a:xfrm>
              <a:off x="4762500" y="2933700"/>
              <a:ext cx="1778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117" name="平行四边形 116">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8423BFD9-E464-4AB1-9A38-D41E4072C1A6}"/>
                </a:ext>
              </a:extLst>
            </p:cNvPr>
            <p:cNvSpPr/>
            <p:nvPr/>
          </p:nvSpPr>
          <p:spPr>
            <a:xfrm>
              <a:off x="4876800" y="3251200"/>
              <a:ext cx="2540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118" name="平行四边形 117">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BD077567-9D74-4301-AF28-5E7E18E6C871}"/>
                </a:ext>
              </a:extLst>
            </p:cNvPr>
            <p:cNvSpPr/>
            <p:nvPr/>
          </p:nvSpPr>
          <p:spPr>
            <a:xfrm>
              <a:off x="5016500" y="3568700"/>
              <a:ext cx="1778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119" name="平行四边形 118">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126A019C-3BFE-4BCD-A5D2-F94AE47EEBC0}"/>
                </a:ext>
              </a:extLst>
            </p:cNvPr>
            <p:cNvSpPr/>
            <p:nvPr/>
          </p:nvSpPr>
          <p:spPr>
            <a:xfrm>
              <a:off x="5232400" y="3594100"/>
              <a:ext cx="1778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120" name="平行四边形 119">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4DD22C11-E0F1-4E89-8680-E509BDD562A4}"/>
                </a:ext>
              </a:extLst>
            </p:cNvPr>
            <p:cNvSpPr/>
            <p:nvPr/>
          </p:nvSpPr>
          <p:spPr>
            <a:xfrm>
              <a:off x="5270500" y="2908300"/>
              <a:ext cx="1397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121" name="平行四边形 120">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D287066D-3FD2-4BD5-B44B-E567DFEDAE91}"/>
                </a:ext>
              </a:extLst>
            </p:cNvPr>
            <p:cNvSpPr/>
            <p:nvPr/>
          </p:nvSpPr>
          <p:spPr>
            <a:xfrm>
              <a:off x="5410200" y="3606800"/>
              <a:ext cx="2413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122" name="平行四边形 121">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1F28837B-278C-4913-B7EE-D794DB24020E}"/>
                </a:ext>
              </a:extLst>
            </p:cNvPr>
            <p:cNvSpPr/>
            <p:nvPr/>
          </p:nvSpPr>
          <p:spPr>
            <a:xfrm>
              <a:off x="5588000" y="2844800"/>
              <a:ext cx="1524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123" name="平行四边形 122">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901CFF4D-AD99-4FB6-8B1F-DF2E7756E6EB}"/>
                </a:ext>
              </a:extLst>
            </p:cNvPr>
            <p:cNvSpPr/>
            <p:nvPr/>
          </p:nvSpPr>
          <p:spPr>
            <a:xfrm>
              <a:off x="5651500" y="3048000"/>
              <a:ext cx="1524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124" name="平行四边形 123">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23A66AC5-66F5-4656-A1F3-74923F94C066}"/>
                </a:ext>
              </a:extLst>
            </p:cNvPr>
            <p:cNvSpPr/>
            <p:nvPr/>
          </p:nvSpPr>
          <p:spPr>
            <a:xfrm>
              <a:off x="5842000" y="2755900"/>
              <a:ext cx="2540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125" name="平行四边形 124">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4989076B-8353-4628-94C5-5F3E3590F70D}"/>
                </a:ext>
              </a:extLst>
            </p:cNvPr>
            <p:cNvSpPr/>
            <p:nvPr/>
          </p:nvSpPr>
          <p:spPr>
            <a:xfrm>
              <a:off x="5892800" y="3492500"/>
              <a:ext cx="2286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126" name="平行四边形 125">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1D38D344-2DC6-4443-B7C6-6B0B9126CB79}"/>
                </a:ext>
              </a:extLst>
            </p:cNvPr>
            <p:cNvSpPr/>
            <p:nvPr/>
          </p:nvSpPr>
          <p:spPr>
            <a:xfrm>
              <a:off x="6083300" y="3035300"/>
              <a:ext cx="1905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127" name="平行四边形 126">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ADCB381B-E77E-466E-BB4E-D144BF3B386B}"/>
                </a:ext>
              </a:extLst>
            </p:cNvPr>
            <p:cNvSpPr/>
            <p:nvPr/>
          </p:nvSpPr>
          <p:spPr>
            <a:xfrm>
              <a:off x="6235700" y="3009900"/>
              <a:ext cx="1905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128" name="平行四边形 127">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4EBBB10D-5BFB-429F-8158-87368C7A45D2}"/>
                </a:ext>
              </a:extLst>
            </p:cNvPr>
            <p:cNvSpPr/>
            <p:nvPr/>
          </p:nvSpPr>
          <p:spPr>
            <a:xfrm>
              <a:off x="6311900" y="2984500"/>
              <a:ext cx="1524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129" name="平行四边形 128">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C587A1D7-DF03-42CA-8D0E-22CB6B530580}"/>
                </a:ext>
              </a:extLst>
            </p:cNvPr>
            <p:cNvSpPr/>
            <p:nvPr/>
          </p:nvSpPr>
          <p:spPr>
            <a:xfrm>
              <a:off x="6502400" y="2984500"/>
              <a:ext cx="2159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130" name="平行四边形 129">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E4F56274-A9FE-49B2-BD29-98552FCD8365}"/>
                </a:ext>
              </a:extLst>
            </p:cNvPr>
            <p:cNvSpPr/>
            <p:nvPr/>
          </p:nvSpPr>
          <p:spPr>
            <a:xfrm>
              <a:off x="6604000" y="2997200"/>
              <a:ext cx="1651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131" name="平行四边形 130">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17669961-EE3E-485D-89DC-4FCEC6DDB81C}"/>
                </a:ext>
              </a:extLst>
            </p:cNvPr>
            <p:cNvSpPr/>
            <p:nvPr/>
          </p:nvSpPr>
          <p:spPr>
            <a:xfrm>
              <a:off x="6705600" y="2819400"/>
              <a:ext cx="2413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132" name="平行四边形 131">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EB8600E8-4E0A-404C-975A-C593A124F457}"/>
                </a:ext>
              </a:extLst>
            </p:cNvPr>
            <p:cNvSpPr/>
            <p:nvPr/>
          </p:nvSpPr>
          <p:spPr>
            <a:xfrm>
              <a:off x="6845300" y="2921000"/>
              <a:ext cx="2286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133" name="平行四边形 132">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E7D844AC-1638-4B36-A8AF-94D1793C83E9}"/>
                </a:ext>
              </a:extLst>
            </p:cNvPr>
            <p:cNvSpPr/>
            <p:nvPr/>
          </p:nvSpPr>
          <p:spPr>
            <a:xfrm>
              <a:off x="6985000" y="3035300"/>
              <a:ext cx="2159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134" name="平行四边形 133">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803D8BDF-784E-4039-B99D-6CCA52D7CB17}"/>
                </a:ext>
              </a:extLst>
            </p:cNvPr>
            <p:cNvSpPr/>
            <p:nvPr/>
          </p:nvSpPr>
          <p:spPr>
            <a:xfrm>
              <a:off x="7099300" y="2692400"/>
              <a:ext cx="1397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135" name="平行四边形 134">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5C5DABD2-9935-49F4-BCE1-0DDB57352D64}"/>
                </a:ext>
              </a:extLst>
            </p:cNvPr>
            <p:cNvSpPr/>
            <p:nvPr/>
          </p:nvSpPr>
          <p:spPr>
            <a:xfrm>
              <a:off x="7188200" y="3200400"/>
              <a:ext cx="1270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136" name="平行四边形 135">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066D4C35-71D4-4709-BFCA-7C8956CD3EB5}"/>
                </a:ext>
              </a:extLst>
            </p:cNvPr>
            <p:cNvSpPr/>
            <p:nvPr/>
          </p:nvSpPr>
          <p:spPr>
            <a:xfrm>
              <a:off x="7391400" y="3454400"/>
              <a:ext cx="1524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137" name="平行四边形 136">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238AADAE-A366-49C8-9B14-E78D2CE7BBBA}"/>
                </a:ext>
              </a:extLst>
            </p:cNvPr>
            <p:cNvSpPr/>
            <p:nvPr/>
          </p:nvSpPr>
          <p:spPr>
            <a:xfrm>
              <a:off x="7429500" y="3136900"/>
              <a:ext cx="1524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138" name="平行四边形 137">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3BAF5FE3-AB8B-4280-9AC3-E98D0CFEF7E6}"/>
                </a:ext>
              </a:extLst>
            </p:cNvPr>
            <p:cNvSpPr/>
            <p:nvPr/>
          </p:nvSpPr>
          <p:spPr>
            <a:xfrm>
              <a:off x="7645400" y="3390900"/>
              <a:ext cx="1651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139" name="平行四边形 138">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6F2AD1E3-1C4C-4A77-86CA-E2EC8CD47371}"/>
                </a:ext>
              </a:extLst>
            </p:cNvPr>
            <p:cNvSpPr/>
            <p:nvPr/>
          </p:nvSpPr>
          <p:spPr>
            <a:xfrm>
              <a:off x="7658100" y="2730500"/>
              <a:ext cx="2286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140" name="文本框 139">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2AA09822-0583-46DE-9C71-B3B68A9AD5F0}"/>
                </a:ext>
              </a:extLst>
            </p:cNvPr>
            <p:cNvSpPr txBox="1"/>
            <p:nvPr/>
          </p:nvSpPr>
          <p:spPr>
            <a:xfrm>
              <a:off x="3854220" y="2607629"/>
              <a:ext cx="5005277" cy="1312539"/>
            </a:xfrm>
            <a:prstGeom prst="rect">
              <a:avLst/>
            </a:prstGeom>
            <a:noFill/>
          </p:spPr>
          <p:txBody>
            <a:bodyPr vert="horz" wrap="square" rtlCol="0">
              <a:spAutoFit/>
            </a:bodyPr>
            <a:lstStyle/>
            <a:p>
              <a:pPr marL="0" marR="0" lvl="0" indent="0" algn="dist" defTabSz="914400" rtl="0" eaLnBrk="1" fontAlgn="auto" latinLnBrk="0" hangingPunct="1">
                <a:lnSpc>
                  <a:spcPct val="100000"/>
                </a:lnSpc>
                <a:spcBef>
                  <a:spcPts val="0"/>
                </a:spcBef>
                <a:spcAft>
                  <a:spcPts val="0"/>
                </a:spcAft>
                <a:buClrTx/>
                <a:buSzTx/>
                <a:buFontTx/>
                <a:buNone/>
                <a:tabLst/>
                <a:defRPr/>
              </a:pPr>
              <a:r>
                <a:rPr kumimoji="0" lang="zh-CN" altLang="en-US" sz="4000" b="0" i="1" u="none" strike="noStrike" kern="1200" cap="none" spc="0" normalizeH="0" baseline="0" noProof="0" dirty="0">
                  <a:ln>
                    <a:noFill/>
                  </a:ln>
                  <a:solidFill>
                    <a:prstClr val="black">
                      <a:lumMod val="75000"/>
                      <a:lumOff val="25000"/>
                    </a:prstClr>
                  </a:solidFill>
                  <a:effectLst/>
                  <a:uLnTx/>
                  <a:uFillTx/>
                  <a:latin typeface="字魂36号-正文宋楷" panose="02000000000000000000" pitchFamily="2" charset="-122"/>
                  <a:ea typeface="字魂36号-正文宋楷" panose="02000000000000000000" pitchFamily="2" charset="-122"/>
                </a:rPr>
                <a:t>标题文本</a:t>
              </a:r>
            </a:p>
          </p:txBody>
        </p:sp>
      </p:grpSp>
    </p:spTree>
    <p:extLst>
      <p:ext uri="{BB962C8B-B14F-4D97-AF65-F5344CB8AC3E}">
        <p14:creationId xmlns:p14="http://schemas.microsoft.com/office/powerpoint/2010/main" val="2821609109"/>
      </p:ext>
    </p:extLst>
  </p:cSld>
  <p:clrMapOvr>
    <a:masterClrMapping/>
  </p:clrMapOvr>
  <mc:AlternateContent xmlns:mc="http://schemas.openxmlformats.org/markup-compatibility/2006" xmlns:p14="http://schemas.microsoft.com/office/powerpoint/2010/main">
    <mc:Choice Requires="p14">
      <p:transition p14:dur="250" advClick="0" advTm="5000">
        <p:random/>
      </p:transition>
    </mc:Choice>
    <mc:Fallback xmlns="" xmlns:a16="http://schemas.microsoft.com/office/drawing/2014/main" xmlns:a14="http://schemas.microsoft.com/office/drawing/2010/main">
      <p:transition advClick="0" advTm="5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par>
                                <p:cTn id="11" presetID="31" presetClass="entr" presetSubtype="0"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p:cTn id="13" dur="1000" fill="hold"/>
                                        <p:tgtEl>
                                          <p:spTgt spid="5"/>
                                        </p:tgtEl>
                                        <p:attrNameLst>
                                          <p:attrName>ppt_w</p:attrName>
                                        </p:attrNameLst>
                                      </p:cBhvr>
                                      <p:tavLst>
                                        <p:tav tm="0">
                                          <p:val>
                                            <p:fltVal val="0"/>
                                          </p:val>
                                        </p:tav>
                                        <p:tav tm="100000">
                                          <p:val>
                                            <p:strVal val="#ppt_w"/>
                                          </p:val>
                                        </p:tav>
                                      </p:tavLst>
                                    </p:anim>
                                    <p:anim calcmode="lin" valueType="num">
                                      <p:cBhvr>
                                        <p:cTn id="14" dur="1000" fill="hold"/>
                                        <p:tgtEl>
                                          <p:spTgt spid="5"/>
                                        </p:tgtEl>
                                        <p:attrNameLst>
                                          <p:attrName>ppt_h</p:attrName>
                                        </p:attrNameLst>
                                      </p:cBhvr>
                                      <p:tavLst>
                                        <p:tav tm="0">
                                          <p:val>
                                            <p:fltVal val="0"/>
                                          </p:val>
                                        </p:tav>
                                        <p:tav tm="100000">
                                          <p:val>
                                            <p:strVal val="#ppt_h"/>
                                          </p:val>
                                        </p:tav>
                                      </p:tavLst>
                                    </p:anim>
                                    <p:anim calcmode="lin" valueType="num">
                                      <p:cBhvr>
                                        <p:cTn id="15" dur="1000" fill="hold"/>
                                        <p:tgtEl>
                                          <p:spTgt spid="5"/>
                                        </p:tgtEl>
                                        <p:attrNameLst>
                                          <p:attrName>style.rotation</p:attrName>
                                        </p:attrNameLst>
                                      </p:cBhvr>
                                      <p:tavLst>
                                        <p:tav tm="0">
                                          <p:val>
                                            <p:fltVal val="90"/>
                                          </p:val>
                                        </p:tav>
                                        <p:tav tm="100000">
                                          <p:val>
                                            <p:fltVal val="0"/>
                                          </p:val>
                                        </p:tav>
                                      </p:tavLst>
                                    </p:anim>
                                    <p:animEffect transition="in" filter="fade">
                                      <p:cBhvr>
                                        <p:cTn id="16" dur="1000"/>
                                        <p:tgtEl>
                                          <p:spTgt spid="5"/>
                                        </p:tgtEl>
                                      </p:cBhvr>
                                    </p:animEffect>
                                  </p:childTnLst>
                                </p:cTn>
                              </p:par>
                              <p:par>
                                <p:cTn id="17" presetID="31" presetClass="entr" presetSubtype="0" fill="hold" nodeType="with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p:cTn id="19" dur="1000" fill="hold"/>
                                        <p:tgtEl>
                                          <p:spTgt spid="8"/>
                                        </p:tgtEl>
                                        <p:attrNameLst>
                                          <p:attrName>ppt_w</p:attrName>
                                        </p:attrNameLst>
                                      </p:cBhvr>
                                      <p:tavLst>
                                        <p:tav tm="0">
                                          <p:val>
                                            <p:fltVal val="0"/>
                                          </p:val>
                                        </p:tav>
                                        <p:tav tm="100000">
                                          <p:val>
                                            <p:strVal val="#ppt_w"/>
                                          </p:val>
                                        </p:tav>
                                      </p:tavLst>
                                    </p:anim>
                                    <p:anim calcmode="lin" valueType="num">
                                      <p:cBhvr>
                                        <p:cTn id="20" dur="1000" fill="hold"/>
                                        <p:tgtEl>
                                          <p:spTgt spid="8"/>
                                        </p:tgtEl>
                                        <p:attrNameLst>
                                          <p:attrName>ppt_h</p:attrName>
                                        </p:attrNameLst>
                                      </p:cBhvr>
                                      <p:tavLst>
                                        <p:tav tm="0">
                                          <p:val>
                                            <p:fltVal val="0"/>
                                          </p:val>
                                        </p:tav>
                                        <p:tav tm="100000">
                                          <p:val>
                                            <p:strVal val="#ppt_h"/>
                                          </p:val>
                                        </p:tav>
                                      </p:tavLst>
                                    </p:anim>
                                    <p:anim calcmode="lin" valueType="num">
                                      <p:cBhvr>
                                        <p:cTn id="21" dur="1000" fill="hold"/>
                                        <p:tgtEl>
                                          <p:spTgt spid="8"/>
                                        </p:tgtEl>
                                        <p:attrNameLst>
                                          <p:attrName>style.rotation</p:attrName>
                                        </p:attrNameLst>
                                      </p:cBhvr>
                                      <p:tavLst>
                                        <p:tav tm="0">
                                          <p:val>
                                            <p:fltVal val="90"/>
                                          </p:val>
                                        </p:tav>
                                        <p:tav tm="100000">
                                          <p:val>
                                            <p:fltVal val="0"/>
                                          </p:val>
                                        </p:tav>
                                      </p:tavLst>
                                    </p:anim>
                                    <p:animEffect transition="in" filter="fade">
                                      <p:cBhvr>
                                        <p:cTn id="22" dur="1000"/>
                                        <p:tgtEl>
                                          <p:spTgt spid="8"/>
                                        </p:tgtEl>
                                      </p:cBhvr>
                                    </p:animEffect>
                                  </p:childTnLst>
                                </p:cTn>
                              </p:par>
                              <p:par>
                                <p:cTn id="23" presetID="31" presetClass="entr" presetSubtype="0" fill="hold" nodeType="withEffect">
                                  <p:stCondLst>
                                    <p:cond delay="0"/>
                                  </p:stCondLst>
                                  <p:childTnLst>
                                    <p:set>
                                      <p:cBhvr>
                                        <p:cTn id="24" dur="1" fill="hold">
                                          <p:stCondLst>
                                            <p:cond delay="0"/>
                                          </p:stCondLst>
                                        </p:cTn>
                                        <p:tgtEl>
                                          <p:spTgt spid="11"/>
                                        </p:tgtEl>
                                        <p:attrNameLst>
                                          <p:attrName>style.visibility</p:attrName>
                                        </p:attrNameLst>
                                      </p:cBhvr>
                                      <p:to>
                                        <p:strVal val="visible"/>
                                      </p:to>
                                    </p:set>
                                    <p:anim calcmode="lin" valueType="num">
                                      <p:cBhvr>
                                        <p:cTn id="25" dur="1000" fill="hold"/>
                                        <p:tgtEl>
                                          <p:spTgt spid="11"/>
                                        </p:tgtEl>
                                        <p:attrNameLst>
                                          <p:attrName>ppt_w</p:attrName>
                                        </p:attrNameLst>
                                      </p:cBhvr>
                                      <p:tavLst>
                                        <p:tav tm="0">
                                          <p:val>
                                            <p:fltVal val="0"/>
                                          </p:val>
                                        </p:tav>
                                        <p:tav tm="100000">
                                          <p:val>
                                            <p:strVal val="#ppt_w"/>
                                          </p:val>
                                        </p:tav>
                                      </p:tavLst>
                                    </p:anim>
                                    <p:anim calcmode="lin" valueType="num">
                                      <p:cBhvr>
                                        <p:cTn id="26" dur="1000" fill="hold"/>
                                        <p:tgtEl>
                                          <p:spTgt spid="11"/>
                                        </p:tgtEl>
                                        <p:attrNameLst>
                                          <p:attrName>ppt_h</p:attrName>
                                        </p:attrNameLst>
                                      </p:cBhvr>
                                      <p:tavLst>
                                        <p:tav tm="0">
                                          <p:val>
                                            <p:fltVal val="0"/>
                                          </p:val>
                                        </p:tav>
                                        <p:tav tm="100000">
                                          <p:val>
                                            <p:strVal val="#ppt_h"/>
                                          </p:val>
                                        </p:tav>
                                      </p:tavLst>
                                    </p:anim>
                                    <p:anim calcmode="lin" valueType="num">
                                      <p:cBhvr>
                                        <p:cTn id="27" dur="1000" fill="hold"/>
                                        <p:tgtEl>
                                          <p:spTgt spid="11"/>
                                        </p:tgtEl>
                                        <p:attrNameLst>
                                          <p:attrName>style.rotation</p:attrName>
                                        </p:attrNameLst>
                                      </p:cBhvr>
                                      <p:tavLst>
                                        <p:tav tm="0">
                                          <p:val>
                                            <p:fltVal val="90"/>
                                          </p:val>
                                        </p:tav>
                                        <p:tav tm="100000">
                                          <p:val>
                                            <p:fltVal val="0"/>
                                          </p:val>
                                        </p:tav>
                                      </p:tavLst>
                                    </p:anim>
                                    <p:animEffect transition="in" filter="fade">
                                      <p:cBhvr>
                                        <p:cTn id="28" dur="1000"/>
                                        <p:tgtEl>
                                          <p:spTgt spid="11"/>
                                        </p:tgtEl>
                                      </p:cBhvr>
                                    </p:animEffect>
                                  </p:childTnLst>
                                </p:cTn>
                              </p:par>
                              <p:par>
                                <p:cTn id="29" presetID="31" presetClass="entr" presetSubtype="0" fill="hold" nodeType="withEffect">
                                  <p:stCondLst>
                                    <p:cond delay="0"/>
                                  </p:stCondLst>
                                  <p:childTnLst>
                                    <p:set>
                                      <p:cBhvr>
                                        <p:cTn id="30" dur="1" fill="hold">
                                          <p:stCondLst>
                                            <p:cond delay="0"/>
                                          </p:stCondLst>
                                        </p:cTn>
                                        <p:tgtEl>
                                          <p:spTgt spid="14"/>
                                        </p:tgtEl>
                                        <p:attrNameLst>
                                          <p:attrName>style.visibility</p:attrName>
                                        </p:attrNameLst>
                                      </p:cBhvr>
                                      <p:to>
                                        <p:strVal val="visible"/>
                                      </p:to>
                                    </p:set>
                                    <p:anim calcmode="lin" valueType="num">
                                      <p:cBhvr>
                                        <p:cTn id="31" dur="1000" fill="hold"/>
                                        <p:tgtEl>
                                          <p:spTgt spid="14"/>
                                        </p:tgtEl>
                                        <p:attrNameLst>
                                          <p:attrName>ppt_w</p:attrName>
                                        </p:attrNameLst>
                                      </p:cBhvr>
                                      <p:tavLst>
                                        <p:tav tm="0">
                                          <p:val>
                                            <p:fltVal val="0"/>
                                          </p:val>
                                        </p:tav>
                                        <p:tav tm="100000">
                                          <p:val>
                                            <p:strVal val="#ppt_w"/>
                                          </p:val>
                                        </p:tav>
                                      </p:tavLst>
                                    </p:anim>
                                    <p:anim calcmode="lin" valueType="num">
                                      <p:cBhvr>
                                        <p:cTn id="32" dur="1000" fill="hold"/>
                                        <p:tgtEl>
                                          <p:spTgt spid="14"/>
                                        </p:tgtEl>
                                        <p:attrNameLst>
                                          <p:attrName>ppt_h</p:attrName>
                                        </p:attrNameLst>
                                      </p:cBhvr>
                                      <p:tavLst>
                                        <p:tav tm="0">
                                          <p:val>
                                            <p:fltVal val="0"/>
                                          </p:val>
                                        </p:tav>
                                        <p:tav tm="100000">
                                          <p:val>
                                            <p:strVal val="#ppt_h"/>
                                          </p:val>
                                        </p:tav>
                                      </p:tavLst>
                                    </p:anim>
                                    <p:anim calcmode="lin" valueType="num">
                                      <p:cBhvr>
                                        <p:cTn id="33" dur="1000" fill="hold"/>
                                        <p:tgtEl>
                                          <p:spTgt spid="14"/>
                                        </p:tgtEl>
                                        <p:attrNameLst>
                                          <p:attrName>style.rotation</p:attrName>
                                        </p:attrNameLst>
                                      </p:cBhvr>
                                      <p:tavLst>
                                        <p:tav tm="0">
                                          <p:val>
                                            <p:fltVal val="90"/>
                                          </p:val>
                                        </p:tav>
                                        <p:tav tm="100000">
                                          <p:val>
                                            <p:fltVal val="0"/>
                                          </p:val>
                                        </p:tav>
                                      </p:tavLst>
                                    </p:anim>
                                    <p:animEffect transition="in" filter="fade">
                                      <p:cBhvr>
                                        <p:cTn id="34" dur="1000"/>
                                        <p:tgtEl>
                                          <p:spTgt spid="14"/>
                                        </p:tgtEl>
                                      </p:cBhvr>
                                    </p:animEffect>
                                  </p:childTnLst>
                                </p:cTn>
                              </p:par>
                              <p:par>
                                <p:cTn id="35" presetID="31" presetClass="entr" presetSubtype="0" fill="hold" grpId="0" nodeType="withEffect">
                                  <p:stCondLst>
                                    <p:cond delay="0"/>
                                  </p:stCondLst>
                                  <p:childTnLst>
                                    <p:set>
                                      <p:cBhvr>
                                        <p:cTn id="36" dur="1" fill="hold">
                                          <p:stCondLst>
                                            <p:cond delay="0"/>
                                          </p:stCondLst>
                                        </p:cTn>
                                        <p:tgtEl>
                                          <p:spTgt spid="56"/>
                                        </p:tgtEl>
                                        <p:attrNameLst>
                                          <p:attrName>style.visibility</p:attrName>
                                        </p:attrNameLst>
                                      </p:cBhvr>
                                      <p:to>
                                        <p:strVal val="visible"/>
                                      </p:to>
                                    </p:set>
                                    <p:anim calcmode="lin" valueType="num">
                                      <p:cBhvr>
                                        <p:cTn id="37" dur="1000" fill="hold"/>
                                        <p:tgtEl>
                                          <p:spTgt spid="56"/>
                                        </p:tgtEl>
                                        <p:attrNameLst>
                                          <p:attrName>ppt_w</p:attrName>
                                        </p:attrNameLst>
                                      </p:cBhvr>
                                      <p:tavLst>
                                        <p:tav tm="0">
                                          <p:val>
                                            <p:fltVal val="0"/>
                                          </p:val>
                                        </p:tav>
                                        <p:tav tm="100000">
                                          <p:val>
                                            <p:strVal val="#ppt_w"/>
                                          </p:val>
                                        </p:tav>
                                      </p:tavLst>
                                    </p:anim>
                                    <p:anim calcmode="lin" valueType="num">
                                      <p:cBhvr>
                                        <p:cTn id="38" dur="1000" fill="hold"/>
                                        <p:tgtEl>
                                          <p:spTgt spid="56"/>
                                        </p:tgtEl>
                                        <p:attrNameLst>
                                          <p:attrName>ppt_h</p:attrName>
                                        </p:attrNameLst>
                                      </p:cBhvr>
                                      <p:tavLst>
                                        <p:tav tm="0">
                                          <p:val>
                                            <p:fltVal val="0"/>
                                          </p:val>
                                        </p:tav>
                                        <p:tav tm="100000">
                                          <p:val>
                                            <p:strVal val="#ppt_h"/>
                                          </p:val>
                                        </p:tav>
                                      </p:tavLst>
                                    </p:anim>
                                    <p:anim calcmode="lin" valueType="num">
                                      <p:cBhvr>
                                        <p:cTn id="39" dur="1000" fill="hold"/>
                                        <p:tgtEl>
                                          <p:spTgt spid="56"/>
                                        </p:tgtEl>
                                        <p:attrNameLst>
                                          <p:attrName>style.rotation</p:attrName>
                                        </p:attrNameLst>
                                      </p:cBhvr>
                                      <p:tavLst>
                                        <p:tav tm="0">
                                          <p:val>
                                            <p:fltVal val="90"/>
                                          </p:val>
                                        </p:tav>
                                        <p:tav tm="100000">
                                          <p:val>
                                            <p:fltVal val="0"/>
                                          </p:val>
                                        </p:tav>
                                      </p:tavLst>
                                    </p:anim>
                                    <p:animEffect transition="in" filter="fade">
                                      <p:cBhvr>
                                        <p:cTn id="40" dur="1000"/>
                                        <p:tgtEl>
                                          <p:spTgt spid="56"/>
                                        </p:tgtEl>
                                      </p:cBhvr>
                                    </p:animEffect>
                                  </p:childTnLst>
                                </p:cTn>
                              </p:par>
                              <p:par>
                                <p:cTn id="41" presetID="31" presetClass="entr" presetSubtype="0" fill="hold" grpId="0" nodeType="withEffect">
                                  <p:stCondLst>
                                    <p:cond delay="0"/>
                                  </p:stCondLst>
                                  <p:childTnLst>
                                    <p:set>
                                      <p:cBhvr>
                                        <p:cTn id="42" dur="1" fill="hold">
                                          <p:stCondLst>
                                            <p:cond delay="0"/>
                                          </p:stCondLst>
                                        </p:cTn>
                                        <p:tgtEl>
                                          <p:spTgt spid="57"/>
                                        </p:tgtEl>
                                        <p:attrNameLst>
                                          <p:attrName>style.visibility</p:attrName>
                                        </p:attrNameLst>
                                      </p:cBhvr>
                                      <p:to>
                                        <p:strVal val="visible"/>
                                      </p:to>
                                    </p:set>
                                    <p:anim calcmode="lin" valueType="num">
                                      <p:cBhvr>
                                        <p:cTn id="43" dur="1000" fill="hold"/>
                                        <p:tgtEl>
                                          <p:spTgt spid="57"/>
                                        </p:tgtEl>
                                        <p:attrNameLst>
                                          <p:attrName>ppt_w</p:attrName>
                                        </p:attrNameLst>
                                      </p:cBhvr>
                                      <p:tavLst>
                                        <p:tav tm="0">
                                          <p:val>
                                            <p:fltVal val="0"/>
                                          </p:val>
                                        </p:tav>
                                        <p:tav tm="100000">
                                          <p:val>
                                            <p:strVal val="#ppt_w"/>
                                          </p:val>
                                        </p:tav>
                                      </p:tavLst>
                                    </p:anim>
                                    <p:anim calcmode="lin" valueType="num">
                                      <p:cBhvr>
                                        <p:cTn id="44" dur="1000" fill="hold"/>
                                        <p:tgtEl>
                                          <p:spTgt spid="57"/>
                                        </p:tgtEl>
                                        <p:attrNameLst>
                                          <p:attrName>ppt_h</p:attrName>
                                        </p:attrNameLst>
                                      </p:cBhvr>
                                      <p:tavLst>
                                        <p:tav tm="0">
                                          <p:val>
                                            <p:fltVal val="0"/>
                                          </p:val>
                                        </p:tav>
                                        <p:tav tm="100000">
                                          <p:val>
                                            <p:strVal val="#ppt_h"/>
                                          </p:val>
                                        </p:tav>
                                      </p:tavLst>
                                    </p:anim>
                                    <p:anim calcmode="lin" valueType="num">
                                      <p:cBhvr>
                                        <p:cTn id="45" dur="1000" fill="hold"/>
                                        <p:tgtEl>
                                          <p:spTgt spid="57"/>
                                        </p:tgtEl>
                                        <p:attrNameLst>
                                          <p:attrName>style.rotation</p:attrName>
                                        </p:attrNameLst>
                                      </p:cBhvr>
                                      <p:tavLst>
                                        <p:tav tm="0">
                                          <p:val>
                                            <p:fltVal val="90"/>
                                          </p:val>
                                        </p:tav>
                                        <p:tav tm="100000">
                                          <p:val>
                                            <p:fltVal val="0"/>
                                          </p:val>
                                        </p:tav>
                                      </p:tavLst>
                                    </p:anim>
                                    <p:animEffect transition="in" filter="fade">
                                      <p:cBhvr>
                                        <p:cTn id="46" dur="1000"/>
                                        <p:tgtEl>
                                          <p:spTgt spid="57"/>
                                        </p:tgtEl>
                                      </p:cBhvr>
                                    </p:animEffect>
                                  </p:childTnLst>
                                </p:cTn>
                              </p:par>
                              <p:par>
                                <p:cTn id="47" presetID="31" presetClass="entr" presetSubtype="0" fill="hold" grpId="0" nodeType="withEffect">
                                  <p:stCondLst>
                                    <p:cond delay="0"/>
                                  </p:stCondLst>
                                  <p:childTnLst>
                                    <p:set>
                                      <p:cBhvr>
                                        <p:cTn id="48" dur="1" fill="hold">
                                          <p:stCondLst>
                                            <p:cond delay="0"/>
                                          </p:stCondLst>
                                        </p:cTn>
                                        <p:tgtEl>
                                          <p:spTgt spid="58"/>
                                        </p:tgtEl>
                                        <p:attrNameLst>
                                          <p:attrName>style.visibility</p:attrName>
                                        </p:attrNameLst>
                                      </p:cBhvr>
                                      <p:to>
                                        <p:strVal val="visible"/>
                                      </p:to>
                                    </p:set>
                                    <p:anim calcmode="lin" valueType="num">
                                      <p:cBhvr>
                                        <p:cTn id="49" dur="1000" fill="hold"/>
                                        <p:tgtEl>
                                          <p:spTgt spid="58"/>
                                        </p:tgtEl>
                                        <p:attrNameLst>
                                          <p:attrName>ppt_w</p:attrName>
                                        </p:attrNameLst>
                                      </p:cBhvr>
                                      <p:tavLst>
                                        <p:tav tm="0">
                                          <p:val>
                                            <p:fltVal val="0"/>
                                          </p:val>
                                        </p:tav>
                                        <p:tav tm="100000">
                                          <p:val>
                                            <p:strVal val="#ppt_w"/>
                                          </p:val>
                                        </p:tav>
                                      </p:tavLst>
                                    </p:anim>
                                    <p:anim calcmode="lin" valueType="num">
                                      <p:cBhvr>
                                        <p:cTn id="50" dur="1000" fill="hold"/>
                                        <p:tgtEl>
                                          <p:spTgt spid="58"/>
                                        </p:tgtEl>
                                        <p:attrNameLst>
                                          <p:attrName>ppt_h</p:attrName>
                                        </p:attrNameLst>
                                      </p:cBhvr>
                                      <p:tavLst>
                                        <p:tav tm="0">
                                          <p:val>
                                            <p:fltVal val="0"/>
                                          </p:val>
                                        </p:tav>
                                        <p:tav tm="100000">
                                          <p:val>
                                            <p:strVal val="#ppt_h"/>
                                          </p:val>
                                        </p:tav>
                                      </p:tavLst>
                                    </p:anim>
                                    <p:anim calcmode="lin" valueType="num">
                                      <p:cBhvr>
                                        <p:cTn id="51" dur="1000" fill="hold"/>
                                        <p:tgtEl>
                                          <p:spTgt spid="58"/>
                                        </p:tgtEl>
                                        <p:attrNameLst>
                                          <p:attrName>style.rotation</p:attrName>
                                        </p:attrNameLst>
                                      </p:cBhvr>
                                      <p:tavLst>
                                        <p:tav tm="0">
                                          <p:val>
                                            <p:fltVal val="90"/>
                                          </p:val>
                                        </p:tav>
                                        <p:tav tm="100000">
                                          <p:val>
                                            <p:fltVal val="0"/>
                                          </p:val>
                                        </p:tav>
                                      </p:tavLst>
                                    </p:anim>
                                    <p:animEffect transition="in" filter="fade">
                                      <p:cBhvr>
                                        <p:cTn id="52" dur="1000"/>
                                        <p:tgtEl>
                                          <p:spTgt spid="58"/>
                                        </p:tgtEl>
                                      </p:cBhvr>
                                    </p:animEffect>
                                  </p:childTnLst>
                                </p:cTn>
                              </p:par>
                              <p:par>
                                <p:cTn id="53" presetID="31" presetClass="entr" presetSubtype="0" fill="hold" grpId="0" nodeType="withEffect">
                                  <p:stCondLst>
                                    <p:cond delay="0"/>
                                  </p:stCondLst>
                                  <p:childTnLst>
                                    <p:set>
                                      <p:cBhvr>
                                        <p:cTn id="54" dur="1" fill="hold">
                                          <p:stCondLst>
                                            <p:cond delay="0"/>
                                          </p:stCondLst>
                                        </p:cTn>
                                        <p:tgtEl>
                                          <p:spTgt spid="59"/>
                                        </p:tgtEl>
                                        <p:attrNameLst>
                                          <p:attrName>style.visibility</p:attrName>
                                        </p:attrNameLst>
                                      </p:cBhvr>
                                      <p:to>
                                        <p:strVal val="visible"/>
                                      </p:to>
                                    </p:set>
                                    <p:anim calcmode="lin" valueType="num">
                                      <p:cBhvr>
                                        <p:cTn id="55" dur="1000" fill="hold"/>
                                        <p:tgtEl>
                                          <p:spTgt spid="59"/>
                                        </p:tgtEl>
                                        <p:attrNameLst>
                                          <p:attrName>ppt_w</p:attrName>
                                        </p:attrNameLst>
                                      </p:cBhvr>
                                      <p:tavLst>
                                        <p:tav tm="0">
                                          <p:val>
                                            <p:fltVal val="0"/>
                                          </p:val>
                                        </p:tav>
                                        <p:tav tm="100000">
                                          <p:val>
                                            <p:strVal val="#ppt_w"/>
                                          </p:val>
                                        </p:tav>
                                      </p:tavLst>
                                    </p:anim>
                                    <p:anim calcmode="lin" valueType="num">
                                      <p:cBhvr>
                                        <p:cTn id="56" dur="1000" fill="hold"/>
                                        <p:tgtEl>
                                          <p:spTgt spid="59"/>
                                        </p:tgtEl>
                                        <p:attrNameLst>
                                          <p:attrName>ppt_h</p:attrName>
                                        </p:attrNameLst>
                                      </p:cBhvr>
                                      <p:tavLst>
                                        <p:tav tm="0">
                                          <p:val>
                                            <p:fltVal val="0"/>
                                          </p:val>
                                        </p:tav>
                                        <p:tav tm="100000">
                                          <p:val>
                                            <p:strVal val="#ppt_h"/>
                                          </p:val>
                                        </p:tav>
                                      </p:tavLst>
                                    </p:anim>
                                    <p:anim calcmode="lin" valueType="num">
                                      <p:cBhvr>
                                        <p:cTn id="57" dur="1000" fill="hold"/>
                                        <p:tgtEl>
                                          <p:spTgt spid="59"/>
                                        </p:tgtEl>
                                        <p:attrNameLst>
                                          <p:attrName>style.rotation</p:attrName>
                                        </p:attrNameLst>
                                      </p:cBhvr>
                                      <p:tavLst>
                                        <p:tav tm="0">
                                          <p:val>
                                            <p:fltVal val="90"/>
                                          </p:val>
                                        </p:tav>
                                        <p:tav tm="100000">
                                          <p:val>
                                            <p:fltVal val="0"/>
                                          </p:val>
                                        </p:tav>
                                      </p:tavLst>
                                    </p:anim>
                                    <p:animEffect transition="in" filter="fade">
                                      <p:cBhvr>
                                        <p:cTn id="58" dur="1000"/>
                                        <p:tgtEl>
                                          <p:spTgt spid="59"/>
                                        </p:tgtEl>
                                      </p:cBhvr>
                                    </p:animEffect>
                                  </p:childTnLst>
                                </p:cTn>
                              </p:par>
                              <p:par>
                                <p:cTn id="59" presetID="31" presetClass="entr" presetSubtype="0" fill="hold" grpId="0" nodeType="withEffect">
                                  <p:stCondLst>
                                    <p:cond delay="0"/>
                                  </p:stCondLst>
                                  <p:childTnLst>
                                    <p:set>
                                      <p:cBhvr>
                                        <p:cTn id="60" dur="1" fill="hold">
                                          <p:stCondLst>
                                            <p:cond delay="0"/>
                                          </p:stCondLst>
                                        </p:cTn>
                                        <p:tgtEl>
                                          <p:spTgt spid="60"/>
                                        </p:tgtEl>
                                        <p:attrNameLst>
                                          <p:attrName>style.visibility</p:attrName>
                                        </p:attrNameLst>
                                      </p:cBhvr>
                                      <p:to>
                                        <p:strVal val="visible"/>
                                      </p:to>
                                    </p:set>
                                    <p:anim calcmode="lin" valueType="num">
                                      <p:cBhvr>
                                        <p:cTn id="61" dur="1000" fill="hold"/>
                                        <p:tgtEl>
                                          <p:spTgt spid="60"/>
                                        </p:tgtEl>
                                        <p:attrNameLst>
                                          <p:attrName>ppt_w</p:attrName>
                                        </p:attrNameLst>
                                      </p:cBhvr>
                                      <p:tavLst>
                                        <p:tav tm="0">
                                          <p:val>
                                            <p:fltVal val="0"/>
                                          </p:val>
                                        </p:tav>
                                        <p:tav tm="100000">
                                          <p:val>
                                            <p:strVal val="#ppt_w"/>
                                          </p:val>
                                        </p:tav>
                                      </p:tavLst>
                                    </p:anim>
                                    <p:anim calcmode="lin" valueType="num">
                                      <p:cBhvr>
                                        <p:cTn id="62" dur="1000" fill="hold"/>
                                        <p:tgtEl>
                                          <p:spTgt spid="60"/>
                                        </p:tgtEl>
                                        <p:attrNameLst>
                                          <p:attrName>ppt_h</p:attrName>
                                        </p:attrNameLst>
                                      </p:cBhvr>
                                      <p:tavLst>
                                        <p:tav tm="0">
                                          <p:val>
                                            <p:fltVal val="0"/>
                                          </p:val>
                                        </p:tav>
                                        <p:tav tm="100000">
                                          <p:val>
                                            <p:strVal val="#ppt_h"/>
                                          </p:val>
                                        </p:tav>
                                      </p:tavLst>
                                    </p:anim>
                                    <p:anim calcmode="lin" valueType="num">
                                      <p:cBhvr>
                                        <p:cTn id="63" dur="1000" fill="hold"/>
                                        <p:tgtEl>
                                          <p:spTgt spid="60"/>
                                        </p:tgtEl>
                                        <p:attrNameLst>
                                          <p:attrName>style.rotation</p:attrName>
                                        </p:attrNameLst>
                                      </p:cBhvr>
                                      <p:tavLst>
                                        <p:tav tm="0">
                                          <p:val>
                                            <p:fltVal val="90"/>
                                          </p:val>
                                        </p:tav>
                                        <p:tav tm="100000">
                                          <p:val>
                                            <p:fltVal val="0"/>
                                          </p:val>
                                        </p:tav>
                                      </p:tavLst>
                                    </p:anim>
                                    <p:animEffect transition="in" filter="fade">
                                      <p:cBhvr>
                                        <p:cTn id="64" dur="1000"/>
                                        <p:tgtEl>
                                          <p:spTgt spid="60"/>
                                        </p:tgtEl>
                                      </p:cBhvr>
                                    </p:animEffect>
                                  </p:childTnLst>
                                </p:cTn>
                              </p:par>
                            </p:childTnLst>
                          </p:cTn>
                        </p:par>
                        <p:par>
                          <p:cTn id="65" fill="hold">
                            <p:stCondLst>
                              <p:cond delay="1000"/>
                            </p:stCondLst>
                            <p:childTnLst>
                              <p:par>
                                <p:cTn id="66" presetID="42" presetClass="entr" presetSubtype="0" fill="hold" nodeType="afterEffect">
                                  <p:stCondLst>
                                    <p:cond delay="0"/>
                                  </p:stCondLst>
                                  <p:childTnLst>
                                    <p:set>
                                      <p:cBhvr>
                                        <p:cTn id="67" dur="1" fill="hold">
                                          <p:stCondLst>
                                            <p:cond delay="0"/>
                                          </p:stCondLst>
                                        </p:cTn>
                                        <p:tgtEl>
                                          <p:spTgt spid="23"/>
                                        </p:tgtEl>
                                        <p:attrNameLst>
                                          <p:attrName>style.visibility</p:attrName>
                                        </p:attrNameLst>
                                      </p:cBhvr>
                                      <p:to>
                                        <p:strVal val="visible"/>
                                      </p:to>
                                    </p:set>
                                    <p:animEffect transition="in" filter="fade">
                                      <p:cBhvr>
                                        <p:cTn id="68" dur="1000"/>
                                        <p:tgtEl>
                                          <p:spTgt spid="23"/>
                                        </p:tgtEl>
                                      </p:cBhvr>
                                    </p:animEffect>
                                    <p:anim calcmode="lin" valueType="num">
                                      <p:cBhvr>
                                        <p:cTn id="69" dur="1000" fill="hold"/>
                                        <p:tgtEl>
                                          <p:spTgt spid="23"/>
                                        </p:tgtEl>
                                        <p:attrNameLst>
                                          <p:attrName>ppt_x</p:attrName>
                                        </p:attrNameLst>
                                      </p:cBhvr>
                                      <p:tavLst>
                                        <p:tav tm="0">
                                          <p:val>
                                            <p:strVal val="#ppt_x"/>
                                          </p:val>
                                        </p:tav>
                                        <p:tav tm="100000">
                                          <p:val>
                                            <p:strVal val="#ppt_x"/>
                                          </p:val>
                                        </p:tav>
                                      </p:tavLst>
                                    </p:anim>
                                    <p:anim calcmode="lin" valueType="num">
                                      <p:cBhvr>
                                        <p:cTn id="70" dur="1000" fill="hold"/>
                                        <p:tgtEl>
                                          <p:spTgt spid="23"/>
                                        </p:tgtEl>
                                        <p:attrNameLst>
                                          <p:attrName>ppt_y</p:attrName>
                                        </p:attrNameLst>
                                      </p:cBhvr>
                                      <p:tavLst>
                                        <p:tav tm="0">
                                          <p:val>
                                            <p:strVal val="#ppt_y+.1"/>
                                          </p:val>
                                        </p:tav>
                                        <p:tav tm="100000">
                                          <p:val>
                                            <p:strVal val="#ppt_y"/>
                                          </p:val>
                                        </p:tav>
                                      </p:tavLst>
                                    </p:anim>
                                  </p:childTnLst>
                                </p:cTn>
                              </p:par>
                              <p:par>
                                <p:cTn id="71" presetID="47" presetClass="entr" presetSubtype="0" fill="hold" nodeType="withEffect">
                                  <p:stCondLst>
                                    <p:cond delay="100"/>
                                  </p:stCondLst>
                                  <p:childTnLst>
                                    <p:set>
                                      <p:cBhvr>
                                        <p:cTn id="72" dur="1" fill="hold">
                                          <p:stCondLst>
                                            <p:cond delay="0"/>
                                          </p:stCondLst>
                                        </p:cTn>
                                        <p:tgtEl>
                                          <p:spTgt spid="45"/>
                                        </p:tgtEl>
                                        <p:attrNameLst>
                                          <p:attrName>style.visibility</p:attrName>
                                        </p:attrNameLst>
                                      </p:cBhvr>
                                      <p:to>
                                        <p:strVal val="visible"/>
                                      </p:to>
                                    </p:set>
                                    <p:animEffect transition="in" filter="fade">
                                      <p:cBhvr>
                                        <p:cTn id="73" dur="1000"/>
                                        <p:tgtEl>
                                          <p:spTgt spid="45"/>
                                        </p:tgtEl>
                                      </p:cBhvr>
                                    </p:animEffect>
                                    <p:anim calcmode="lin" valueType="num">
                                      <p:cBhvr>
                                        <p:cTn id="74" dur="1000" fill="hold"/>
                                        <p:tgtEl>
                                          <p:spTgt spid="45"/>
                                        </p:tgtEl>
                                        <p:attrNameLst>
                                          <p:attrName>ppt_x</p:attrName>
                                        </p:attrNameLst>
                                      </p:cBhvr>
                                      <p:tavLst>
                                        <p:tav tm="0">
                                          <p:val>
                                            <p:strVal val="#ppt_x"/>
                                          </p:val>
                                        </p:tav>
                                        <p:tav tm="100000">
                                          <p:val>
                                            <p:strVal val="#ppt_x"/>
                                          </p:val>
                                        </p:tav>
                                      </p:tavLst>
                                    </p:anim>
                                    <p:anim calcmode="lin" valueType="num">
                                      <p:cBhvr>
                                        <p:cTn id="75" dur="1000" fill="hold"/>
                                        <p:tgtEl>
                                          <p:spTgt spid="45"/>
                                        </p:tgtEl>
                                        <p:attrNameLst>
                                          <p:attrName>ppt_y</p:attrName>
                                        </p:attrNameLst>
                                      </p:cBhvr>
                                      <p:tavLst>
                                        <p:tav tm="0">
                                          <p:val>
                                            <p:strVal val="#ppt_y-.1"/>
                                          </p:val>
                                        </p:tav>
                                        <p:tav tm="100000">
                                          <p:val>
                                            <p:strVal val="#ppt_y"/>
                                          </p:val>
                                        </p:tav>
                                      </p:tavLst>
                                    </p:anim>
                                  </p:childTnLst>
                                </p:cTn>
                              </p:par>
                              <p:par>
                                <p:cTn id="76" presetID="42" presetClass="entr" presetSubtype="0" fill="hold" nodeType="withEffect">
                                  <p:stCondLst>
                                    <p:cond delay="200"/>
                                  </p:stCondLst>
                                  <p:childTnLst>
                                    <p:set>
                                      <p:cBhvr>
                                        <p:cTn id="77" dur="1" fill="hold">
                                          <p:stCondLst>
                                            <p:cond delay="0"/>
                                          </p:stCondLst>
                                        </p:cTn>
                                        <p:tgtEl>
                                          <p:spTgt spid="39"/>
                                        </p:tgtEl>
                                        <p:attrNameLst>
                                          <p:attrName>style.visibility</p:attrName>
                                        </p:attrNameLst>
                                      </p:cBhvr>
                                      <p:to>
                                        <p:strVal val="visible"/>
                                      </p:to>
                                    </p:set>
                                    <p:animEffect transition="in" filter="fade">
                                      <p:cBhvr>
                                        <p:cTn id="78" dur="1000"/>
                                        <p:tgtEl>
                                          <p:spTgt spid="39"/>
                                        </p:tgtEl>
                                      </p:cBhvr>
                                    </p:animEffect>
                                    <p:anim calcmode="lin" valueType="num">
                                      <p:cBhvr>
                                        <p:cTn id="79" dur="1000" fill="hold"/>
                                        <p:tgtEl>
                                          <p:spTgt spid="39"/>
                                        </p:tgtEl>
                                        <p:attrNameLst>
                                          <p:attrName>ppt_x</p:attrName>
                                        </p:attrNameLst>
                                      </p:cBhvr>
                                      <p:tavLst>
                                        <p:tav tm="0">
                                          <p:val>
                                            <p:strVal val="#ppt_x"/>
                                          </p:val>
                                        </p:tav>
                                        <p:tav tm="100000">
                                          <p:val>
                                            <p:strVal val="#ppt_x"/>
                                          </p:val>
                                        </p:tav>
                                      </p:tavLst>
                                    </p:anim>
                                    <p:anim calcmode="lin" valueType="num">
                                      <p:cBhvr>
                                        <p:cTn id="80" dur="1000" fill="hold"/>
                                        <p:tgtEl>
                                          <p:spTgt spid="39"/>
                                        </p:tgtEl>
                                        <p:attrNameLst>
                                          <p:attrName>ppt_y</p:attrName>
                                        </p:attrNameLst>
                                      </p:cBhvr>
                                      <p:tavLst>
                                        <p:tav tm="0">
                                          <p:val>
                                            <p:strVal val="#ppt_y+.1"/>
                                          </p:val>
                                        </p:tav>
                                        <p:tav tm="100000">
                                          <p:val>
                                            <p:strVal val="#ppt_y"/>
                                          </p:val>
                                        </p:tav>
                                      </p:tavLst>
                                    </p:anim>
                                  </p:childTnLst>
                                </p:cTn>
                              </p:par>
                              <p:par>
                                <p:cTn id="81" presetID="47" presetClass="entr" presetSubtype="0" fill="hold" nodeType="withEffect">
                                  <p:stCondLst>
                                    <p:cond delay="300"/>
                                  </p:stCondLst>
                                  <p:childTnLst>
                                    <p:set>
                                      <p:cBhvr>
                                        <p:cTn id="82" dur="1" fill="hold">
                                          <p:stCondLst>
                                            <p:cond delay="0"/>
                                          </p:stCondLst>
                                        </p:cTn>
                                        <p:tgtEl>
                                          <p:spTgt spid="48"/>
                                        </p:tgtEl>
                                        <p:attrNameLst>
                                          <p:attrName>style.visibility</p:attrName>
                                        </p:attrNameLst>
                                      </p:cBhvr>
                                      <p:to>
                                        <p:strVal val="visible"/>
                                      </p:to>
                                    </p:set>
                                    <p:animEffect transition="in" filter="fade">
                                      <p:cBhvr>
                                        <p:cTn id="83" dur="1000"/>
                                        <p:tgtEl>
                                          <p:spTgt spid="48"/>
                                        </p:tgtEl>
                                      </p:cBhvr>
                                    </p:animEffect>
                                    <p:anim calcmode="lin" valueType="num">
                                      <p:cBhvr>
                                        <p:cTn id="84" dur="1000" fill="hold"/>
                                        <p:tgtEl>
                                          <p:spTgt spid="48"/>
                                        </p:tgtEl>
                                        <p:attrNameLst>
                                          <p:attrName>ppt_x</p:attrName>
                                        </p:attrNameLst>
                                      </p:cBhvr>
                                      <p:tavLst>
                                        <p:tav tm="0">
                                          <p:val>
                                            <p:strVal val="#ppt_x"/>
                                          </p:val>
                                        </p:tav>
                                        <p:tav tm="100000">
                                          <p:val>
                                            <p:strVal val="#ppt_x"/>
                                          </p:val>
                                        </p:tav>
                                      </p:tavLst>
                                    </p:anim>
                                    <p:anim calcmode="lin" valueType="num">
                                      <p:cBhvr>
                                        <p:cTn id="85" dur="1000" fill="hold"/>
                                        <p:tgtEl>
                                          <p:spTgt spid="48"/>
                                        </p:tgtEl>
                                        <p:attrNameLst>
                                          <p:attrName>ppt_y</p:attrName>
                                        </p:attrNameLst>
                                      </p:cBhvr>
                                      <p:tavLst>
                                        <p:tav tm="0">
                                          <p:val>
                                            <p:strVal val="#ppt_y-.1"/>
                                          </p:val>
                                        </p:tav>
                                        <p:tav tm="100000">
                                          <p:val>
                                            <p:strVal val="#ppt_y"/>
                                          </p:val>
                                        </p:tav>
                                      </p:tavLst>
                                    </p:anim>
                                  </p:childTnLst>
                                </p:cTn>
                              </p:par>
                              <p:par>
                                <p:cTn id="86" presetID="42" presetClass="entr" presetSubtype="0" fill="hold" nodeType="withEffect">
                                  <p:stCondLst>
                                    <p:cond delay="400"/>
                                  </p:stCondLst>
                                  <p:childTnLst>
                                    <p:set>
                                      <p:cBhvr>
                                        <p:cTn id="87" dur="1" fill="hold">
                                          <p:stCondLst>
                                            <p:cond delay="0"/>
                                          </p:stCondLst>
                                        </p:cTn>
                                        <p:tgtEl>
                                          <p:spTgt spid="42"/>
                                        </p:tgtEl>
                                        <p:attrNameLst>
                                          <p:attrName>style.visibility</p:attrName>
                                        </p:attrNameLst>
                                      </p:cBhvr>
                                      <p:to>
                                        <p:strVal val="visible"/>
                                      </p:to>
                                    </p:set>
                                    <p:animEffect transition="in" filter="fade">
                                      <p:cBhvr>
                                        <p:cTn id="88" dur="1000"/>
                                        <p:tgtEl>
                                          <p:spTgt spid="42"/>
                                        </p:tgtEl>
                                      </p:cBhvr>
                                    </p:animEffect>
                                    <p:anim calcmode="lin" valueType="num">
                                      <p:cBhvr>
                                        <p:cTn id="89" dur="1000" fill="hold"/>
                                        <p:tgtEl>
                                          <p:spTgt spid="42"/>
                                        </p:tgtEl>
                                        <p:attrNameLst>
                                          <p:attrName>ppt_x</p:attrName>
                                        </p:attrNameLst>
                                      </p:cBhvr>
                                      <p:tavLst>
                                        <p:tav tm="0">
                                          <p:val>
                                            <p:strVal val="#ppt_x"/>
                                          </p:val>
                                        </p:tav>
                                        <p:tav tm="100000">
                                          <p:val>
                                            <p:strVal val="#ppt_x"/>
                                          </p:val>
                                        </p:tav>
                                      </p:tavLst>
                                    </p:anim>
                                    <p:anim calcmode="lin" valueType="num">
                                      <p:cBhvr>
                                        <p:cTn id="90" dur="1000" fill="hold"/>
                                        <p:tgtEl>
                                          <p:spTgt spid="4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6" grpId="0" animBg="1"/>
      <p:bldP spid="57" grpId="0" animBg="1"/>
      <p:bldP spid="58" grpId="0" animBg="1"/>
      <p:bldP spid="59" grpId="0" animBg="1"/>
      <p:bldP spid="60"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4" name="图片 113">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25904237-471E-4799-A1CB-350C80C9F6D2}"/>
              </a:ext>
            </a:extLst>
          </p:cNvPr>
          <p:cNvPicPr>
            <a:picLocks noChangeAspect="1"/>
          </p:cNvPicPr>
          <p:nvPr/>
        </p:nvPicPr>
        <p:blipFill rotWithShape="1">
          <a:blip r:embed="rId9" cstate="screen">
            <a:extLst>
              <a:ext uri="{28A0092B-C50C-407E-A947-70E740481C1C}">
                <a14:useLocalDpi xmlns:a14="http://schemas.microsoft.com/office/drawing/2010/main"/>
              </a:ext>
            </a:extLst>
          </a:blip>
          <a:srcRect/>
          <a:stretch/>
        </p:blipFill>
        <p:spPr>
          <a:xfrm>
            <a:off x="-101600" y="1"/>
            <a:ext cx="12293599" cy="6858000"/>
          </a:xfrm>
          <a:prstGeom prst="rect">
            <a:avLst/>
          </a:prstGeom>
        </p:spPr>
      </p:pic>
      <p:sp>
        <p:nvSpPr>
          <p:cNvPr id="115" name="矩形 114">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FAB2A3DB-AB4F-4330-813B-DACF81AD1787}"/>
              </a:ext>
            </a:extLst>
          </p:cNvPr>
          <p:cNvSpPr/>
          <p:nvPr/>
        </p:nvSpPr>
        <p:spPr>
          <a:xfrm>
            <a:off x="567180" y="508728"/>
            <a:ext cx="11022101" cy="5692492"/>
          </a:xfrm>
          <a:prstGeom prst="rect">
            <a:avLst/>
          </a:prstGeom>
          <a:solidFill>
            <a:schemeClr val="bg1"/>
          </a:solidFill>
          <a:ln>
            <a:noFill/>
          </a:ln>
          <a:effectLst>
            <a:outerShdw blurRad="508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95000"/>
                  <a:lumOff val="5000"/>
                </a:schemeClr>
              </a:solidFill>
              <a:latin typeface="字魂36号-正文宋楷" panose="02000000000000000000" pitchFamily="2" charset="-122"/>
              <a:ea typeface="字魂36号-正文宋楷" panose="02000000000000000000" pitchFamily="2" charset="-122"/>
            </a:endParaRPr>
          </a:p>
        </p:txBody>
      </p:sp>
      <p:pic>
        <p:nvPicPr>
          <p:cNvPr id="19" name="图片占位符 18">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D7A513FE-90B8-4CAF-9A15-A6A12E8DABB6}"/>
              </a:ext>
            </a:extLst>
          </p:cNvPr>
          <p:cNvPicPr>
            <a:picLocks noGrp="1" noChangeAspect="1"/>
          </p:cNvPicPr>
          <p:nvPr>
            <p:ph type="pic" sz="quarter" idx="10"/>
          </p:nvPr>
        </p:nvPicPr>
        <p:blipFill>
          <a:blip r:embed="rId10" cstate="screen">
            <a:extLst>
              <a:ext uri="{28A0092B-C50C-407E-A947-70E740481C1C}">
                <a14:useLocalDpi xmlns:a14="http://schemas.microsoft.com/office/drawing/2010/main"/>
              </a:ext>
            </a:extLst>
          </a:blip>
          <a:stretch>
            <a:fillRect/>
          </a:stretch>
        </p:blipFill>
        <p:spPr>
          <a:xfrm>
            <a:off x="3" y="3981450"/>
            <a:ext cx="3954029" cy="2876550"/>
          </a:xfrm>
        </p:spPr>
      </p:pic>
      <p:grpSp>
        <p:nvGrpSpPr>
          <p:cNvPr id="2" name="组合 1">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2B5C3C3E-DD61-411C-929F-8E24475B4B54}"/>
              </a:ext>
            </a:extLst>
          </p:cNvPr>
          <p:cNvGrpSpPr/>
          <p:nvPr/>
        </p:nvGrpSpPr>
        <p:grpSpPr>
          <a:xfrm>
            <a:off x="1647827" y="1365403"/>
            <a:ext cx="8896351" cy="1983123"/>
            <a:chOff x="3684490" y="2349500"/>
            <a:chExt cx="8896350" cy="1983123"/>
          </a:xfrm>
        </p:grpSpPr>
        <p:sp>
          <p:nvSpPr>
            <p:cNvPr id="3" name="矩形 2">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8D6D68AB-BE44-464F-A55B-60F6A024C17D}"/>
                </a:ext>
              </a:extLst>
            </p:cNvPr>
            <p:cNvSpPr/>
            <p:nvPr/>
          </p:nvSpPr>
          <p:spPr bwMode="auto">
            <a:xfrm>
              <a:off x="3684490" y="2947628"/>
              <a:ext cx="8896350" cy="1384995"/>
            </a:xfrm>
            <a:prstGeom prst="rect">
              <a:avLst/>
            </a:prstGeom>
          </p:spPr>
          <p:txBody>
            <a:bodyPr wrap="square">
              <a:spAutoFit/>
              <a:scene3d>
                <a:camera prst="orthographicFront"/>
                <a:lightRig rig="threePt" dir="t"/>
              </a:scene3d>
              <a:sp3d contourW="12700"/>
            </a:bodyPr>
            <a:lstStyle/>
            <a:p>
              <a:pPr algn="ctr" defTabSz="457200">
                <a:lnSpc>
                  <a:spcPct val="150000"/>
                </a:lnSpc>
                <a:defRPr/>
              </a:pPr>
              <a:r>
                <a:rPr kumimoji="0" lang="zh-CN" altLang="en-US" sz="1400" b="0" i="0" u="none" strike="noStrike" kern="1200" cap="none" spc="0" normalizeH="0" baseline="0" noProof="0" dirty="0">
                  <a:ln>
                    <a:noFill/>
                  </a:ln>
                  <a:solidFill>
                    <a:schemeClr val="tx1">
                      <a:lumMod val="85000"/>
                      <a:lumOff val="15000"/>
                    </a:schemeClr>
                  </a:solidFill>
                  <a:effectLst/>
                  <a:uLnTx/>
                  <a:uFillTx/>
                  <a:latin typeface="字魂36号-正文宋楷" panose="02000000000000000000" pitchFamily="2" charset="-122"/>
                  <a:ea typeface="字魂36号-正文宋楷" panose="02000000000000000000" pitchFamily="2" charset="-122"/>
                  <a:sym typeface="Arial" panose="020B0604020202020204" pitchFamily="34" charset="0"/>
                </a:rPr>
                <a:t>双击输入替换内容输入相关文本内容双击输入替换内容输入相关文本内容双击输入替换内容输入相关文本内容双击输入替换内容输入相关</a:t>
              </a:r>
              <a:r>
                <a:rPr lang="zh-CN" altLang="en-US" sz="1400" dirty="0">
                  <a:solidFill>
                    <a:schemeClr val="tx1">
                      <a:lumMod val="85000"/>
                      <a:lumOff val="15000"/>
                    </a:schemeClr>
                  </a:solidFill>
                  <a:latin typeface="字魂36号-正文宋楷" panose="02000000000000000000" pitchFamily="2" charset="-122"/>
                  <a:ea typeface="字魂36号-正文宋楷" panose="02000000000000000000" pitchFamily="2" charset="-122"/>
                  <a:sym typeface="Arial" panose="020B0604020202020204" pitchFamily="34" charset="0"/>
                </a:rPr>
                <a:t>文本内容双击输入替换内容输入相关文本内容双击输入替换内容输入相关文本内容双击输入替换内容输入相关文本内容双击输入替换内容输入相关文本内容</a:t>
              </a:r>
            </a:p>
            <a:p>
              <a:pPr marL="0" marR="0" lvl="0" indent="0" algn="ctr" defTabSz="457200" rtl="0" eaLnBrk="1" fontAlgn="auto" latinLnBrk="0" hangingPunct="1">
                <a:lnSpc>
                  <a:spcPct val="150000"/>
                </a:lnSpc>
                <a:spcBef>
                  <a:spcPts val="0"/>
                </a:spcBef>
                <a:spcAft>
                  <a:spcPts val="0"/>
                </a:spcAft>
                <a:buClrTx/>
                <a:buSzTx/>
                <a:buFontTx/>
                <a:buNone/>
                <a:tabLst/>
                <a:defRPr/>
              </a:pPr>
              <a:endParaRPr kumimoji="0" lang="zh-CN" altLang="en-US" sz="1400" b="0" i="0" u="none" strike="noStrike" kern="1200" cap="none" spc="0" normalizeH="0" baseline="0" noProof="0" dirty="0">
                <a:ln>
                  <a:noFill/>
                </a:ln>
                <a:solidFill>
                  <a:schemeClr val="tx1">
                    <a:lumMod val="85000"/>
                    <a:lumOff val="15000"/>
                  </a:schemeClr>
                </a:solidFill>
                <a:effectLst/>
                <a:uLnTx/>
                <a:uFillTx/>
                <a:latin typeface="字魂36号-正文宋楷" panose="02000000000000000000" pitchFamily="2" charset="-122"/>
                <a:ea typeface="字魂36号-正文宋楷" panose="02000000000000000000" pitchFamily="2" charset="-122"/>
                <a:sym typeface="Arial" panose="020B0604020202020204" pitchFamily="34" charset="0"/>
              </a:endParaRPr>
            </a:p>
          </p:txBody>
        </p:sp>
        <p:sp>
          <p:nvSpPr>
            <p:cNvPr id="4" name="PA-文本框 8">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A42F935C-5CFF-4FEE-AF04-49115ACF0DFD}"/>
                </a:ext>
              </a:extLst>
            </p:cNvPr>
            <p:cNvSpPr txBox="1"/>
            <p:nvPr>
              <p:custDataLst>
                <p:tags r:id="rId6"/>
              </p:custDataLst>
            </p:nvPr>
          </p:nvSpPr>
          <p:spPr>
            <a:xfrm>
              <a:off x="7424777" y="2349500"/>
              <a:ext cx="1415772" cy="461665"/>
            </a:xfrm>
            <a:prstGeom prst="rect">
              <a:avLst/>
            </a:prstGeom>
            <a:noFill/>
          </p:spPr>
          <p:txBody>
            <a:bodyPr wrap="none" rtlCol="0">
              <a:spAutoFit/>
              <a:scene3d>
                <a:camera prst="orthographicFront"/>
                <a:lightRig rig="threePt" dir="t"/>
              </a:scene3d>
              <a:sp3d contourW="12700"/>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zh-CN" altLang="en-US" sz="2400" b="0" i="0" u="none" strike="noStrike" kern="1200" cap="none" spc="0" normalizeH="0" baseline="0" noProof="0" dirty="0">
                  <a:ln>
                    <a:noFill/>
                  </a:ln>
                  <a:solidFill>
                    <a:schemeClr val="tx1">
                      <a:lumMod val="85000"/>
                      <a:lumOff val="15000"/>
                    </a:schemeClr>
                  </a:solidFill>
                  <a:effectLst/>
                  <a:uLnTx/>
                  <a:uFillTx/>
                  <a:latin typeface="字魂36号-正文宋楷" panose="02000000000000000000" pitchFamily="2" charset="-122"/>
                  <a:ea typeface="字魂36号-正文宋楷" panose="02000000000000000000" pitchFamily="2" charset="-122"/>
                  <a:sym typeface="Arial" panose="020B0604020202020204" pitchFamily="34" charset="0"/>
                </a:rPr>
                <a:t>标题添加</a:t>
              </a:r>
            </a:p>
          </p:txBody>
        </p:sp>
      </p:grpSp>
      <p:sp>
        <p:nvSpPr>
          <p:cNvPr id="15" name="椭圆 8">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95F79E3A-FE4E-46B6-88FE-DF1BAD5217F7}"/>
              </a:ext>
            </a:extLst>
          </p:cNvPr>
          <p:cNvSpPr/>
          <p:nvPr/>
        </p:nvSpPr>
        <p:spPr>
          <a:xfrm>
            <a:off x="1523069" y="4446921"/>
            <a:ext cx="907891" cy="922004"/>
          </a:xfrm>
          <a:custGeom>
            <a:avLst/>
            <a:gdLst>
              <a:gd name="connsiteX0" fmla="*/ 87620 w 596114"/>
              <a:gd name="connsiteY0" fmla="*/ 437153 h 605381"/>
              <a:gd name="connsiteX1" fmla="*/ 147471 w 596114"/>
              <a:gd name="connsiteY1" fmla="*/ 437153 h 605381"/>
              <a:gd name="connsiteX2" fmla="*/ 155808 w 596114"/>
              <a:gd name="connsiteY2" fmla="*/ 476105 h 605381"/>
              <a:gd name="connsiteX3" fmla="*/ 87620 w 596114"/>
              <a:gd name="connsiteY3" fmla="*/ 476105 h 605381"/>
              <a:gd name="connsiteX4" fmla="*/ 68166 w 596114"/>
              <a:gd name="connsiteY4" fmla="*/ 456679 h 605381"/>
              <a:gd name="connsiteX5" fmla="*/ 87620 w 596114"/>
              <a:gd name="connsiteY5" fmla="*/ 437153 h 605381"/>
              <a:gd name="connsiteX6" fmla="*/ 241113 w 596114"/>
              <a:gd name="connsiteY6" fmla="*/ 372802 h 605381"/>
              <a:gd name="connsiteX7" fmla="*/ 230888 w 596114"/>
              <a:gd name="connsiteY7" fmla="*/ 419692 h 605381"/>
              <a:gd name="connsiteX8" fmla="*/ 277846 w 596114"/>
              <a:gd name="connsiteY8" fmla="*/ 409481 h 605381"/>
              <a:gd name="connsiteX9" fmla="*/ 87625 w 596114"/>
              <a:gd name="connsiteY9" fmla="*/ 339420 h 605381"/>
              <a:gd name="connsiteX10" fmla="*/ 168439 w 596114"/>
              <a:gd name="connsiteY10" fmla="*/ 339420 h 605381"/>
              <a:gd name="connsiteX11" fmla="*/ 160000 w 596114"/>
              <a:gd name="connsiteY11" fmla="*/ 378372 h 605381"/>
              <a:gd name="connsiteX12" fmla="*/ 87625 w 596114"/>
              <a:gd name="connsiteY12" fmla="*/ 378372 h 605381"/>
              <a:gd name="connsiteX13" fmla="*/ 68166 w 596114"/>
              <a:gd name="connsiteY13" fmla="*/ 358946 h 605381"/>
              <a:gd name="connsiteX14" fmla="*/ 87625 w 596114"/>
              <a:gd name="connsiteY14" fmla="*/ 339420 h 605381"/>
              <a:gd name="connsiteX15" fmla="*/ 87622 w 596114"/>
              <a:gd name="connsiteY15" fmla="*/ 241687 h 605381"/>
              <a:gd name="connsiteX16" fmla="*/ 239005 w 596114"/>
              <a:gd name="connsiteY16" fmla="*/ 241687 h 605381"/>
              <a:gd name="connsiteX17" fmla="*/ 199993 w 596114"/>
              <a:gd name="connsiteY17" fmla="*/ 280639 h 605381"/>
              <a:gd name="connsiteX18" fmla="*/ 87622 w 596114"/>
              <a:gd name="connsiteY18" fmla="*/ 280639 h 605381"/>
              <a:gd name="connsiteX19" fmla="*/ 68166 w 596114"/>
              <a:gd name="connsiteY19" fmla="*/ 261213 h 605381"/>
              <a:gd name="connsiteX20" fmla="*/ 87622 w 596114"/>
              <a:gd name="connsiteY20" fmla="*/ 241687 h 605381"/>
              <a:gd name="connsiteX21" fmla="*/ 87627 w 596114"/>
              <a:gd name="connsiteY21" fmla="*/ 143954 h 605381"/>
              <a:gd name="connsiteX22" fmla="*/ 336949 w 596114"/>
              <a:gd name="connsiteY22" fmla="*/ 143954 h 605381"/>
              <a:gd name="connsiteX23" fmla="*/ 297927 w 596114"/>
              <a:gd name="connsiteY23" fmla="*/ 182906 h 605381"/>
              <a:gd name="connsiteX24" fmla="*/ 87627 w 596114"/>
              <a:gd name="connsiteY24" fmla="*/ 182906 h 605381"/>
              <a:gd name="connsiteX25" fmla="*/ 68166 w 596114"/>
              <a:gd name="connsiteY25" fmla="*/ 163480 h 605381"/>
              <a:gd name="connsiteX26" fmla="*/ 87627 w 596114"/>
              <a:gd name="connsiteY26" fmla="*/ 143954 h 605381"/>
              <a:gd name="connsiteX27" fmla="*/ 515787 w 596114"/>
              <a:gd name="connsiteY27" fmla="*/ 93955 h 605381"/>
              <a:gd name="connsiteX28" fmla="*/ 484936 w 596114"/>
              <a:gd name="connsiteY28" fmla="*/ 106334 h 605381"/>
              <a:gd name="connsiteX29" fmla="*/ 257196 w 596114"/>
              <a:gd name="connsiteY29" fmla="*/ 333744 h 605381"/>
              <a:gd name="connsiteX30" fmla="*/ 316961 w 596114"/>
              <a:gd name="connsiteY30" fmla="*/ 393422 h 605381"/>
              <a:gd name="connsiteX31" fmla="*/ 544701 w 596114"/>
              <a:gd name="connsiteY31" fmla="*/ 166012 h 605381"/>
              <a:gd name="connsiteX32" fmla="*/ 546190 w 596114"/>
              <a:gd name="connsiteY32" fmla="*/ 107821 h 605381"/>
              <a:gd name="connsiteX33" fmla="*/ 515787 w 596114"/>
              <a:gd name="connsiteY33" fmla="*/ 93955 h 605381"/>
              <a:gd name="connsiteX34" fmla="*/ 515178 w 596114"/>
              <a:gd name="connsiteY34" fmla="*/ 54984 h 605381"/>
              <a:gd name="connsiteX35" fmla="*/ 573094 w 596114"/>
              <a:gd name="connsiteY35" fmla="*/ 79668 h 605381"/>
              <a:gd name="connsiteX36" fmla="*/ 572300 w 596114"/>
              <a:gd name="connsiteY36" fmla="*/ 193571 h 605381"/>
              <a:gd name="connsiteX37" fmla="*/ 330760 w 596114"/>
              <a:gd name="connsiteY37" fmla="*/ 434760 h 605381"/>
              <a:gd name="connsiteX38" fmla="*/ 321031 w 596114"/>
              <a:gd name="connsiteY38" fmla="*/ 440014 h 605381"/>
              <a:gd name="connsiteX39" fmla="*/ 209543 w 596114"/>
              <a:gd name="connsiteY39" fmla="*/ 464202 h 605381"/>
              <a:gd name="connsiteX40" fmla="*/ 191674 w 596114"/>
              <a:gd name="connsiteY40" fmla="*/ 458849 h 605381"/>
              <a:gd name="connsiteX41" fmla="*/ 186412 w 596114"/>
              <a:gd name="connsiteY41" fmla="*/ 441005 h 605381"/>
              <a:gd name="connsiteX42" fmla="*/ 210536 w 596114"/>
              <a:gd name="connsiteY42" fmla="*/ 329680 h 605381"/>
              <a:gd name="connsiteX43" fmla="*/ 215798 w 596114"/>
              <a:gd name="connsiteY43" fmla="*/ 319965 h 605381"/>
              <a:gd name="connsiteX44" fmla="*/ 457338 w 596114"/>
              <a:gd name="connsiteY44" fmla="*/ 78776 h 605381"/>
              <a:gd name="connsiteX45" fmla="*/ 515178 w 596114"/>
              <a:gd name="connsiteY45" fmla="*/ 54984 h 605381"/>
              <a:gd name="connsiteX46" fmla="*/ 42688 w 596114"/>
              <a:gd name="connsiteY46" fmla="*/ 0 h 605381"/>
              <a:gd name="connsiteX47" fmla="*/ 398388 w 596114"/>
              <a:gd name="connsiteY47" fmla="*/ 0 h 605381"/>
              <a:gd name="connsiteX48" fmla="*/ 441076 w 596114"/>
              <a:gd name="connsiteY48" fmla="*/ 41337 h 605381"/>
              <a:gd name="connsiteX49" fmla="*/ 402160 w 596114"/>
              <a:gd name="connsiteY49" fmla="*/ 78907 h 605381"/>
              <a:gd name="connsiteX50" fmla="*/ 402160 w 596114"/>
              <a:gd name="connsiteY50" fmla="*/ 42625 h 605381"/>
              <a:gd name="connsiteX51" fmla="*/ 398388 w 596114"/>
              <a:gd name="connsiteY51" fmla="*/ 38958 h 605381"/>
              <a:gd name="connsiteX52" fmla="*/ 42688 w 596114"/>
              <a:gd name="connsiteY52" fmla="*/ 38958 h 605381"/>
              <a:gd name="connsiteX53" fmla="*/ 39015 w 596114"/>
              <a:gd name="connsiteY53" fmla="*/ 42625 h 605381"/>
              <a:gd name="connsiteX54" fmla="*/ 39015 w 596114"/>
              <a:gd name="connsiteY54" fmla="*/ 562656 h 605381"/>
              <a:gd name="connsiteX55" fmla="*/ 42688 w 596114"/>
              <a:gd name="connsiteY55" fmla="*/ 566423 h 605381"/>
              <a:gd name="connsiteX56" fmla="*/ 398388 w 596114"/>
              <a:gd name="connsiteY56" fmla="*/ 566423 h 605381"/>
              <a:gd name="connsiteX57" fmla="*/ 402160 w 596114"/>
              <a:gd name="connsiteY57" fmla="*/ 562656 h 605381"/>
              <a:gd name="connsiteX58" fmla="*/ 402160 w 596114"/>
              <a:gd name="connsiteY58" fmla="*/ 418622 h 605381"/>
              <a:gd name="connsiteX59" fmla="*/ 441175 w 596114"/>
              <a:gd name="connsiteY59" fmla="*/ 379664 h 605381"/>
              <a:gd name="connsiteX60" fmla="*/ 441175 w 596114"/>
              <a:gd name="connsiteY60" fmla="*/ 562656 h 605381"/>
              <a:gd name="connsiteX61" fmla="*/ 398388 w 596114"/>
              <a:gd name="connsiteY61" fmla="*/ 605381 h 605381"/>
              <a:gd name="connsiteX62" fmla="*/ 42688 w 596114"/>
              <a:gd name="connsiteY62" fmla="*/ 605381 h 605381"/>
              <a:gd name="connsiteX63" fmla="*/ 0 w 596114"/>
              <a:gd name="connsiteY63" fmla="*/ 562656 h 605381"/>
              <a:gd name="connsiteX64" fmla="*/ 0 w 596114"/>
              <a:gd name="connsiteY64" fmla="*/ 42625 h 605381"/>
              <a:gd name="connsiteX65" fmla="*/ 42688 w 596114"/>
              <a:gd name="connsiteY65" fmla="*/ 0 h 6053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Lst>
            <a:rect l="l" t="t" r="r" b="b"/>
            <a:pathLst>
              <a:path w="596114" h="605381">
                <a:moveTo>
                  <a:pt x="87620" y="437153"/>
                </a:moveTo>
                <a:lnTo>
                  <a:pt x="147471" y="437153"/>
                </a:lnTo>
                <a:cubicBezTo>
                  <a:pt x="145585" y="450930"/>
                  <a:pt x="148562" y="464608"/>
                  <a:pt x="155808" y="476105"/>
                </a:cubicBezTo>
                <a:lnTo>
                  <a:pt x="87620" y="476105"/>
                </a:lnTo>
                <a:cubicBezTo>
                  <a:pt x="76900" y="476105"/>
                  <a:pt x="68166" y="467383"/>
                  <a:pt x="68166" y="456679"/>
                </a:cubicBezTo>
                <a:cubicBezTo>
                  <a:pt x="68166" y="445875"/>
                  <a:pt x="76900" y="437153"/>
                  <a:pt x="87620" y="437153"/>
                </a:cubicBezTo>
                <a:close/>
                <a:moveTo>
                  <a:pt x="241113" y="372802"/>
                </a:moveTo>
                <a:lnTo>
                  <a:pt x="230888" y="419692"/>
                </a:lnTo>
                <a:lnTo>
                  <a:pt x="277846" y="409481"/>
                </a:lnTo>
                <a:close/>
                <a:moveTo>
                  <a:pt x="87625" y="339420"/>
                </a:moveTo>
                <a:lnTo>
                  <a:pt x="168439" y="339420"/>
                </a:lnTo>
                <a:lnTo>
                  <a:pt x="160000" y="378372"/>
                </a:lnTo>
                <a:lnTo>
                  <a:pt x="87625" y="378372"/>
                </a:lnTo>
                <a:cubicBezTo>
                  <a:pt x="76903" y="378372"/>
                  <a:pt x="68166" y="369650"/>
                  <a:pt x="68166" y="358946"/>
                </a:cubicBezTo>
                <a:cubicBezTo>
                  <a:pt x="68166" y="348142"/>
                  <a:pt x="76903" y="339420"/>
                  <a:pt x="87625" y="339420"/>
                </a:cubicBezTo>
                <a:close/>
                <a:moveTo>
                  <a:pt x="87622" y="241687"/>
                </a:moveTo>
                <a:lnTo>
                  <a:pt x="239005" y="241687"/>
                </a:lnTo>
                <a:lnTo>
                  <a:pt x="199993" y="280639"/>
                </a:lnTo>
                <a:lnTo>
                  <a:pt x="87622" y="280639"/>
                </a:lnTo>
                <a:cubicBezTo>
                  <a:pt x="76902" y="280639"/>
                  <a:pt x="68166" y="271917"/>
                  <a:pt x="68166" y="261213"/>
                </a:cubicBezTo>
                <a:cubicBezTo>
                  <a:pt x="68166" y="250409"/>
                  <a:pt x="76902" y="241687"/>
                  <a:pt x="87622" y="241687"/>
                </a:cubicBezTo>
                <a:close/>
                <a:moveTo>
                  <a:pt x="87627" y="143954"/>
                </a:moveTo>
                <a:lnTo>
                  <a:pt x="336949" y="143954"/>
                </a:lnTo>
                <a:lnTo>
                  <a:pt x="297927" y="182906"/>
                </a:lnTo>
                <a:lnTo>
                  <a:pt x="87627" y="182906"/>
                </a:lnTo>
                <a:cubicBezTo>
                  <a:pt x="76904" y="182906"/>
                  <a:pt x="68166" y="174184"/>
                  <a:pt x="68166" y="163480"/>
                </a:cubicBezTo>
                <a:cubicBezTo>
                  <a:pt x="68166" y="152676"/>
                  <a:pt x="76904" y="143954"/>
                  <a:pt x="87627" y="143954"/>
                </a:cubicBezTo>
                <a:close/>
                <a:moveTo>
                  <a:pt x="515787" y="93955"/>
                </a:moveTo>
                <a:cubicBezTo>
                  <a:pt x="504643" y="93695"/>
                  <a:pt x="493425" y="97809"/>
                  <a:pt x="484936" y="106334"/>
                </a:cubicBezTo>
                <a:lnTo>
                  <a:pt x="257196" y="333744"/>
                </a:lnTo>
                <a:lnTo>
                  <a:pt x="316961" y="393422"/>
                </a:lnTo>
                <a:lnTo>
                  <a:pt x="544701" y="166012"/>
                </a:lnTo>
                <a:cubicBezTo>
                  <a:pt x="560784" y="149953"/>
                  <a:pt x="561082" y="124376"/>
                  <a:pt x="546190" y="107821"/>
                </a:cubicBezTo>
                <a:cubicBezTo>
                  <a:pt x="538000" y="98850"/>
                  <a:pt x="526930" y="94215"/>
                  <a:pt x="515787" y="93955"/>
                </a:cubicBezTo>
                <a:close/>
                <a:moveTo>
                  <a:pt x="515178" y="54984"/>
                </a:moveTo>
                <a:cubicBezTo>
                  <a:pt x="536138" y="55083"/>
                  <a:pt x="557110" y="63262"/>
                  <a:pt x="573094" y="79668"/>
                </a:cubicBezTo>
                <a:cubicBezTo>
                  <a:pt x="603870" y="111291"/>
                  <a:pt x="603969" y="161948"/>
                  <a:pt x="572300" y="193571"/>
                </a:cubicBezTo>
                <a:lnTo>
                  <a:pt x="330760" y="434760"/>
                </a:lnTo>
                <a:cubicBezTo>
                  <a:pt x="328179" y="437337"/>
                  <a:pt x="324704" y="439221"/>
                  <a:pt x="321031" y="440014"/>
                </a:cubicBezTo>
                <a:lnTo>
                  <a:pt x="209543" y="464202"/>
                </a:lnTo>
                <a:cubicBezTo>
                  <a:pt x="203090" y="465590"/>
                  <a:pt x="196340" y="463607"/>
                  <a:pt x="191674" y="458849"/>
                </a:cubicBezTo>
                <a:cubicBezTo>
                  <a:pt x="186908" y="454190"/>
                  <a:pt x="185022" y="447350"/>
                  <a:pt x="186412" y="441005"/>
                </a:cubicBezTo>
                <a:lnTo>
                  <a:pt x="210536" y="329680"/>
                </a:lnTo>
                <a:cubicBezTo>
                  <a:pt x="211330" y="325913"/>
                  <a:pt x="213217" y="322542"/>
                  <a:pt x="215798" y="319965"/>
                </a:cubicBezTo>
                <a:cubicBezTo>
                  <a:pt x="225825" y="310051"/>
                  <a:pt x="439369" y="96719"/>
                  <a:pt x="457338" y="78776"/>
                </a:cubicBezTo>
                <a:cubicBezTo>
                  <a:pt x="473271" y="62865"/>
                  <a:pt x="494219" y="54885"/>
                  <a:pt x="515178" y="54984"/>
                </a:cubicBezTo>
                <a:close/>
                <a:moveTo>
                  <a:pt x="42688" y="0"/>
                </a:moveTo>
                <a:lnTo>
                  <a:pt x="398388" y="0"/>
                </a:lnTo>
                <a:cubicBezTo>
                  <a:pt x="421519" y="0"/>
                  <a:pt x="440381" y="18438"/>
                  <a:pt x="441076" y="41337"/>
                </a:cubicBezTo>
                <a:lnTo>
                  <a:pt x="402160" y="78907"/>
                </a:lnTo>
                <a:lnTo>
                  <a:pt x="402160" y="42625"/>
                </a:lnTo>
                <a:cubicBezTo>
                  <a:pt x="402160" y="40643"/>
                  <a:pt x="400473" y="38958"/>
                  <a:pt x="398388" y="38958"/>
                </a:cubicBezTo>
                <a:lnTo>
                  <a:pt x="42688" y="38958"/>
                </a:lnTo>
                <a:cubicBezTo>
                  <a:pt x="40702" y="38958"/>
                  <a:pt x="39015" y="40643"/>
                  <a:pt x="39015" y="42625"/>
                </a:cubicBezTo>
                <a:lnTo>
                  <a:pt x="39015" y="562656"/>
                </a:lnTo>
                <a:cubicBezTo>
                  <a:pt x="39015" y="564738"/>
                  <a:pt x="40702" y="566423"/>
                  <a:pt x="42688" y="566423"/>
                </a:cubicBezTo>
                <a:lnTo>
                  <a:pt x="398388" y="566423"/>
                </a:lnTo>
                <a:cubicBezTo>
                  <a:pt x="400473" y="566423"/>
                  <a:pt x="402160" y="564738"/>
                  <a:pt x="402160" y="562656"/>
                </a:cubicBezTo>
                <a:lnTo>
                  <a:pt x="402160" y="418622"/>
                </a:lnTo>
                <a:lnTo>
                  <a:pt x="441175" y="379664"/>
                </a:lnTo>
                <a:lnTo>
                  <a:pt x="441175" y="562656"/>
                </a:lnTo>
                <a:cubicBezTo>
                  <a:pt x="441175" y="586249"/>
                  <a:pt x="422015" y="605381"/>
                  <a:pt x="398388" y="605381"/>
                </a:cubicBezTo>
                <a:lnTo>
                  <a:pt x="42688" y="605381"/>
                </a:lnTo>
                <a:cubicBezTo>
                  <a:pt x="19160" y="605381"/>
                  <a:pt x="0" y="586249"/>
                  <a:pt x="0" y="562656"/>
                </a:cubicBezTo>
                <a:lnTo>
                  <a:pt x="0" y="42625"/>
                </a:lnTo>
                <a:cubicBezTo>
                  <a:pt x="0" y="19132"/>
                  <a:pt x="19160" y="0"/>
                  <a:pt x="42688"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sym typeface="Arial" panose="020B0604020202020204" pitchFamily="34" charset="0"/>
            </a:endParaRPr>
          </a:p>
        </p:txBody>
      </p:sp>
      <p:sp>
        <p:nvSpPr>
          <p:cNvPr id="16" name="椭圆 9">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E2E42B9A-5E9A-48AC-AACE-F86891B204C5}"/>
              </a:ext>
            </a:extLst>
          </p:cNvPr>
          <p:cNvSpPr/>
          <p:nvPr/>
        </p:nvSpPr>
        <p:spPr>
          <a:xfrm>
            <a:off x="5634999" y="4447618"/>
            <a:ext cx="922004" cy="920610"/>
          </a:xfrm>
          <a:custGeom>
            <a:avLst/>
            <a:gdLst>
              <a:gd name="T0" fmla="*/ 6894 w 7804"/>
              <a:gd name="T1" fmla="*/ 3038 h 7804"/>
              <a:gd name="T2" fmla="*/ 6614 w 7804"/>
              <a:gd name="T3" fmla="*/ 2704 h 7804"/>
              <a:gd name="T4" fmla="*/ 6826 w 7804"/>
              <a:gd name="T5" fmla="*/ 2200 h 7804"/>
              <a:gd name="T6" fmla="*/ 6496 w 7804"/>
              <a:gd name="T7" fmla="*/ 978 h 7804"/>
              <a:gd name="T8" fmla="*/ 5604 w 7804"/>
              <a:gd name="T9" fmla="*/ 978 h 7804"/>
              <a:gd name="T10" fmla="*/ 5254 w 7804"/>
              <a:gd name="T11" fmla="*/ 1222 h 7804"/>
              <a:gd name="T12" fmla="*/ 4973 w 7804"/>
              <a:gd name="T13" fmla="*/ 1137 h 7804"/>
              <a:gd name="T14" fmla="*/ 4766 w 7804"/>
              <a:gd name="T15" fmla="*/ 631 h 7804"/>
              <a:gd name="T16" fmla="*/ 3668 w 7804"/>
              <a:gd name="T17" fmla="*/ 0 h 7804"/>
              <a:gd name="T18" fmla="*/ 3038 w 7804"/>
              <a:gd name="T19" fmla="*/ 910 h 7804"/>
              <a:gd name="T20" fmla="*/ 2704 w 7804"/>
              <a:gd name="T21" fmla="*/ 1190 h 7804"/>
              <a:gd name="T22" fmla="*/ 2398 w 7804"/>
              <a:gd name="T23" fmla="*/ 1175 h 7804"/>
              <a:gd name="T24" fmla="*/ 1754 w 7804"/>
              <a:gd name="T25" fmla="*/ 793 h 7804"/>
              <a:gd name="T26" fmla="*/ 978 w 7804"/>
              <a:gd name="T27" fmla="*/ 1308 h 7804"/>
              <a:gd name="T28" fmla="*/ 1175 w 7804"/>
              <a:gd name="T29" fmla="*/ 2398 h 7804"/>
              <a:gd name="T30" fmla="*/ 1137 w 7804"/>
              <a:gd name="T31" fmla="*/ 2831 h 7804"/>
              <a:gd name="T32" fmla="*/ 631 w 7804"/>
              <a:gd name="T33" fmla="*/ 3038 h 7804"/>
              <a:gd name="T34" fmla="*/ 0 w 7804"/>
              <a:gd name="T35" fmla="*/ 4136 h 7804"/>
              <a:gd name="T36" fmla="*/ 910 w 7804"/>
              <a:gd name="T37" fmla="*/ 4766 h 7804"/>
              <a:gd name="T38" fmla="*/ 1190 w 7804"/>
              <a:gd name="T39" fmla="*/ 5100 h 7804"/>
              <a:gd name="T40" fmla="*/ 978 w 7804"/>
              <a:gd name="T41" fmla="*/ 5604 h 7804"/>
              <a:gd name="T42" fmla="*/ 1308 w 7804"/>
              <a:gd name="T43" fmla="*/ 6826 h 7804"/>
              <a:gd name="T44" fmla="*/ 2200 w 7804"/>
              <a:gd name="T45" fmla="*/ 6826 h 7804"/>
              <a:gd name="T46" fmla="*/ 2550 w 7804"/>
              <a:gd name="T47" fmla="*/ 6582 h 7804"/>
              <a:gd name="T48" fmla="*/ 2831 w 7804"/>
              <a:gd name="T49" fmla="*/ 6667 h 7804"/>
              <a:gd name="T50" fmla="*/ 3038 w 7804"/>
              <a:gd name="T51" fmla="*/ 7173 h 7804"/>
              <a:gd name="T52" fmla="*/ 4136 w 7804"/>
              <a:gd name="T53" fmla="*/ 7804 h 7804"/>
              <a:gd name="T54" fmla="*/ 4766 w 7804"/>
              <a:gd name="T55" fmla="*/ 6894 h 7804"/>
              <a:gd name="T56" fmla="*/ 5100 w 7804"/>
              <a:gd name="T57" fmla="*/ 6614 h 7804"/>
              <a:gd name="T58" fmla="*/ 5406 w 7804"/>
              <a:gd name="T59" fmla="*/ 6629 h 7804"/>
              <a:gd name="T60" fmla="*/ 6050 w 7804"/>
              <a:gd name="T61" fmla="*/ 7011 h 7804"/>
              <a:gd name="T62" fmla="*/ 6647 w 7804"/>
              <a:gd name="T63" fmla="*/ 6675 h 7804"/>
              <a:gd name="T64" fmla="*/ 6826 w 7804"/>
              <a:gd name="T65" fmla="*/ 6496 h 7804"/>
              <a:gd name="T66" fmla="*/ 6629 w 7804"/>
              <a:gd name="T67" fmla="*/ 5406 h 7804"/>
              <a:gd name="T68" fmla="*/ 6667 w 7804"/>
              <a:gd name="T69" fmla="*/ 4972 h 7804"/>
              <a:gd name="T70" fmla="*/ 7173 w 7804"/>
              <a:gd name="T71" fmla="*/ 4766 h 7804"/>
              <a:gd name="T72" fmla="*/ 7804 w 7804"/>
              <a:gd name="T73" fmla="*/ 3668 h 7804"/>
              <a:gd name="T74" fmla="*/ 5608 w 7804"/>
              <a:gd name="T75" fmla="*/ 3902 h 7804"/>
              <a:gd name="T76" fmla="*/ 2196 w 7804"/>
              <a:gd name="T77" fmla="*/ 3902 h 7804"/>
              <a:gd name="T78" fmla="*/ 5608 w 7804"/>
              <a:gd name="T79" fmla="*/ 3902 h 78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7804" h="7804">
                <a:moveTo>
                  <a:pt x="7173" y="3038"/>
                </a:moveTo>
                <a:lnTo>
                  <a:pt x="6894" y="3038"/>
                </a:lnTo>
                <a:cubicBezTo>
                  <a:pt x="6824" y="3038"/>
                  <a:pt x="6714" y="2953"/>
                  <a:pt x="6667" y="2831"/>
                </a:cubicBezTo>
                <a:cubicBezTo>
                  <a:pt x="6650" y="2789"/>
                  <a:pt x="6632" y="2746"/>
                  <a:pt x="6614" y="2704"/>
                </a:cubicBezTo>
                <a:cubicBezTo>
                  <a:pt x="6561" y="2585"/>
                  <a:pt x="6579" y="2447"/>
                  <a:pt x="6629" y="2398"/>
                </a:cubicBezTo>
                <a:lnTo>
                  <a:pt x="6826" y="2200"/>
                </a:lnTo>
                <a:cubicBezTo>
                  <a:pt x="7072" y="1954"/>
                  <a:pt x="7072" y="1554"/>
                  <a:pt x="6826" y="1308"/>
                </a:cubicBezTo>
                <a:lnTo>
                  <a:pt x="6496" y="978"/>
                </a:lnTo>
                <a:cubicBezTo>
                  <a:pt x="6377" y="859"/>
                  <a:pt x="6218" y="793"/>
                  <a:pt x="6050" y="793"/>
                </a:cubicBezTo>
                <a:cubicBezTo>
                  <a:pt x="5882" y="793"/>
                  <a:pt x="5723" y="859"/>
                  <a:pt x="5604" y="978"/>
                </a:cubicBezTo>
                <a:lnTo>
                  <a:pt x="5406" y="1176"/>
                </a:lnTo>
                <a:cubicBezTo>
                  <a:pt x="5378" y="1204"/>
                  <a:pt x="5319" y="1222"/>
                  <a:pt x="5254" y="1222"/>
                </a:cubicBezTo>
                <a:cubicBezTo>
                  <a:pt x="5201" y="1222"/>
                  <a:pt x="5147" y="1211"/>
                  <a:pt x="5100" y="1190"/>
                </a:cubicBezTo>
                <a:cubicBezTo>
                  <a:pt x="5058" y="1172"/>
                  <a:pt x="5015" y="1154"/>
                  <a:pt x="4973" y="1137"/>
                </a:cubicBezTo>
                <a:cubicBezTo>
                  <a:pt x="4851" y="1090"/>
                  <a:pt x="4766" y="980"/>
                  <a:pt x="4766" y="910"/>
                </a:cubicBezTo>
                <a:lnTo>
                  <a:pt x="4766" y="631"/>
                </a:lnTo>
                <a:cubicBezTo>
                  <a:pt x="4766" y="283"/>
                  <a:pt x="4483" y="0"/>
                  <a:pt x="4136" y="0"/>
                </a:cubicBezTo>
                <a:lnTo>
                  <a:pt x="3668" y="0"/>
                </a:lnTo>
                <a:cubicBezTo>
                  <a:pt x="3321" y="0"/>
                  <a:pt x="3038" y="283"/>
                  <a:pt x="3038" y="631"/>
                </a:cubicBezTo>
                <a:lnTo>
                  <a:pt x="3038" y="910"/>
                </a:lnTo>
                <a:cubicBezTo>
                  <a:pt x="3038" y="980"/>
                  <a:pt x="2953" y="1090"/>
                  <a:pt x="2831" y="1137"/>
                </a:cubicBezTo>
                <a:cubicBezTo>
                  <a:pt x="2789" y="1154"/>
                  <a:pt x="2746" y="1172"/>
                  <a:pt x="2704" y="1190"/>
                </a:cubicBezTo>
                <a:cubicBezTo>
                  <a:pt x="2657" y="1211"/>
                  <a:pt x="2603" y="1222"/>
                  <a:pt x="2550" y="1222"/>
                </a:cubicBezTo>
                <a:cubicBezTo>
                  <a:pt x="2485" y="1222"/>
                  <a:pt x="2426" y="1204"/>
                  <a:pt x="2398" y="1175"/>
                </a:cubicBezTo>
                <a:lnTo>
                  <a:pt x="2200" y="978"/>
                </a:lnTo>
                <a:cubicBezTo>
                  <a:pt x="2081" y="859"/>
                  <a:pt x="1922" y="793"/>
                  <a:pt x="1754" y="793"/>
                </a:cubicBezTo>
                <a:cubicBezTo>
                  <a:pt x="1585" y="793"/>
                  <a:pt x="1427" y="859"/>
                  <a:pt x="1308" y="978"/>
                </a:cubicBezTo>
                <a:lnTo>
                  <a:pt x="978" y="1308"/>
                </a:lnTo>
                <a:cubicBezTo>
                  <a:pt x="732" y="1554"/>
                  <a:pt x="732" y="1954"/>
                  <a:pt x="978" y="2200"/>
                </a:cubicBezTo>
                <a:lnTo>
                  <a:pt x="1175" y="2398"/>
                </a:lnTo>
                <a:cubicBezTo>
                  <a:pt x="1225" y="2447"/>
                  <a:pt x="1243" y="2585"/>
                  <a:pt x="1190" y="2704"/>
                </a:cubicBezTo>
                <a:cubicBezTo>
                  <a:pt x="1172" y="2746"/>
                  <a:pt x="1154" y="2789"/>
                  <a:pt x="1137" y="2831"/>
                </a:cubicBezTo>
                <a:cubicBezTo>
                  <a:pt x="1090" y="2953"/>
                  <a:pt x="980" y="3038"/>
                  <a:pt x="910" y="3038"/>
                </a:cubicBezTo>
                <a:lnTo>
                  <a:pt x="631" y="3038"/>
                </a:lnTo>
                <a:cubicBezTo>
                  <a:pt x="283" y="3038"/>
                  <a:pt x="0" y="3321"/>
                  <a:pt x="0" y="3668"/>
                </a:cubicBezTo>
                <a:lnTo>
                  <a:pt x="0" y="4136"/>
                </a:lnTo>
                <a:cubicBezTo>
                  <a:pt x="0" y="4483"/>
                  <a:pt x="283" y="4766"/>
                  <a:pt x="631" y="4766"/>
                </a:cubicBezTo>
                <a:lnTo>
                  <a:pt x="910" y="4766"/>
                </a:lnTo>
                <a:cubicBezTo>
                  <a:pt x="980" y="4766"/>
                  <a:pt x="1090" y="4851"/>
                  <a:pt x="1137" y="4972"/>
                </a:cubicBezTo>
                <a:cubicBezTo>
                  <a:pt x="1154" y="5015"/>
                  <a:pt x="1172" y="5058"/>
                  <a:pt x="1190" y="5100"/>
                </a:cubicBezTo>
                <a:cubicBezTo>
                  <a:pt x="1243" y="5219"/>
                  <a:pt x="1225" y="5357"/>
                  <a:pt x="1175" y="5406"/>
                </a:cubicBezTo>
                <a:lnTo>
                  <a:pt x="978" y="5604"/>
                </a:lnTo>
                <a:cubicBezTo>
                  <a:pt x="732" y="5850"/>
                  <a:pt x="732" y="6250"/>
                  <a:pt x="978" y="6496"/>
                </a:cubicBezTo>
                <a:lnTo>
                  <a:pt x="1308" y="6826"/>
                </a:lnTo>
                <a:cubicBezTo>
                  <a:pt x="1427" y="6945"/>
                  <a:pt x="1586" y="7011"/>
                  <a:pt x="1754" y="7011"/>
                </a:cubicBezTo>
                <a:cubicBezTo>
                  <a:pt x="1922" y="7011"/>
                  <a:pt x="2081" y="6945"/>
                  <a:pt x="2200" y="6826"/>
                </a:cubicBezTo>
                <a:lnTo>
                  <a:pt x="2398" y="6628"/>
                </a:lnTo>
                <a:cubicBezTo>
                  <a:pt x="2427" y="6599"/>
                  <a:pt x="2484" y="6582"/>
                  <a:pt x="2550" y="6582"/>
                </a:cubicBezTo>
                <a:cubicBezTo>
                  <a:pt x="2602" y="6582"/>
                  <a:pt x="2657" y="6593"/>
                  <a:pt x="2704" y="6614"/>
                </a:cubicBezTo>
                <a:cubicBezTo>
                  <a:pt x="2745" y="6632"/>
                  <a:pt x="2788" y="6650"/>
                  <a:pt x="2831" y="6667"/>
                </a:cubicBezTo>
                <a:cubicBezTo>
                  <a:pt x="2953" y="6714"/>
                  <a:pt x="3038" y="6824"/>
                  <a:pt x="3038" y="6894"/>
                </a:cubicBezTo>
                <a:lnTo>
                  <a:pt x="3038" y="7173"/>
                </a:lnTo>
                <a:cubicBezTo>
                  <a:pt x="3038" y="7521"/>
                  <a:pt x="3321" y="7804"/>
                  <a:pt x="3668" y="7804"/>
                </a:cubicBezTo>
                <a:lnTo>
                  <a:pt x="4136" y="7804"/>
                </a:lnTo>
                <a:cubicBezTo>
                  <a:pt x="4483" y="7804"/>
                  <a:pt x="4766" y="7521"/>
                  <a:pt x="4766" y="7173"/>
                </a:cubicBezTo>
                <a:lnTo>
                  <a:pt x="4766" y="6894"/>
                </a:lnTo>
                <a:cubicBezTo>
                  <a:pt x="4766" y="6824"/>
                  <a:pt x="4851" y="6714"/>
                  <a:pt x="4972" y="6667"/>
                </a:cubicBezTo>
                <a:cubicBezTo>
                  <a:pt x="5015" y="6650"/>
                  <a:pt x="5058" y="6632"/>
                  <a:pt x="5100" y="6614"/>
                </a:cubicBezTo>
                <a:cubicBezTo>
                  <a:pt x="5146" y="6593"/>
                  <a:pt x="5201" y="6582"/>
                  <a:pt x="5254" y="6582"/>
                </a:cubicBezTo>
                <a:cubicBezTo>
                  <a:pt x="5319" y="6582"/>
                  <a:pt x="5377" y="6600"/>
                  <a:pt x="5406" y="6629"/>
                </a:cubicBezTo>
                <a:lnTo>
                  <a:pt x="5604" y="6826"/>
                </a:lnTo>
                <a:cubicBezTo>
                  <a:pt x="5723" y="6945"/>
                  <a:pt x="5882" y="7011"/>
                  <a:pt x="6050" y="7011"/>
                </a:cubicBezTo>
                <a:cubicBezTo>
                  <a:pt x="6068" y="7011"/>
                  <a:pt x="6087" y="7010"/>
                  <a:pt x="6105" y="7009"/>
                </a:cubicBezTo>
                <a:cubicBezTo>
                  <a:pt x="6335" y="6989"/>
                  <a:pt x="6538" y="6785"/>
                  <a:pt x="6647" y="6675"/>
                </a:cubicBezTo>
                <a:lnTo>
                  <a:pt x="6661" y="6661"/>
                </a:lnTo>
                <a:lnTo>
                  <a:pt x="6826" y="6496"/>
                </a:lnTo>
                <a:cubicBezTo>
                  <a:pt x="7072" y="6250"/>
                  <a:pt x="7072" y="5850"/>
                  <a:pt x="6826" y="5604"/>
                </a:cubicBezTo>
                <a:lnTo>
                  <a:pt x="6629" y="5406"/>
                </a:lnTo>
                <a:cubicBezTo>
                  <a:pt x="6579" y="5357"/>
                  <a:pt x="6561" y="5219"/>
                  <a:pt x="6614" y="5100"/>
                </a:cubicBezTo>
                <a:cubicBezTo>
                  <a:pt x="6632" y="5058"/>
                  <a:pt x="6650" y="5015"/>
                  <a:pt x="6667" y="4972"/>
                </a:cubicBezTo>
                <a:cubicBezTo>
                  <a:pt x="6714" y="4851"/>
                  <a:pt x="6824" y="4766"/>
                  <a:pt x="6894" y="4766"/>
                </a:cubicBezTo>
                <a:lnTo>
                  <a:pt x="7173" y="4766"/>
                </a:lnTo>
                <a:cubicBezTo>
                  <a:pt x="7521" y="4766"/>
                  <a:pt x="7804" y="4483"/>
                  <a:pt x="7804" y="4135"/>
                </a:cubicBezTo>
                <a:lnTo>
                  <a:pt x="7804" y="3668"/>
                </a:lnTo>
                <a:cubicBezTo>
                  <a:pt x="7804" y="3321"/>
                  <a:pt x="7521" y="3038"/>
                  <a:pt x="7173" y="3038"/>
                </a:cubicBezTo>
                <a:close/>
                <a:moveTo>
                  <a:pt x="5608" y="3902"/>
                </a:moveTo>
                <a:cubicBezTo>
                  <a:pt x="5608" y="4843"/>
                  <a:pt x="4843" y="5608"/>
                  <a:pt x="3902" y="5608"/>
                </a:cubicBezTo>
                <a:cubicBezTo>
                  <a:pt x="2961" y="5608"/>
                  <a:pt x="2196" y="4843"/>
                  <a:pt x="2196" y="3902"/>
                </a:cubicBezTo>
                <a:cubicBezTo>
                  <a:pt x="2196" y="2961"/>
                  <a:pt x="2961" y="2196"/>
                  <a:pt x="3902" y="2196"/>
                </a:cubicBezTo>
                <a:cubicBezTo>
                  <a:pt x="4843" y="2196"/>
                  <a:pt x="5608" y="2961"/>
                  <a:pt x="5608" y="3902"/>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sym typeface="Arial" panose="020B0604020202020204" pitchFamily="34" charset="0"/>
            </a:endParaRPr>
          </a:p>
        </p:txBody>
      </p:sp>
      <p:sp>
        <p:nvSpPr>
          <p:cNvPr id="17" name="椭圆 10">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A499834C-AD15-40D7-A69B-C03AEF240242}"/>
              </a:ext>
            </a:extLst>
          </p:cNvPr>
          <p:cNvSpPr/>
          <p:nvPr/>
        </p:nvSpPr>
        <p:spPr>
          <a:xfrm>
            <a:off x="9830281" y="4446921"/>
            <a:ext cx="769408" cy="922004"/>
          </a:xfrm>
          <a:custGeom>
            <a:avLst/>
            <a:gdLst>
              <a:gd name="connsiteX0" fmla="*/ 234347 w 506307"/>
              <a:gd name="connsiteY0" fmla="*/ 379219 h 606722"/>
              <a:gd name="connsiteX1" fmla="*/ 271960 w 506307"/>
              <a:gd name="connsiteY1" fmla="*/ 379219 h 606722"/>
              <a:gd name="connsiteX2" fmla="*/ 278451 w 506307"/>
              <a:gd name="connsiteY2" fmla="*/ 385705 h 606722"/>
              <a:gd name="connsiteX3" fmla="*/ 278451 w 506307"/>
              <a:gd name="connsiteY3" fmla="*/ 448520 h 606722"/>
              <a:gd name="connsiteX4" fmla="*/ 271960 w 506307"/>
              <a:gd name="connsiteY4" fmla="*/ 455006 h 606722"/>
              <a:gd name="connsiteX5" fmla="*/ 234347 w 506307"/>
              <a:gd name="connsiteY5" fmla="*/ 455006 h 606722"/>
              <a:gd name="connsiteX6" fmla="*/ 227856 w 506307"/>
              <a:gd name="connsiteY6" fmla="*/ 448520 h 606722"/>
              <a:gd name="connsiteX7" fmla="*/ 227856 w 506307"/>
              <a:gd name="connsiteY7" fmla="*/ 385705 h 606722"/>
              <a:gd name="connsiteX8" fmla="*/ 234347 w 506307"/>
              <a:gd name="connsiteY8" fmla="*/ 379219 h 606722"/>
              <a:gd name="connsiteX9" fmla="*/ 234331 w 506307"/>
              <a:gd name="connsiteY9" fmla="*/ 328645 h 606722"/>
              <a:gd name="connsiteX10" fmla="*/ 177194 w 506307"/>
              <a:gd name="connsiteY10" fmla="*/ 385700 h 606722"/>
              <a:gd name="connsiteX11" fmla="*/ 177194 w 506307"/>
              <a:gd name="connsiteY11" fmla="*/ 448532 h 606722"/>
              <a:gd name="connsiteX12" fmla="*/ 234331 w 506307"/>
              <a:gd name="connsiteY12" fmla="*/ 505587 h 606722"/>
              <a:gd name="connsiteX13" fmla="*/ 271977 w 506307"/>
              <a:gd name="connsiteY13" fmla="*/ 505587 h 606722"/>
              <a:gd name="connsiteX14" fmla="*/ 329113 w 506307"/>
              <a:gd name="connsiteY14" fmla="*/ 448532 h 606722"/>
              <a:gd name="connsiteX15" fmla="*/ 329113 w 506307"/>
              <a:gd name="connsiteY15" fmla="*/ 385700 h 606722"/>
              <a:gd name="connsiteX16" fmla="*/ 271977 w 506307"/>
              <a:gd name="connsiteY16" fmla="*/ 328645 h 606722"/>
              <a:gd name="connsiteX17" fmla="*/ 253109 w 506307"/>
              <a:gd name="connsiteY17" fmla="*/ 0 h 606722"/>
              <a:gd name="connsiteX18" fmla="*/ 430303 w 506307"/>
              <a:gd name="connsiteY18" fmla="*/ 176942 h 606722"/>
              <a:gd name="connsiteX19" fmla="*/ 430303 w 506307"/>
              <a:gd name="connsiteY19" fmla="*/ 252749 h 606722"/>
              <a:gd name="connsiteX20" fmla="*/ 480943 w 506307"/>
              <a:gd name="connsiteY20" fmla="*/ 252749 h 606722"/>
              <a:gd name="connsiteX21" fmla="*/ 506307 w 506307"/>
              <a:gd name="connsiteY21" fmla="*/ 278077 h 606722"/>
              <a:gd name="connsiteX22" fmla="*/ 506307 w 506307"/>
              <a:gd name="connsiteY22" fmla="*/ 581394 h 606722"/>
              <a:gd name="connsiteX23" fmla="*/ 480943 w 506307"/>
              <a:gd name="connsiteY23" fmla="*/ 606722 h 606722"/>
              <a:gd name="connsiteX24" fmla="*/ 25275 w 506307"/>
              <a:gd name="connsiteY24" fmla="*/ 606722 h 606722"/>
              <a:gd name="connsiteX25" fmla="*/ 0 w 506307"/>
              <a:gd name="connsiteY25" fmla="*/ 581394 h 606722"/>
              <a:gd name="connsiteX26" fmla="*/ 0 w 506307"/>
              <a:gd name="connsiteY26" fmla="*/ 278077 h 606722"/>
              <a:gd name="connsiteX27" fmla="*/ 25275 w 506307"/>
              <a:gd name="connsiteY27" fmla="*/ 252749 h 606722"/>
              <a:gd name="connsiteX28" fmla="*/ 379753 w 506307"/>
              <a:gd name="connsiteY28" fmla="*/ 252749 h 606722"/>
              <a:gd name="connsiteX29" fmla="*/ 379753 w 506307"/>
              <a:gd name="connsiteY29" fmla="*/ 176942 h 606722"/>
              <a:gd name="connsiteX30" fmla="*/ 253109 w 506307"/>
              <a:gd name="connsiteY30" fmla="*/ 50568 h 606722"/>
              <a:gd name="connsiteX31" fmla="*/ 126554 w 506307"/>
              <a:gd name="connsiteY31" fmla="*/ 176942 h 606722"/>
              <a:gd name="connsiteX32" fmla="*/ 101279 w 506307"/>
              <a:gd name="connsiteY32" fmla="*/ 202270 h 606722"/>
              <a:gd name="connsiteX33" fmla="*/ 75915 w 506307"/>
              <a:gd name="connsiteY33" fmla="*/ 176942 h 606722"/>
              <a:gd name="connsiteX34" fmla="*/ 253109 w 506307"/>
              <a:gd name="connsiteY34" fmla="*/ 0 h 6067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Lst>
            <a:rect l="l" t="t" r="r" b="b"/>
            <a:pathLst>
              <a:path w="506307" h="606722">
                <a:moveTo>
                  <a:pt x="234347" y="379219"/>
                </a:moveTo>
                <a:lnTo>
                  <a:pt x="271960" y="379219"/>
                </a:lnTo>
                <a:cubicBezTo>
                  <a:pt x="275517" y="379219"/>
                  <a:pt x="278451" y="382062"/>
                  <a:pt x="278451" y="385705"/>
                </a:cubicBezTo>
                <a:lnTo>
                  <a:pt x="278451" y="448520"/>
                </a:lnTo>
                <a:cubicBezTo>
                  <a:pt x="278451" y="452074"/>
                  <a:pt x="275517" y="455006"/>
                  <a:pt x="271960" y="455006"/>
                </a:cubicBezTo>
                <a:lnTo>
                  <a:pt x="234347" y="455006"/>
                </a:lnTo>
                <a:cubicBezTo>
                  <a:pt x="230791" y="455006"/>
                  <a:pt x="227856" y="452074"/>
                  <a:pt x="227856" y="448520"/>
                </a:cubicBezTo>
                <a:lnTo>
                  <a:pt x="227856" y="385705"/>
                </a:lnTo>
                <a:cubicBezTo>
                  <a:pt x="227856" y="382062"/>
                  <a:pt x="230791" y="379219"/>
                  <a:pt x="234347" y="379219"/>
                </a:cubicBezTo>
                <a:close/>
                <a:moveTo>
                  <a:pt x="234331" y="328645"/>
                </a:moveTo>
                <a:cubicBezTo>
                  <a:pt x="202825" y="328645"/>
                  <a:pt x="177194" y="354240"/>
                  <a:pt x="177194" y="385700"/>
                </a:cubicBezTo>
                <a:lnTo>
                  <a:pt x="177194" y="448532"/>
                </a:lnTo>
                <a:cubicBezTo>
                  <a:pt x="177194" y="479992"/>
                  <a:pt x="202825" y="505587"/>
                  <a:pt x="234331" y="505587"/>
                </a:cubicBezTo>
                <a:lnTo>
                  <a:pt x="271977" y="505587"/>
                </a:lnTo>
                <a:cubicBezTo>
                  <a:pt x="303482" y="505587"/>
                  <a:pt x="329113" y="479992"/>
                  <a:pt x="329113" y="448532"/>
                </a:cubicBezTo>
                <a:lnTo>
                  <a:pt x="329113" y="385700"/>
                </a:lnTo>
                <a:cubicBezTo>
                  <a:pt x="329113" y="354240"/>
                  <a:pt x="303482" y="328645"/>
                  <a:pt x="271977" y="328645"/>
                </a:cubicBezTo>
                <a:close/>
                <a:moveTo>
                  <a:pt x="253109" y="0"/>
                </a:moveTo>
                <a:cubicBezTo>
                  <a:pt x="350829" y="0"/>
                  <a:pt x="430303" y="79362"/>
                  <a:pt x="430303" y="176942"/>
                </a:cubicBezTo>
                <a:lnTo>
                  <a:pt x="430303" y="252749"/>
                </a:lnTo>
                <a:lnTo>
                  <a:pt x="480943" y="252749"/>
                </a:lnTo>
                <a:cubicBezTo>
                  <a:pt x="494916" y="252749"/>
                  <a:pt x="506307" y="264124"/>
                  <a:pt x="506307" y="278077"/>
                </a:cubicBezTo>
                <a:lnTo>
                  <a:pt x="506307" y="581394"/>
                </a:lnTo>
                <a:cubicBezTo>
                  <a:pt x="506307" y="595435"/>
                  <a:pt x="494916" y="606722"/>
                  <a:pt x="480943" y="606722"/>
                </a:cubicBezTo>
                <a:lnTo>
                  <a:pt x="25275" y="606722"/>
                </a:lnTo>
                <a:cubicBezTo>
                  <a:pt x="11302" y="606722"/>
                  <a:pt x="0" y="595435"/>
                  <a:pt x="0" y="581394"/>
                </a:cubicBezTo>
                <a:lnTo>
                  <a:pt x="0" y="278077"/>
                </a:lnTo>
                <a:cubicBezTo>
                  <a:pt x="0" y="264124"/>
                  <a:pt x="11302" y="252749"/>
                  <a:pt x="25275" y="252749"/>
                </a:cubicBezTo>
                <a:lnTo>
                  <a:pt x="379753" y="252749"/>
                </a:lnTo>
                <a:lnTo>
                  <a:pt x="379753" y="176942"/>
                </a:lnTo>
                <a:cubicBezTo>
                  <a:pt x="379753" y="107267"/>
                  <a:pt x="322972" y="50568"/>
                  <a:pt x="253109" y="50568"/>
                </a:cubicBezTo>
                <a:cubicBezTo>
                  <a:pt x="183335" y="50568"/>
                  <a:pt x="126554" y="107267"/>
                  <a:pt x="126554" y="176942"/>
                </a:cubicBezTo>
                <a:cubicBezTo>
                  <a:pt x="126554" y="190895"/>
                  <a:pt x="115252" y="202270"/>
                  <a:pt x="101279" y="202270"/>
                </a:cubicBezTo>
                <a:cubicBezTo>
                  <a:pt x="87306" y="202270"/>
                  <a:pt x="75915" y="190895"/>
                  <a:pt x="75915" y="176942"/>
                </a:cubicBezTo>
                <a:cubicBezTo>
                  <a:pt x="75915" y="79362"/>
                  <a:pt x="155389" y="0"/>
                  <a:pt x="253109"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sym typeface="Arial" panose="020B0604020202020204" pitchFamily="34" charset="0"/>
            </a:endParaRPr>
          </a:p>
        </p:txBody>
      </p:sp>
      <p:sp>
        <p:nvSpPr>
          <p:cNvPr id="12" name="PA-文本框 8">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2387035B-1FF5-42E6-8CB4-E7A416C014B0}"/>
              </a:ext>
            </a:extLst>
          </p:cNvPr>
          <p:cNvSpPr txBox="1"/>
          <p:nvPr>
            <p:custDataLst>
              <p:tags r:id="rId1"/>
            </p:custDataLst>
          </p:nvPr>
        </p:nvSpPr>
        <p:spPr>
          <a:xfrm>
            <a:off x="1269131" y="5589501"/>
            <a:ext cx="1415772" cy="461665"/>
          </a:xfrm>
          <a:prstGeom prst="rect">
            <a:avLst/>
          </a:prstGeom>
          <a:noFill/>
        </p:spPr>
        <p:txBody>
          <a:bodyPr wrap="none" rtlCol="0">
            <a:spAutoFit/>
            <a:scene3d>
              <a:camera prst="orthographicFront"/>
              <a:lightRig rig="threePt" dir="t"/>
            </a:scene3d>
            <a:sp3d contourW="12700"/>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zh-CN" altLang="en-US" sz="2400" b="0" i="0" u="none" strike="noStrike" kern="1200" cap="none" spc="0" normalizeH="0" baseline="0" noProof="0" dirty="0">
                <a:ln>
                  <a:noFill/>
                </a:ln>
                <a:solidFill>
                  <a:srgbClr val="FFFFFF"/>
                </a:solidFill>
                <a:effectLst/>
                <a:uLnTx/>
                <a:uFillTx/>
                <a:latin typeface="字魂36号-正文宋楷" panose="02000000000000000000" pitchFamily="2" charset="-122"/>
                <a:ea typeface="字魂36号-正文宋楷" panose="02000000000000000000" pitchFamily="2" charset="-122"/>
                <a:sym typeface="Arial" panose="020B0604020202020204" pitchFamily="34" charset="0"/>
              </a:rPr>
              <a:t>标题添加</a:t>
            </a:r>
          </a:p>
        </p:txBody>
      </p:sp>
      <p:sp>
        <p:nvSpPr>
          <p:cNvPr id="13" name="PA-文本框 8">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550F8863-001F-4951-BB2C-C82E4E2A2207}"/>
              </a:ext>
            </a:extLst>
          </p:cNvPr>
          <p:cNvSpPr txBox="1"/>
          <p:nvPr>
            <p:custDataLst>
              <p:tags r:id="rId2"/>
            </p:custDataLst>
          </p:nvPr>
        </p:nvSpPr>
        <p:spPr>
          <a:xfrm>
            <a:off x="5388115" y="5589501"/>
            <a:ext cx="1415772" cy="461665"/>
          </a:xfrm>
          <a:prstGeom prst="rect">
            <a:avLst/>
          </a:prstGeom>
          <a:noFill/>
        </p:spPr>
        <p:txBody>
          <a:bodyPr wrap="none" rtlCol="0">
            <a:spAutoFit/>
            <a:scene3d>
              <a:camera prst="orthographicFront"/>
              <a:lightRig rig="threePt" dir="t"/>
            </a:scene3d>
            <a:sp3d contourW="12700"/>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zh-CN" altLang="en-US" sz="2400" b="0" i="0" u="none" strike="noStrike" kern="1200" cap="none" spc="0" normalizeH="0" baseline="0" noProof="0" dirty="0">
                <a:ln>
                  <a:noFill/>
                </a:ln>
                <a:solidFill>
                  <a:srgbClr val="FFFFFF"/>
                </a:solidFill>
                <a:effectLst/>
                <a:uLnTx/>
                <a:uFillTx/>
                <a:latin typeface="字魂36号-正文宋楷" panose="02000000000000000000" pitchFamily="2" charset="-122"/>
                <a:ea typeface="字魂36号-正文宋楷" panose="02000000000000000000" pitchFamily="2" charset="-122"/>
                <a:sym typeface="Arial" panose="020B0604020202020204" pitchFamily="34" charset="0"/>
              </a:rPr>
              <a:t>标题添加</a:t>
            </a:r>
          </a:p>
        </p:txBody>
      </p:sp>
      <p:sp>
        <p:nvSpPr>
          <p:cNvPr id="14" name="PA-文本框 8">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3B351671-5EEB-41A0-8F6F-6008D40ABD7E}"/>
              </a:ext>
            </a:extLst>
          </p:cNvPr>
          <p:cNvSpPr txBox="1"/>
          <p:nvPr>
            <p:custDataLst>
              <p:tags r:id="rId3"/>
            </p:custDataLst>
          </p:nvPr>
        </p:nvSpPr>
        <p:spPr>
          <a:xfrm>
            <a:off x="9507099" y="5589501"/>
            <a:ext cx="1415772" cy="461665"/>
          </a:xfrm>
          <a:prstGeom prst="rect">
            <a:avLst/>
          </a:prstGeom>
          <a:noFill/>
        </p:spPr>
        <p:txBody>
          <a:bodyPr wrap="none" rtlCol="0">
            <a:spAutoFit/>
            <a:scene3d>
              <a:camera prst="orthographicFront"/>
              <a:lightRig rig="threePt" dir="t"/>
            </a:scene3d>
            <a:sp3d contourW="12700"/>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zh-CN" altLang="en-US" sz="2400" b="0" i="0" u="none" strike="noStrike" kern="1200" cap="none" spc="0" normalizeH="0" baseline="0" noProof="0" dirty="0">
                <a:ln>
                  <a:noFill/>
                </a:ln>
                <a:solidFill>
                  <a:srgbClr val="FFFFFF"/>
                </a:solidFill>
                <a:effectLst/>
                <a:uLnTx/>
                <a:uFillTx/>
                <a:latin typeface="字魂36号-正文宋楷" panose="02000000000000000000" pitchFamily="2" charset="-122"/>
                <a:ea typeface="字魂36号-正文宋楷" panose="02000000000000000000" pitchFamily="2" charset="-122"/>
                <a:sym typeface="Arial" panose="020B0604020202020204" pitchFamily="34" charset="0"/>
              </a:rPr>
              <a:t>标题添加</a:t>
            </a:r>
          </a:p>
        </p:txBody>
      </p:sp>
      <p:pic>
        <p:nvPicPr>
          <p:cNvPr id="20" name="图片占位符 19">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261831F1-F0A0-45B6-AEFD-CCF7AA19CA4B}"/>
              </a:ext>
            </a:extLst>
          </p:cNvPr>
          <p:cNvPicPr>
            <a:picLocks noGrp="1" noChangeAspect="1"/>
          </p:cNvPicPr>
          <p:nvPr>
            <p:ph type="pic" sz="quarter" idx="11"/>
          </p:nvPr>
        </p:nvPicPr>
        <p:blipFill>
          <a:blip r:embed="rId11" cstate="screen">
            <a:extLst>
              <a:ext uri="{28A0092B-C50C-407E-A947-70E740481C1C}">
                <a14:useLocalDpi xmlns:a14="http://schemas.microsoft.com/office/drawing/2010/main"/>
              </a:ext>
            </a:extLst>
          </a:blip>
          <a:srcRect/>
          <a:stretch>
            <a:fillRect/>
          </a:stretch>
        </p:blipFill>
        <p:spPr/>
      </p:pic>
      <p:pic>
        <p:nvPicPr>
          <p:cNvPr id="26" name="图片占位符 25">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846CFBB2-D00F-4376-87C9-63EDD6461404}"/>
              </a:ext>
            </a:extLst>
          </p:cNvPr>
          <p:cNvPicPr>
            <a:picLocks noGrp="1" noChangeAspect="1"/>
          </p:cNvPicPr>
          <p:nvPr>
            <p:ph type="pic" sz="quarter" idx="12"/>
          </p:nvPr>
        </p:nvPicPr>
        <p:blipFill>
          <a:blip r:embed="rId11" cstate="screen">
            <a:extLst>
              <a:ext uri="{28A0092B-C50C-407E-A947-70E740481C1C}">
                <a14:useLocalDpi xmlns:a14="http://schemas.microsoft.com/office/drawing/2010/main"/>
              </a:ext>
            </a:extLst>
          </a:blip>
          <a:srcRect/>
          <a:stretch>
            <a:fillRect/>
          </a:stretch>
        </p:blipFill>
        <p:spPr/>
      </p:pic>
      <p:sp>
        <p:nvSpPr>
          <p:cNvPr id="28" name="椭圆 8">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581B175D-797D-4DF1-8888-50877B63E67F}"/>
              </a:ext>
            </a:extLst>
          </p:cNvPr>
          <p:cNvSpPr/>
          <p:nvPr/>
        </p:nvSpPr>
        <p:spPr>
          <a:xfrm>
            <a:off x="5642056" y="4446921"/>
            <a:ext cx="907891" cy="922004"/>
          </a:xfrm>
          <a:custGeom>
            <a:avLst/>
            <a:gdLst>
              <a:gd name="connsiteX0" fmla="*/ 87620 w 596114"/>
              <a:gd name="connsiteY0" fmla="*/ 437153 h 605381"/>
              <a:gd name="connsiteX1" fmla="*/ 147471 w 596114"/>
              <a:gd name="connsiteY1" fmla="*/ 437153 h 605381"/>
              <a:gd name="connsiteX2" fmla="*/ 155808 w 596114"/>
              <a:gd name="connsiteY2" fmla="*/ 476105 h 605381"/>
              <a:gd name="connsiteX3" fmla="*/ 87620 w 596114"/>
              <a:gd name="connsiteY3" fmla="*/ 476105 h 605381"/>
              <a:gd name="connsiteX4" fmla="*/ 68166 w 596114"/>
              <a:gd name="connsiteY4" fmla="*/ 456679 h 605381"/>
              <a:gd name="connsiteX5" fmla="*/ 87620 w 596114"/>
              <a:gd name="connsiteY5" fmla="*/ 437153 h 605381"/>
              <a:gd name="connsiteX6" fmla="*/ 241113 w 596114"/>
              <a:gd name="connsiteY6" fmla="*/ 372802 h 605381"/>
              <a:gd name="connsiteX7" fmla="*/ 230888 w 596114"/>
              <a:gd name="connsiteY7" fmla="*/ 419692 h 605381"/>
              <a:gd name="connsiteX8" fmla="*/ 277846 w 596114"/>
              <a:gd name="connsiteY8" fmla="*/ 409481 h 605381"/>
              <a:gd name="connsiteX9" fmla="*/ 87625 w 596114"/>
              <a:gd name="connsiteY9" fmla="*/ 339420 h 605381"/>
              <a:gd name="connsiteX10" fmla="*/ 168439 w 596114"/>
              <a:gd name="connsiteY10" fmla="*/ 339420 h 605381"/>
              <a:gd name="connsiteX11" fmla="*/ 160000 w 596114"/>
              <a:gd name="connsiteY11" fmla="*/ 378372 h 605381"/>
              <a:gd name="connsiteX12" fmla="*/ 87625 w 596114"/>
              <a:gd name="connsiteY12" fmla="*/ 378372 h 605381"/>
              <a:gd name="connsiteX13" fmla="*/ 68166 w 596114"/>
              <a:gd name="connsiteY13" fmla="*/ 358946 h 605381"/>
              <a:gd name="connsiteX14" fmla="*/ 87625 w 596114"/>
              <a:gd name="connsiteY14" fmla="*/ 339420 h 605381"/>
              <a:gd name="connsiteX15" fmla="*/ 87622 w 596114"/>
              <a:gd name="connsiteY15" fmla="*/ 241687 h 605381"/>
              <a:gd name="connsiteX16" fmla="*/ 239005 w 596114"/>
              <a:gd name="connsiteY16" fmla="*/ 241687 h 605381"/>
              <a:gd name="connsiteX17" fmla="*/ 199993 w 596114"/>
              <a:gd name="connsiteY17" fmla="*/ 280639 h 605381"/>
              <a:gd name="connsiteX18" fmla="*/ 87622 w 596114"/>
              <a:gd name="connsiteY18" fmla="*/ 280639 h 605381"/>
              <a:gd name="connsiteX19" fmla="*/ 68166 w 596114"/>
              <a:gd name="connsiteY19" fmla="*/ 261213 h 605381"/>
              <a:gd name="connsiteX20" fmla="*/ 87622 w 596114"/>
              <a:gd name="connsiteY20" fmla="*/ 241687 h 605381"/>
              <a:gd name="connsiteX21" fmla="*/ 87627 w 596114"/>
              <a:gd name="connsiteY21" fmla="*/ 143954 h 605381"/>
              <a:gd name="connsiteX22" fmla="*/ 336949 w 596114"/>
              <a:gd name="connsiteY22" fmla="*/ 143954 h 605381"/>
              <a:gd name="connsiteX23" fmla="*/ 297927 w 596114"/>
              <a:gd name="connsiteY23" fmla="*/ 182906 h 605381"/>
              <a:gd name="connsiteX24" fmla="*/ 87627 w 596114"/>
              <a:gd name="connsiteY24" fmla="*/ 182906 h 605381"/>
              <a:gd name="connsiteX25" fmla="*/ 68166 w 596114"/>
              <a:gd name="connsiteY25" fmla="*/ 163480 h 605381"/>
              <a:gd name="connsiteX26" fmla="*/ 87627 w 596114"/>
              <a:gd name="connsiteY26" fmla="*/ 143954 h 605381"/>
              <a:gd name="connsiteX27" fmla="*/ 515787 w 596114"/>
              <a:gd name="connsiteY27" fmla="*/ 93955 h 605381"/>
              <a:gd name="connsiteX28" fmla="*/ 484936 w 596114"/>
              <a:gd name="connsiteY28" fmla="*/ 106334 h 605381"/>
              <a:gd name="connsiteX29" fmla="*/ 257196 w 596114"/>
              <a:gd name="connsiteY29" fmla="*/ 333744 h 605381"/>
              <a:gd name="connsiteX30" fmla="*/ 316961 w 596114"/>
              <a:gd name="connsiteY30" fmla="*/ 393422 h 605381"/>
              <a:gd name="connsiteX31" fmla="*/ 544701 w 596114"/>
              <a:gd name="connsiteY31" fmla="*/ 166012 h 605381"/>
              <a:gd name="connsiteX32" fmla="*/ 546190 w 596114"/>
              <a:gd name="connsiteY32" fmla="*/ 107821 h 605381"/>
              <a:gd name="connsiteX33" fmla="*/ 515787 w 596114"/>
              <a:gd name="connsiteY33" fmla="*/ 93955 h 605381"/>
              <a:gd name="connsiteX34" fmla="*/ 515178 w 596114"/>
              <a:gd name="connsiteY34" fmla="*/ 54984 h 605381"/>
              <a:gd name="connsiteX35" fmla="*/ 573094 w 596114"/>
              <a:gd name="connsiteY35" fmla="*/ 79668 h 605381"/>
              <a:gd name="connsiteX36" fmla="*/ 572300 w 596114"/>
              <a:gd name="connsiteY36" fmla="*/ 193571 h 605381"/>
              <a:gd name="connsiteX37" fmla="*/ 330760 w 596114"/>
              <a:gd name="connsiteY37" fmla="*/ 434760 h 605381"/>
              <a:gd name="connsiteX38" fmla="*/ 321031 w 596114"/>
              <a:gd name="connsiteY38" fmla="*/ 440014 h 605381"/>
              <a:gd name="connsiteX39" fmla="*/ 209543 w 596114"/>
              <a:gd name="connsiteY39" fmla="*/ 464202 h 605381"/>
              <a:gd name="connsiteX40" fmla="*/ 191674 w 596114"/>
              <a:gd name="connsiteY40" fmla="*/ 458849 h 605381"/>
              <a:gd name="connsiteX41" fmla="*/ 186412 w 596114"/>
              <a:gd name="connsiteY41" fmla="*/ 441005 h 605381"/>
              <a:gd name="connsiteX42" fmla="*/ 210536 w 596114"/>
              <a:gd name="connsiteY42" fmla="*/ 329680 h 605381"/>
              <a:gd name="connsiteX43" fmla="*/ 215798 w 596114"/>
              <a:gd name="connsiteY43" fmla="*/ 319965 h 605381"/>
              <a:gd name="connsiteX44" fmla="*/ 457338 w 596114"/>
              <a:gd name="connsiteY44" fmla="*/ 78776 h 605381"/>
              <a:gd name="connsiteX45" fmla="*/ 515178 w 596114"/>
              <a:gd name="connsiteY45" fmla="*/ 54984 h 605381"/>
              <a:gd name="connsiteX46" fmla="*/ 42688 w 596114"/>
              <a:gd name="connsiteY46" fmla="*/ 0 h 605381"/>
              <a:gd name="connsiteX47" fmla="*/ 398388 w 596114"/>
              <a:gd name="connsiteY47" fmla="*/ 0 h 605381"/>
              <a:gd name="connsiteX48" fmla="*/ 441076 w 596114"/>
              <a:gd name="connsiteY48" fmla="*/ 41337 h 605381"/>
              <a:gd name="connsiteX49" fmla="*/ 402160 w 596114"/>
              <a:gd name="connsiteY49" fmla="*/ 78907 h 605381"/>
              <a:gd name="connsiteX50" fmla="*/ 402160 w 596114"/>
              <a:gd name="connsiteY50" fmla="*/ 42625 h 605381"/>
              <a:gd name="connsiteX51" fmla="*/ 398388 w 596114"/>
              <a:gd name="connsiteY51" fmla="*/ 38958 h 605381"/>
              <a:gd name="connsiteX52" fmla="*/ 42688 w 596114"/>
              <a:gd name="connsiteY52" fmla="*/ 38958 h 605381"/>
              <a:gd name="connsiteX53" fmla="*/ 39015 w 596114"/>
              <a:gd name="connsiteY53" fmla="*/ 42625 h 605381"/>
              <a:gd name="connsiteX54" fmla="*/ 39015 w 596114"/>
              <a:gd name="connsiteY54" fmla="*/ 562656 h 605381"/>
              <a:gd name="connsiteX55" fmla="*/ 42688 w 596114"/>
              <a:gd name="connsiteY55" fmla="*/ 566423 h 605381"/>
              <a:gd name="connsiteX56" fmla="*/ 398388 w 596114"/>
              <a:gd name="connsiteY56" fmla="*/ 566423 h 605381"/>
              <a:gd name="connsiteX57" fmla="*/ 402160 w 596114"/>
              <a:gd name="connsiteY57" fmla="*/ 562656 h 605381"/>
              <a:gd name="connsiteX58" fmla="*/ 402160 w 596114"/>
              <a:gd name="connsiteY58" fmla="*/ 418622 h 605381"/>
              <a:gd name="connsiteX59" fmla="*/ 441175 w 596114"/>
              <a:gd name="connsiteY59" fmla="*/ 379664 h 605381"/>
              <a:gd name="connsiteX60" fmla="*/ 441175 w 596114"/>
              <a:gd name="connsiteY60" fmla="*/ 562656 h 605381"/>
              <a:gd name="connsiteX61" fmla="*/ 398388 w 596114"/>
              <a:gd name="connsiteY61" fmla="*/ 605381 h 605381"/>
              <a:gd name="connsiteX62" fmla="*/ 42688 w 596114"/>
              <a:gd name="connsiteY62" fmla="*/ 605381 h 605381"/>
              <a:gd name="connsiteX63" fmla="*/ 0 w 596114"/>
              <a:gd name="connsiteY63" fmla="*/ 562656 h 605381"/>
              <a:gd name="connsiteX64" fmla="*/ 0 w 596114"/>
              <a:gd name="connsiteY64" fmla="*/ 42625 h 605381"/>
              <a:gd name="connsiteX65" fmla="*/ 42688 w 596114"/>
              <a:gd name="connsiteY65" fmla="*/ 0 h 6053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Lst>
            <a:rect l="l" t="t" r="r" b="b"/>
            <a:pathLst>
              <a:path w="596114" h="605381">
                <a:moveTo>
                  <a:pt x="87620" y="437153"/>
                </a:moveTo>
                <a:lnTo>
                  <a:pt x="147471" y="437153"/>
                </a:lnTo>
                <a:cubicBezTo>
                  <a:pt x="145585" y="450930"/>
                  <a:pt x="148562" y="464608"/>
                  <a:pt x="155808" y="476105"/>
                </a:cubicBezTo>
                <a:lnTo>
                  <a:pt x="87620" y="476105"/>
                </a:lnTo>
                <a:cubicBezTo>
                  <a:pt x="76900" y="476105"/>
                  <a:pt x="68166" y="467383"/>
                  <a:pt x="68166" y="456679"/>
                </a:cubicBezTo>
                <a:cubicBezTo>
                  <a:pt x="68166" y="445875"/>
                  <a:pt x="76900" y="437153"/>
                  <a:pt x="87620" y="437153"/>
                </a:cubicBezTo>
                <a:close/>
                <a:moveTo>
                  <a:pt x="241113" y="372802"/>
                </a:moveTo>
                <a:lnTo>
                  <a:pt x="230888" y="419692"/>
                </a:lnTo>
                <a:lnTo>
                  <a:pt x="277846" y="409481"/>
                </a:lnTo>
                <a:close/>
                <a:moveTo>
                  <a:pt x="87625" y="339420"/>
                </a:moveTo>
                <a:lnTo>
                  <a:pt x="168439" y="339420"/>
                </a:lnTo>
                <a:lnTo>
                  <a:pt x="160000" y="378372"/>
                </a:lnTo>
                <a:lnTo>
                  <a:pt x="87625" y="378372"/>
                </a:lnTo>
                <a:cubicBezTo>
                  <a:pt x="76903" y="378372"/>
                  <a:pt x="68166" y="369650"/>
                  <a:pt x="68166" y="358946"/>
                </a:cubicBezTo>
                <a:cubicBezTo>
                  <a:pt x="68166" y="348142"/>
                  <a:pt x="76903" y="339420"/>
                  <a:pt x="87625" y="339420"/>
                </a:cubicBezTo>
                <a:close/>
                <a:moveTo>
                  <a:pt x="87622" y="241687"/>
                </a:moveTo>
                <a:lnTo>
                  <a:pt x="239005" y="241687"/>
                </a:lnTo>
                <a:lnTo>
                  <a:pt x="199993" y="280639"/>
                </a:lnTo>
                <a:lnTo>
                  <a:pt x="87622" y="280639"/>
                </a:lnTo>
                <a:cubicBezTo>
                  <a:pt x="76902" y="280639"/>
                  <a:pt x="68166" y="271917"/>
                  <a:pt x="68166" y="261213"/>
                </a:cubicBezTo>
                <a:cubicBezTo>
                  <a:pt x="68166" y="250409"/>
                  <a:pt x="76902" y="241687"/>
                  <a:pt x="87622" y="241687"/>
                </a:cubicBezTo>
                <a:close/>
                <a:moveTo>
                  <a:pt x="87627" y="143954"/>
                </a:moveTo>
                <a:lnTo>
                  <a:pt x="336949" y="143954"/>
                </a:lnTo>
                <a:lnTo>
                  <a:pt x="297927" y="182906"/>
                </a:lnTo>
                <a:lnTo>
                  <a:pt x="87627" y="182906"/>
                </a:lnTo>
                <a:cubicBezTo>
                  <a:pt x="76904" y="182906"/>
                  <a:pt x="68166" y="174184"/>
                  <a:pt x="68166" y="163480"/>
                </a:cubicBezTo>
                <a:cubicBezTo>
                  <a:pt x="68166" y="152676"/>
                  <a:pt x="76904" y="143954"/>
                  <a:pt x="87627" y="143954"/>
                </a:cubicBezTo>
                <a:close/>
                <a:moveTo>
                  <a:pt x="515787" y="93955"/>
                </a:moveTo>
                <a:cubicBezTo>
                  <a:pt x="504643" y="93695"/>
                  <a:pt x="493425" y="97809"/>
                  <a:pt x="484936" y="106334"/>
                </a:cubicBezTo>
                <a:lnTo>
                  <a:pt x="257196" y="333744"/>
                </a:lnTo>
                <a:lnTo>
                  <a:pt x="316961" y="393422"/>
                </a:lnTo>
                <a:lnTo>
                  <a:pt x="544701" y="166012"/>
                </a:lnTo>
                <a:cubicBezTo>
                  <a:pt x="560784" y="149953"/>
                  <a:pt x="561082" y="124376"/>
                  <a:pt x="546190" y="107821"/>
                </a:cubicBezTo>
                <a:cubicBezTo>
                  <a:pt x="538000" y="98850"/>
                  <a:pt x="526930" y="94215"/>
                  <a:pt x="515787" y="93955"/>
                </a:cubicBezTo>
                <a:close/>
                <a:moveTo>
                  <a:pt x="515178" y="54984"/>
                </a:moveTo>
                <a:cubicBezTo>
                  <a:pt x="536138" y="55083"/>
                  <a:pt x="557110" y="63262"/>
                  <a:pt x="573094" y="79668"/>
                </a:cubicBezTo>
                <a:cubicBezTo>
                  <a:pt x="603870" y="111291"/>
                  <a:pt x="603969" y="161948"/>
                  <a:pt x="572300" y="193571"/>
                </a:cubicBezTo>
                <a:lnTo>
                  <a:pt x="330760" y="434760"/>
                </a:lnTo>
                <a:cubicBezTo>
                  <a:pt x="328179" y="437337"/>
                  <a:pt x="324704" y="439221"/>
                  <a:pt x="321031" y="440014"/>
                </a:cubicBezTo>
                <a:lnTo>
                  <a:pt x="209543" y="464202"/>
                </a:lnTo>
                <a:cubicBezTo>
                  <a:pt x="203090" y="465590"/>
                  <a:pt x="196340" y="463607"/>
                  <a:pt x="191674" y="458849"/>
                </a:cubicBezTo>
                <a:cubicBezTo>
                  <a:pt x="186908" y="454190"/>
                  <a:pt x="185022" y="447350"/>
                  <a:pt x="186412" y="441005"/>
                </a:cubicBezTo>
                <a:lnTo>
                  <a:pt x="210536" y="329680"/>
                </a:lnTo>
                <a:cubicBezTo>
                  <a:pt x="211330" y="325913"/>
                  <a:pt x="213217" y="322542"/>
                  <a:pt x="215798" y="319965"/>
                </a:cubicBezTo>
                <a:cubicBezTo>
                  <a:pt x="225825" y="310051"/>
                  <a:pt x="439369" y="96719"/>
                  <a:pt x="457338" y="78776"/>
                </a:cubicBezTo>
                <a:cubicBezTo>
                  <a:pt x="473271" y="62865"/>
                  <a:pt x="494219" y="54885"/>
                  <a:pt x="515178" y="54984"/>
                </a:cubicBezTo>
                <a:close/>
                <a:moveTo>
                  <a:pt x="42688" y="0"/>
                </a:moveTo>
                <a:lnTo>
                  <a:pt x="398388" y="0"/>
                </a:lnTo>
                <a:cubicBezTo>
                  <a:pt x="421519" y="0"/>
                  <a:pt x="440381" y="18438"/>
                  <a:pt x="441076" y="41337"/>
                </a:cubicBezTo>
                <a:lnTo>
                  <a:pt x="402160" y="78907"/>
                </a:lnTo>
                <a:lnTo>
                  <a:pt x="402160" y="42625"/>
                </a:lnTo>
                <a:cubicBezTo>
                  <a:pt x="402160" y="40643"/>
                  <a:pt x="400473" y="38958"/>
                  <a:pt x="398388" y="38958"/>
                </a:cubicBezTo>
                <a:lnTo>
                  <a:pt x="42688" y="38958"/>
                </a:lnTo>
                <a:cubicBezTo>
                  <a:pt x="40702" y="38958"/>
                  <a:pt x="39015" y="40643"/>
                  <a:pt x="39015" y="42625"/>
                </a:cubicBezTo>
                <a:lnTo>
                  <a:pt x="39015" y="562656"/>
                </a:lnTo>
                <a:cubicBezTo>
                  <a:pt x="39015" y="564738"/>
                  <a:pt x="40702" y="566423"/>
                  <a:pt x="42688" y="566423"/>
                </a:cubicBezTo>
                <a:lnTo>
                  <a:pt x="398388" y="566423"/>
                </a:lnTo>
                <a:cubicBezTo>
                  <a:pt x="400473" y="566423"/>
                  <a:pt x="402160" y="564738"/>
                  <a:pt x="402160" y="562656"/>
                </a:cubicBezTo>
                <a:lnTo>
                  <a:pt x="402160" y="418622"/>
                </a:lnTo>
                <a:lnTo>
                  <a:pt x="441175" y="379664"/>
                </a:lnTo>
                <a:lnTo>
                  <a:pt x="441175" y="562656"/>
                </a:lnTo>
                <a:cubicBezTo>
                  <a:pt x="441175" y="586249"/>
                  <a:pt x="422015" y="605381"/>
                  <a:pt x="398388" y="605381"/>
                </a:cubicBezTo>
                <a:lnTo>
                  <a:pt x="42688" y="605381"/>
                </a:lnTo>
                <a:cubicBezTo>
                  <a:pt x="19160" y="605381"/>
                  <a:pt x="0" y="586249"/>
                  <a:pt x="0" y="562656"/>
                </a:cubicBezTo>
                <a:lnTo>
                  <a:pt x="0" y="42625"/>
                </a:lnTo>
                <a:cubicBezTo>
                  <a:pt x="0" y="19132"/>
                  <a:pt x="19160" y="0"/>
                  <a:pt x="42688"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sym typeface="Arial" panose="020B0604020202020204" pitchFamily="34" charset="0"/>
            </a:endParaRPr>
          </a:p>
        </p:txBody>
      </p:sp>
      <p:sp>
        <p:nvSpPr>
          <p:cNvPr id="29" name="PA-文本框 8">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036247B9-82BC-4D65-B57C-F51CE1F35891}"/>
              </a:ext>
            </a:extLst>
          </p:cNvPr>
          <p:cNvSpPr txBox="1"/>
          <p:nvPr>
            <p:custDataLst>
              <p:tags r:id="rId4"/>
            </p:custDataLst>
          </p:nvPr>
        </p:nvSpPr>
        <p:spPr>
          <a:xfrm>
            <a:off x="5388115" y="5589501"/>
            <a:ext cx="1415772" cy="461665"/>
          </a:xfrm>
          <a:prstGeom prst="rect">
            <a:avLst/>
          </a:prstGeom>
          <a:noFill/>
        </p:spPr>
        <p:txBody>
          <a:bodyPr wrap="none" rtlCol="0">
            <a:spAutoFit/>
            <a:scene3d>
              <a:camera prst="orthographicFront"/>
              <a:lightRig rig="threePt" dir="t"/>
            </a:scene3d>
            <a:sp3d contourW="12700"/>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zh-CN" altLang="en-US" sz="2400" b="0" i="0" u="none" strike="noStrike" kern="1200" cap="none" spc="0" normalizeH="0" baseline="0" noProof="0" dirty="0">
                <a:ln>
                  <a:noFill/>
                </a:ln>
                <a:solidFill>
                  <a:srgbClr val="FFFFFF"/>
                </a:solidFill>
                <a:effectLst/>
                <a:uLnTx/>
                <a:uFillTx/>
                <a:latin typeface="字魂36号-正文宋楷" panose="02000000000000000000" pitchFamily="2" charset="-122"/>
                <a:ea typeface="字魂36号-正文宋楷" panose="02000000000000000000" pitchFamily="2" charset="-122"/>
                <a:sym typeface="Arial" panose="020B0604020202020204" pitchFamily="34" charset="0"/>
              </a:rPr>
              <a:t>标题添加</a:t>
            </a:r>
          </a:p>
        </p:txBody>
      </p:sp>
      <p:sp>
        <p:nvSpPr>
          <p:cNvPr id="30" name="椭圆 8">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C500E44C-CA57-4FC2-BA98-F2C297F64E90}"/>
              </a:ext>
            </a:extLst>
          </p:cNvPr>
          <p:cNvSpPr/>
          <p:nvPr/>
        </p:nvSpPr>
        <p:spPr>
          <a:xfrm>
            <a:off x="9842969" y="4446921"/>
            <a:ext cx="907891" cy="922004"/>
          </a:xfrm>
          <a:custGeom>
            <a:avLst/>
            <a:gdLst>
              <a:gd name="connsiteX0" fmla="*/ 87620 w 596114"/>
              <a:gd name="connsiteY0" fmla="*/ 437153 h 605381"/>
              <a:gd name="connsiteX1" fmla="*/ 147471 w 596114"/>
              <a:gd name="connsiteY1" fmla="*/ 437153 h 605381"/>
              <a:gd name="connsiteX2" fmla="*/ 155808 w 596114"/>
              <a:gd name="connsiteY2" fmla="*/ 476105 h 605381"/>
              <a:gd name="connsiteX3" fmla="*/ 87620 w 596114"/>
              <a:gd name="connsiteY3" fmla="*/ 476105 h 605381"/>
              <a:gd name="connsiteX4" fmla="*/ 68166 w 596114"/>
              <a:gd name="connsiteY4" fmla="*/ 456679 h 605381"/>
              <a:gd name="connsiteX5" fmla="*/ 87620 w 596114"/>
              <a:gd name="connsiteY5" fmla="*/ 437153 h 605381"/>
              <a:gd name="connsiteX6" fmla="*/ 241113 w 596114"/>
              <a:gd name="connsiteY6" fmla="*/ 372802 h 605381"/>
              <a:gd name="connsiteX7" fmla="*/ 230888 w 596114"/>
              <a:gd name="connsiteY7" fmla="*/ 419692 h 605381"/>
              <a:gd name="connsiteX8" fmla="*/ 277846 w 596114"/>
              <a:gd name="connsiteY8" fmla="*/ 409481 h 605381"/>
              <a:gd name="connsiteX9" fmla="*/ 87625 w 596114"/>
              <a:gd name="connsiteY9" fmla="*/ 339420 h 605381"/>
              <a:gd name="connsiteX10" fmla="*/ 168439 w 596114"/>
              <a:gd name="connsiteY10" fmla="*/ 339420 h 605381"/>
              <a:gd name="connsiteX11" fmla="*/ 160000 w 596114"/>
              <a:gd name="connsiteY11" fmla="*/ 378372 h 605381"/>
              <a:gd name="connsiteX12" fmla="*/ 87625 w 596114"/>
              <a:gd name="connsiteY12" fmla="*/ 378372 h 605381"/>
              <a:gd name="connsiteX13" fmla="*/ 68166 w 596114"/>
              <a:gd name="connsiteY13" fmla="*/ 358946 h 605381"/>
              <a:gd name="connsiteX14" fmla="*/ 87625 w 596114"/>
              <a:gd name="connsiteY14" fmla="*/ 339420 h 605381"/>
              <a:gd name="connsiteX15" fmla="*/ 87622 w 596114"/>
              <a:gd name="connsiteY15" fmla="*/ 241687 h 605381"/>
              <a:gd name="connsiteX16" fmla="*/ 239005 w 596114"/>
              <a:gd name="connsiteY16" fmla="*/ 241687 h 605381"/>
              <a:gd name="connsiteX17" fmla="*/ 199993 w 596114"/>
              <a:gd name="connsiteY17" fmla="*/ 280639 h 605381"/>
              <a:gd name="connsiteX18" fmla="*/ 87622 w 596114"/>
              <a:gd name="connsiteY18" fmla="*/ 280639 h 605381"/>
              <a:gd name="connsiteX19" fmla="*/ 68166 w 596114"/>
              <a:gd name="connsiteY19" fmla="*/ 261213 h 605381"/>
              <a:gd name="connsiteX20" fmla="*/ 87622 w 596114"/>
              <a:gd name="connsiteY20" fmla="*/ 241687 h 605381"/>
              <a:gd name="connsiteX21" fmla="*/ 87627 w 596114"/>
              <a:gd name="connsiteY21" fmla="*/ 143954 h 605381"/>
              <a:gd name="connsiteX22" fmla="*/ 336949 w 596114"/>
              <a:gd name="connsiteY22" fmla="*/ 143954 h 605381"/>
              <a:gd name="connsiteX23" fmla="*/ 297927 w 596114"/>
              <a:gd name="connsiteY23" fmla="*/ 182906 h 605381"/>
              <a:gd name="connsiteX24" fmla="*/ 87627 w 596114"/>
              <a:gd name="connsiteY24" fmla="*/ 182906 h 605381"/>
              <a:gd name="connsiteX25" fmla="*/ 68166 w 596114"/>
              <a:gd name="connsiteY25" fmla="*/ 163480 h 605381"/>
              <a:gd name="connsiteX26" fmla="*/ 87627 w 596114"/>
              <a:gd name="connsiteY26" fmla="*/ 143954 h 605381"/>
              <a:gd name="connsiteX27" fmla="*/ 515787 w 596114"/>
              <a:gd name="connsiteY27" fmla="*/ 93955 h 605381"/>
              <a:gd name="connsiteX28" fmla="*/ 484936 w 596114"/>
              <a:gd name="connsiteY28" fmla="*/ 106334 h 605381"/>
              <a:gd name="connsiteX29" fmla="*/ 257196 w 596114"/>
              <a:gd name="connsiteY29" fmla="*/ 333744 h 605381"/>
              <a:gd name="connsiteX30" fmla="*/ 316961 w 596114"/>
              <a:gd name="connsiteY30" fmla="*/ 393422 h 605381"/>
              <a:gd name="connsiteX31" fmla="*/ 544701 w 596114"/>
              <a:gd name="connsiteY31" fmla="*/ 166012 h 605381"/>
              <a:gd name="connsiteX32" fmla="*/ 546190 w 596114"/>
              <a:gd name="connsiteY32" fmla="*/ 107821 h 605381"/>
              <a:gd name="connsiteX33" fmla="*/ 515787 w 596114"/>
              <a:gd name="connsiteY33" fmla="*/ 93955 h 605381"/>
              <a:gd name="connsiteX34" fmla="*/ 515178 w 596114"/>
              <a:gd name="connsiteY34" fmla="*/ 54984 h 605381"/>
              <a:gd name="connsiteX35" fmla="*/ 573094 w 596114"/>
              <a:gd name="connsiteY35" fmla="*/ 79668 h 605381"/>
              <a:gd name="connsiteX36" fmla="*/ 572300 w 596114"/>
              <a:gd name="connsiteY36" fmla="*/ 193571 h 605381"/>
              <a:gd name="connsiteX37" fmla="*/ 330760 w 596114"/>
              <a:gd name="connsiteY37" fmla="*/ 434760 h 605381"/>
              <a:gd name="connsiteX38" fmla="*/ 321031 w 596114"/>
              <a:gd name="connsiteY38" fmla="*/ 440014 h 605381"/>
              <a:gd name="connsiteX39" fmla="*/ 209543 w 596114"/>
              <a:gd name="connsiteY39" fmla="*/ 464202 h 605381"/>
              <a:gd name="connsiteX40" fmla="*/ 191674 w 596114"/>
              <a:gd name="connsiteY40" fmla="*/ 458849 h 605381"/>
              <a:gd name="connsiteX41" fmla="*/ 186412 w 596114"/>
              <a:gd name="connsiteY41" fmla="*/ 441005 h 605381"/>
              <a:gd name="connsiteX42" fmla="*/ 210536 w 596114"/>
              <a:gd name="connsiteY42" fmla="*/ 329680 h 605381"/>
              <a:gd name="connsiteX43" fmla="*/ 215798 w 596114"/>
              <a:gd name="connsiteY43" fmla="*/ 319965 h 605381"/>
              <a:gd name="connsiteX44" fmla="*/ 457338 w 596114"/>
              <a:gd name="connsiteY44" fmla="*/ 78776 h 605381"/>
              <a:gd name="connsiteX45" fmla="*/ 515178 w 596114"/>
              <a:gd name="connsiteY45" fmla="*/ 54984 h 605381"/>
              <a:gd name="connsiteX46" fmla="*/ 42688 w 596114"/>
              <a:gd name="connsiteY46" fmla="*/ 0 h 605381"/>
              <a:gd name="connsiteX47" fmla="*/ 398388 w 596114"/>
              <a:gd name="connsiteY47" fmla="*/ 0 h 605381"/>
              <a:gd name="connsiteX48" fmla="*/ 441076 w 596114"/>
              <a:gd name="connsiteY48" fmla="*/ 41337 h 605381"/>
              <a:gd name="connsiteX49" fmla="*/ 402160 w 596114"/>
              <a:gd name="connsiteY49" fmla="*/ 78907 h 605381"/>
              <a:gd name="connsiteX50" fmla="*/ 402160 w 596114"/>
              <a:gd name="connsiteY50" fmla="*/ 42625 h 605381"/>
              <a:gd name="connsiteX51" fmla="*/ 398388 w 596114"/>
              <a:gd name="connsiteY51" fmla="*/ 38958 h 605381"/>
              <a:gd name="connsiteX52" fmla="*/ 42688 w 596114"/>
              <a:gd name="connsiteY52" fmla="*/ 38958 h 605381"/>
              <a:gd name="connsiteX53" fmla="*/ 39015 w 596114"/>
              <a:gd name="connsiteY53" fmla="*/ 42625 h 605381"/>
              <a:gd name="connsiteX54" fmla="*/ 39015 w 596114"/>
              <a:gd name="connsiteY54" fmla="*/ 562656 h 605381"/>
              <a:gd name="connsiteX55" fmla="*/ 42688 w 596114"/>
              <a:gd name="connsiteY55" fmla="*/ 566423 h 605381"/>
              <a:gd name="connsiteX56" fmla="*/ 398388 w 596114"/>
              <a:gd name="connsiteY56" fmla="*/ 566423 h 605381"/>
              <a:gd name="connsiteX57" fmla="*/ 402160 w 596114"/>
              <a:gd name="connsiteY57" fmla="*/ 562656 h 605381"/>
              <a:gd name="connsiteX58" fmla="*/ 402160 w 596114"/>
              <a:gd name="connsiteY58" fmla="*/ 418622 h 605381"/>
              <a:gd name="connsiteX59" fmla="*/ 441175 w 596114"/>
              <a:gd name="connsiteY59" fmla="*/ 379664 h 605381"/>
              <a:gd name="connsiteX60" fmla="*/ 441175 w 596114"/>
              <a:gd name="connsiteY60" fmla="*/ 562656 h 605381"/>
              <a:gd name="connsiteX61" fmla="*/ 398388 w 596114"/>
              <a:gd name="connsiteY61" fmla="*/ 605381 h 605381"/>
              <a:gd name="connsiteX62" fmla="*/ 42688 w 596114"/>
              <a:gd name="connsiteY62" fmla="*/ 605381 h 605381"/>
              <a:gd name="connsiteX63" fmla="*/ 0 w 596114"/>
              <a:gd name="connsiteY63" fmla="*/ 562656 h 605381"/>
              <a:gd name="connsiteX64" fmla="*/ 0 w 596114"/>
              <a:gd name="connsiteY64" fmla="*/ 42625 h 605381"/>
              <a:gd name="connsiteX65" fmla="*/ 42688 w 596114"/>
              <a:gd name="connsiteY65" fmla="*/ 0 h 6053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Lst>
            <a:rect l="l" t="t" r="r" b="b"/>
            <a:pathLst>
              <a:path w="596114" h="605381">
                <a:moveTo>
                  <a:pt x="87620" y="437153"/>
                </a:moveTo>
                <a:lnTo>
                  <a:pt x="147471" y="437153"/>
                </a:lnTo>
                <a:cubicBezTo>
                  <a:pt x="145585" y="450930"/>
                  <a:pt x="148562" y="464608"/>
                  <a:pt x="155808" y="476105"/>
                </a:cubicBezTo>
                <a:lnTo>
                  <a:pt x="87620" y="476105"/>
                </a:lnTo>
                <a:cubicBezTo>
                  <a:pt x="76900" y="476105"/>
                  <a:pt x="68166" y="467383"/>
                  <a:pt x="68166" y="456679"/>
                </a:cubicBezTo>
                <a:cubicBezTo>
                  <a:pt x="68166" y="445875"/>
                  <a:pt x="76900" y="437153"/>
                  <a:pt x="87620" y="437153"/>
                </a:cubicBezTo>
                <a:close/>
                <a:moveTo>
                  <a:pt x="241113" y="372802"/>
                </a:moveTo>
                <a:lnTo>
                  <a:pt x="230888" y="419692"/>
                </a:lnTo>
                <a:lnTo>
                  <a:pt x="277846" y="409481"/>
                </a:lnTo>
                <a:close/>
                <a:moveTo>
                  <a:pt x="87625" y="339420"/>
                </a:moveTo>
                <a:lnTo>
                  <a:pt x="168439" y="339420"/>
                </a:lnTo>
                <a:lnTo>
                  <a:pt x="160000" y="378372"/>
                </a:lnTo>
                <a:lnTo>
                  <a:pt x="87625" y="378372"/>
                </a:lnTo>
                <a:cubicBezTo>
                  <a:pt x="76903" y="378372"/>
                  <a:pt x="68166" y="369650"/>
                  <a:pt x="68166" y="358946"/>
                </a:cubicBezTo>
                <a:cubicBezTo>
                  <a:pt x="68166" y="348142"/>
                  <a:pt x="76903" y="339420"/>
                  <a:pt x="87625" y="339420"/>
                </a:cubicBezTo>
                <a:close/>
                <a:moveTo>
                  <a:pt x="87622" y="241687"/>
                </a:moveTo>
                <a:lnTo>
                  <a:pt x="239005" y="241687"/>
                </a:lnTo>
                <a:lnTo>
                  <a:pt x="199993" y="280639"/>
                </a:lnTo>
                <a:lnTo>
                  <a:pt x="87622" y="280639"/>
                </a:lnTo>
                <a:cubicBezTo>
                  <a:pt x="76902" y="280639"/>
                  <a:pt x="68166" y="271917"/>
                  <a:pt x="68166" y="261213"/>
                </a:cubicBezTo>
                <a:cubicBezTo>
                  <a:pt x="68166" y="250409"/>
                  <a:pt x="76902" y="241687"/>
                  <a:pt x="87622" y="241687"/>
                </a:cubicBezTo>
                <a:close/>
                <a:moveTo>
                  <a:pt x="87627" y="143954"/>
                </a:moveTo>
                <a:lnTo>
                  <a:pt x="336949" y="143954"/>
                </a:lnTo>
                <a:lnTo>
                  <a:pt x="297927" y="182906"/>
                </a:lnTo>
                <a:lnTo>
                  <a:pt x="87627" y="182906"/>
                </a:lnTo>
                <a:cubicBezTo>
                  <a:pt x="76904" y="182906"/>
                  <a:pt x="68166" y="174184"/>
                  <a:pt x="68166" y="163480"/>
                </a:cubicBezTo>
                <a:cubicBezTo>
                  <a:pt x="68166" y="152676"/>
                  <a:pt x="76904" y="143954"/>
                  <a:pt x="87627" y="143954"/>
                </a:cubicBezTo>
                <a:close/>
                <a:moveTo>
                  <a:pt x="515787" y="93955"/>
                </a:moveTo>
                <a:cubicBezTo>
                  <a:pt x="504643" y="93695"/>
                  <a:pt x="493425" y="97809"/>
                  <a:pt x="484936" y="106334"/>
                </a:cubicBezTo>
                <a:lnTo>
                  <a:pt x="257196" y="333744"/>
                </a:lnTo>
                <a:lnTo>
                  <a:pt x="316961" y="393422"/>
                </a:lnTo>
                <a:lnTo>
                  <a:pt x="544701" y="166012"/>
                </a:lnTo>
                <a:cubicBezTo>
                  <a:pt x="560784" y="149953"/>
                  <a:pt x="561082" y="124376"/>
                  <a:pt x="546190" y="107821"/>
                </a:cubicBezTo>
                <a:cubicBezTo>
                  <a:pt x="538000" y="98850"/>
                  <a:pt x="526930" y="94215"/>
                  <a:pt x="515787" y="93955"/>
                </a:cubicBezTo>
                <a:close/>
                <a:moveTo>
                  <a:pt x="515178" y="54984"/>
                </a:moveTo>
                <a:cubicBezTo>
                  <a:pt x="536138" y="55083"/>
                  <a:pt x="557110" y="63262"/>
                  <a:pt x="573094" y="79668"/>
                </a:cubicBezTo>
                <a:cubicBezTo>
                  <a:pt x="603870" y="111291"/>
                  <a:pt x="603969" y="161948"/>
                  <a:pt x="572300" y="193571"/>
                </a:cubicBezTo>
                <a:lnTo>
                  <a:pt x="330760" y="434760"/>
                </a:lnTo>
                <a:cubicBezTo>
                  <a:pt x="328179" y="437337"/>
                  <a:pt x="324704" y="439221"/>
                  <a:pt x="321031" y="440014"/>
                </a:cubicBezTo>
                <a:lnTo>
                  <a:pt x="209543" y="464202"/>
                </a:lnTo>
                <a:cubicBezTo>
                  <a:pt x="203090" y="465590"/>
                  <a:pt x="196340" y="463607"/>
                  <a:pt x="191674" y="458849"/>
                </a:cubicBezTo>
                <a:cubicBezTo>
                  <a:pt x="186908" y="454190"/>
                  <a:pt x="185022" y="447350"/>
                  <a:pt x="186412" y="441005"/>
                </a:cubicBezTo>
                <a:lnTo>
                  <a:pt x="210536" y="329680"/>
                </a:lnTo>
                <a:cubicBezTo>
                  <a:pt x="211330" y="325913"/>
                  <a:pt x="213217" y="322542"/>
                  <a:pt x="215798" y="319965"/>
                </a:cubicBezTo>
                <a:cubicBezTo>
                  <a:pt x="225825" y="310051"/>
                  <a:pt x="439369" y="96719"/>
                  <a:pt x="457338" y="78776"/>
                </a:cubicBezTo>
                <a:cubicBezTo>
                  <a:pt x="473271" y="62865"/>
                  <a:pt x="494219" y="54885"/>
                  <a:pt x="515178" y="54984"/>
                </a:cubicBezTo>
                <a:close/>
                <a:moveTo>
                  <a:pt x="42688" y="0"/>
                </a:moveTo>
                <a:lnTo>
                  <a:pt x="398388" y="0"/>
                </a:lnTo>
                <a:cubicBezTo>
                  <a:pt x="421519" y="0"/>
                  <a:pt x="440381" y="18438"/>
                  <a:pt x="441076" y="41337"/>
                </a:cubicBezTo>
                <a:lnTo>
                  <a:pt x="402160" y="78907"/>
                </a:lnTo>
                <a:lnTo>
                  <a:pt x="402160" y="42625"/>
                </a:lnTo>
                <a:cubicBezTo>
                  <a:pt x="402160" y="40643"/>
                  <a:pt x="400473" y="38958"/>
                  <a:pt x="398388" y="38958"/>
                </a:cubicBezTo>
                <a:lnTo>
                  <a:pt x="42688" y="38958"/>
                </a:lnTo>
                <a:cubicBezTo>
                  <a:pt x="40702" y="38958"/>
                  <a:pt x="39015" y="40643"/>
                  <a:pt x="39015" y="42625"/>
                </a:cubicBezTo>
                <a:lnTo>
                  <a:pt x="39015" y="562656"/>
                </a:lnTo>
                <a:cubicBezTo>
                  <a:pt x="39015" y="564738"/>
                  <a:pt x="40702" y="566423"/>
                  <a:pt x="42688" y="566423"/>
                </a:cubicBezTo>
                <a:lnTo>
                  <a:pt x="398388" y="566423"/>
                </a:lnTo>
                <a:cubicBezTo>
                  <a:pt x="400473" y="566423"/>
                  <a:pt x="402160" y="564738"/>
                  <a:pt x="402160" y="562656"/>
                </a:cubicBezTo>
                <a:lnTo>
                  <a:pt x="402160" y="418622"/>
                </a:lnTo>
                <a:lnTo>
                  <a:pt x="441175" y="379664"/>
                </a:lnTo>
                <a:lnTo>
                  <a:pt x="441175" y="562656"/>
                </a:lnTo>
                <a:cubicBezTo>
                  <a:pt x="441175" y="586249"/>
                  <a:pt x="422015" y="605381"/>
                  <a:pt x="398388" y="605381"/>
                </a:cubicBezTo>
                <a:lnTo>
                  <a:pt x="42688" y="605381"/>
                </a:lnTo>
                <a:cubicBezTo>
                  <a:pt x="19160" y="605381"/>
                  <a:pt x="0" y="586249"/>
                  <a:pt x="0" y="562656"/>
                </a:cubicBezTo>
                <a:lnTo>
                  <a:pt x="0" y="42625"/>
                </a:lnTo>
                <a:cubicBezTo>
                  <a:pt x="0" y="19132"/>
                  <a:pt x="19160" y="0"/>
                  <a:pt x="42688"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sym typeface="Arial" panose="020B0604020202020204" pitchFamily="34" charset="0"/>
            </a:endParaRPr>
          </a:p>
        </p:txBody>
      </p:sp>
      <p:sp>
        <p:nvSpPr>
          <p:cNvPr id="31" name="PA-文本框 8">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ED1979F7-51DE-48EF-A593-47F67487B651}"/>
              </a:ext>
            </a:extLst>
          </p:cNvPr>
          <p:cNvSpPr txBox="1"/>
          <p:nvPr>
            <p:custDataLst>
              <p:tags r:id="rId5"/>
            </p:custDataLst>
          </p:nvPr>
        </p:nvSpPr>
        <p:spPr>
          <a:xfrm>
            <a:off x="9589027" y="5589501"/>
            <a:ext cx="1415772" cy="461665"/>
          </a:xfrm>
          <a:prstGeom prst="rect">
            <a:avLst/>
          </a:prstGeom>
          <a:noFill/>
        </p:spPr>
        <p:txBody>
          <a:bodyPr wrap="none" rtlCol="0">
            <a:spAutoFit/>
            <a:scene3d>
              <a:camera prst="orthographicFront"/>
              <a:lightRig rig="threePt" dir="t"/>
            </a:scene3d>
            <a:sp3d contourW="12700"/>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zh-CN" altLang="en-US" sz="2400" b="0" i="0" u="none" strike="noStrike" kern="1200" cap="none" spc="0" normalizeH="0" baseline="0" noProof="0" dirty="0">
                <a:ln>
                  <a:noFill/>
                </a:ln>
                <a:solidFill>
                  <a:srgbClr val="FFFFFF"/>
                </a:solidFill>
                <a:effectLst/>
                <a:uLnTx/>
                <a:uFillTx/>
                <a:latin typeface="字魂36号-正文宋楷" panose="02000000000000000000" pitchFamily="2" charset="-122"/>
                <a:ea typeface="字魂36号-正文宋楷" panose="02000000000000000000" pitchFamily="2" charset="-122"/>
                <a:sym typeface="Arial" panose="020B0604020202020204" pitchFamily="34" charset="0"/>
              </a:rPr>
              <a:t>标题添加</a:t>
            </a:r>
          </a:p>
        </p:txBody>
      </p:sp>
      <p:grpSp>
        <p:nvGrpSpPr>
          <p:cNvPr id="32" name="组合 31">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79306D2D-05E3-4C1F-B552-56722245A927}"/>
              </a:ext>
            </a:extLst>
          </p:cNvPr>
          <p:cNvGrpSpPr/>
          <p:nvPr/>
        </p:nvGrpSpPr>
        <p:grpSpPr>
          <a:xfrm>
            <a:off x="554078" y="568246"/>
            <a:ext cx="2481225" cy="739498"/>
            <a:chOff x="3812510" y="2566339"/>
            <a:chExt cx="5257422" cy="1371153"/>
          </a:xfrm>
        </p:grpSpPr>
        <p:sp>
          <p:nvSpPr>
            <p:cNvPr id="33" name="平行四边形 32">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EB8EB7F2-5835-4840-AF7D-3038B00BE164}"/>
                </a:ext>
              </a:extLst>
            </p:cNvPr>
            <p:cNvSpPr/>
            <p:nvPr/>
          </p:nvSpPr>
          <p:spPr>
            <a:xfrm>
              <a:off x="8295232" y="3086100"/>
              <a:ext cx="1778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34" name="平行四边形 33">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75F735DF-08B1-416B-A247-5915B4EE9B98}"/>
                </a:ext>
              </a:extLst>
            </p:cNvPr>
            <p:cNvSpPr/>
            <p:nvPr/>
          </p:nvSpPr>
          <p:spPr>
            <a:xfrm>
              <a:off x="8409532" y="2959100"/>
              <a:ext cx="1778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35" name="平行四边形 34">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CE3CF313-26C1-4DF5-A96D-837C4D2F2ADE}"/>
                </a:ext>
              </a:extLst>
            </p:cNvPr>
            <p:cNvSpPr/>
            <p:nvPr/>
          </p:nvSpPr>
          <p:spPr>
            <a:xfrm>
              <a:off x="8460332" y="3136900"/>
              <a:ext cx="1524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36" name="平行四边形 35">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9459E297-3C06-4D9E-8CCD-F609023542E1}"/>
                </a:ext>
              </a:extLst>
            </p:cNvPr>
            <p:cNvSpPr/>
            <p:nvPr/>
          </p:nvSpPr>
          <p:spPr>
            <a:xfrm>
              <a:off x="8828631" y="3238500"/>
              <a:ext cx="2413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37" name="平行四边形 36">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2A897865-8D32-4872-A4A6-24C9AE825604}"/>
                </a:ext>
              </a:extLst>
            </p:cNvPr>
            <p:cNvSpPr/>
            <p:nvPr/>
          </p:nvSpPr>
          <p:spPr>
            <a:xfrm>
              <a:off x="7888832" y="3136900"/>
              <a:ext cx="2413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38" name="平行四边形 37">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B5DF5C55-6330-4BF7-8265-6728AFF5E22E}"/>
                </a:ext>
              </a:extLst>
            </p:cNvPr>
            <p:cNvSpPr/>
            <p:nvPr/>
          </p:nvSpPr>
          <p:spPr>
            <a:xfrm>
              <a:off x="8028532" y="3238500"/>
              <a:ext cx="2286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39" name="平行四边形 38">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0263CB84-CF51-4A2A-B45F-9294C283969C}"/>
                </a:ext>
              </a:extLst>
            </p:cNvPr>
            <p:cNvSpPr/>
            <p:nvPr/>
          </p:nvSpPr>
          <p:spPr>
            <a:xfrm>
              <a:off x="8282532" y="3009900"/>
              <a:ext cx="1397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40" name="平行四边形 39">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16481342-000D-49A3-814A-EF37544FBECC}"/>
                </a:ext>
              </a:extLst>
            </p:cNvPr>
            <p:cNvSpPr/>
            <p:nvPr/>
          </p:nvSpPr>
          <p:spPr>
            <a:xfrm>
              <a:off x="8841332" y="3048000"/>
              <a:ext cx="2286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41" name="平行四边形 40">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46441866-E8C1-42FA-BEBE-C2739CD68AE0}"/>
                </a:ext>
              </a:extLst>
            </p:cNvPr>
            <p:cNvSpPr/>
            <p:nvPr/>
          </p:nvSpPr>
          <p:spPr>
            <a:xfrm>
              <a:off x="8232562" y="3492500"/>
              <a:ext cx="1778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42" name="平行四边形 41">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DE253556-27B9-48C2-A97A-F79ED33AF465}"/>
                </a:ext>
              </a:extLst>
            </p:cNvPr>
            <p:cNvSpPr/>
            <p:nvPr/>
          </p:nvSpPr>
          <p:spPr>
            <a:xfrm>
              <a:off x="8346862" y="3365500"/>
              <a:ext cx="1778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43" name="平行四边形 42">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4C64EF66-FFCA-4662-A4A6-A7BA4462D426}"/>
                </a:ext>
              </a:extLst>
            </p:cNvPr>
            <p:cNvSpPr/>
            <p:nvPr/>
          </p:nvSpPr>
          <p:spPr>
            <a:xfrm>
              <a:off x="8397662" y="3543300"/>
              <a:ext cx="1524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44" name="平行四边形 43">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5F348219-F406-4FA4-B740-965A571C85B6}"/>
                </a:ext>
              </a:extLst>
            </p:cNvPr>
            <p:cNvSpPr/>
            <p:nvPr/>
          </p:nvSpPr>
          <p:spPr>
            <a:xfrm>
              <a:off x="8765961" y="3644900"/>
              <a:ext cx="2413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45" name="平行四边形 44">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27AF98D3-4CFF-4C86-8691-C6937358EC36}"/>
                </a:ext>
              </a:extLst>
            </p:cNvPr>
            <p:cNvSpPr/>
            <p:nvPr/>
          </p:nvSpPr>
          <p:spPr>
            <a:xfrm>
              <a:off x="7826162" y="3543300"/>
              <a:ext cx="2413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46" name="平行四边形 45">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CF3D5BED-B3C9-4572-8E3F-952385D7FD7B}"/>
                </a:ext>
              </a:extLst>
            </p:cNvPr>
            <p:cNvSpPr/>
            <p:nvPr/>
          </p:nvSpPr>
          <p:spPr>
            <a:xfrm>
              <a:off x="7965862" y="3644900"/>
              <a:ext cx="2286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47" name="平行四边形 46">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E051C08D-2CA7-485F-93AA-349E6A2ACFCF}"/>
                </a:ext>
              </a:extLst>
            </p:cNvPr>
            <p:cNvSpPr/>
            <p:nvPr/>
          </p:nvSpPr>
          <p:spPr>
            <a:xfrm>
              <a:off x="8219862" y="3416300"/>
              <a:ext cx="1397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48" name="平行四边形 47">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11AD78FC-3B9C-475A-AA30-89F832F8160C}"/>
                </a:ext>
              </a:extLst>
            </p:cNvPr>
            <p:cNvSpPr/>
            <p:nvPr/>
          </p:nvSpPr>
          <p:spPr>
            <a:xfrm>
              <a:off x="8778662" y="3454400"/>
              <a:ext cx="2286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49" name="文本框 48">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4A922CC5-C1B0-4234-9FF5-0A144A932E77}"/>
                </a:ext>
              </a:extLst>
            </p:cNvPr>
            <p:cNvSpPr txBox="1"/>
            <p:nvPr/>
          </p:nvSpPr>
          <p:spPr>
            <a:xfrm>
              <a:off x="3895937" y="2566339"/>
              <a:ext cx="4976265" cy="1312539"/>
            </a:xfrm>
            <a:prstGeom prst="rect">
              <a:avLst/>
            </a:prstGeom>
            <a:noFill/>
          </p:spPr>
          <p:txBody>
            <a:bodyPr vert="horz" wrap="square" rtlCol="0">
              <a:spAutoFit/>
            </a:bodyPr>
            <a:lstStyle/>
            <a:p>
              <a:pPr marL="0" marR="0" lvl="0" indent="0" algn="dist" defTabSz="914400" rtl="0" eaLnBrk="1" fontAlgn="auto" latinLnBrk="0" hangingPunct="1">
                <a:lnSpc>
                  <a:spcPct val="100000"/>
                </a:lnSpc>
                <a:spcBef>
                  <a:spcPts val="0"/>
                </a:spcBef>
                <a:spcAft>
                  <a:spcPts val="0"/>
                </a:spcAft>
                <a:buClrTx/>
                <a:buSzTx/>
                <a:buFontTx/>
                <a:buNone/>
                <a:tabLst/>
                <a:defRPr/>
              </a:pPr>
              <a:r>
                <a:rPr kumimoji="0" lang="zh-CN" altLang="en-US" sz="4000" b="0" i="1" u="none" strike="noStrike" kern="1200" cap="none" spc="0" normalizeH="0" baseline="0" noProof="0" dirty="0">
                  <a:ln>
                    <a:noFill/>
                  </a:ln>
                  <a:solidFill>
                    <a:srgbClr val="2CC8B8"/>
                  </a:solidFill>
                  <a:effectLst/>
                  <a:uLnTx/>
                  <a:uFillTx/>
                  <a:latin typeface="字魂36号-正文宋楷" panose="02000000000000000000" pitchFamily="2" charset="-122"/>
                  <a:ea typeface="字魂36号-正文宋楷" panose="02000000000000000000" pitchFamily="2" charset="-122"/>
                </a:rPr>
                <a:t>标题文本</a:t>
              </a:r>
            </a:p>
          </p:txBody>
        </p:sp>
        <p:sp>
          <p:nvSpPr>
            <p:cNvPr id="50" name="文本框 49">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8B0685D2-DC36-4BF2-94BF-2AD1D225F691}"/>
                </a:ext>
              </a:extLst>
            </p:cNvPr>
            <p:cNvSpPr txBox="1"/>
            <p:nvPr/>
          </p:nvSpPr>
          <p:spPr>
            <a:xfrm>
              <a:off x="3812510" y="2624953"/>
              <a:ext cx="5046998" cy="1312539"/>
            </a:xfrm>
            <a:prstGeom prst="rect">
              <a:avLst/>
            </a:prstGeom>
            <a:noFill/>
          </p:spPr>
          <p:txBody>
            <a:bodyPr vert="horz" wrap="square" rtlCol="0">
              <a:spAutoFit/>
            </a:bodyPr>
            <a:lstStyle/>
            <a:p>
              <a:pPr marL="0" marR="0" lvl="0" indent="0" algn="dist" defTabSz="914400" rtl="0" eaLnBrk="1" fontAlgn="auto" latinLnBrk="0" hangingPunct="1">
                <a:lnSpc>
                  <a:spcPct val="100000"/>
                </a:lnSpc>
                <a:spcBef>
                  <a:spcPts val="0"/>
                </a:spcBef>
                <a:spcAft>
                  <a:spcPts val="0"/>
                </a:spcAft>
                <a:buClrTx/>
                <a:buSzTx/>
                <a:buFontTx/>
                <a:buNone/>
                <a:tabLst/>
                <a:defRPr/>
              </a:pPr>
              <a:r>
                <a:rPr kumimoji="0" lang="zh-CN" altLang="en-US" sz="4000" b="0" i="1" u="none" strike="noStrike" kern="1200" cap="none" spc="0" normalizeH="0" baseline="0" noProof="0" dirty="0">
                  <a:ln>
                    <a:noFill/>
                  </a:ln>
                  <a:solidFill>
                    <a:srgbClr val="A1249B"/>
                  </a:solidFill>
                  <a:effectLst/>
                  <a:uLnTx/>
                  <a:uFillTx/>
                  <a:latin typeface="字魂36号-正文宋楷" panose="02000000000000000000" pitchFamily="2" charset="-122"/>
                  <a:ea typeface="字魂36号-正文宋楷" panose="02000000000000000000" pitchFamily="2" charset="-122"/>
                </a:rPr>
                <a:t>标题文本</a:t>
              </a:r>
            </a:p>
          </p:txBody>
        </p:sp>
        <p:sp>
          <p:nvSpPr>
            <p:cNvPr id="51" name="平行四边形 50">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032BB92D-7A47-40B9-964C-9730FDC51A2C}"/>
                </a:ext>
              </a:extLst>
            </p:cNvPr>
            <p:cNvSpPr/>
            <p:nvPr/>
          </p:nvSpPr>
          <p:spPr>
            <a:xfrm>
              <a:off x="3886200" y="2654300"/>
              <a:ext cx="2286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52" name="平行四边形 51">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399E93EE-2043-4198-8E6F-549EE18BF595}"/>
                </a:ext>
              </a:extLst>
            </p:cNvPr>
            <p:cNvSpPr/>
            <p:nvPr/>
          </p:nvSpPr>
          <p:spPr>
            <a:xfrm>
              <a:off x="4051300" y="2882900"/>
              <a:ext cx="2286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53" name="平行四边形 52">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EC17FC43-AD51-4A5D-83EA-36CC5C3F3590}"/>
                </a:ext>
              </a:extLst>
            </p:cNvPr>
            <p:cNvSpPr/>
            <p:nvPr/>
          </p:nvSpPr>
          <p:spPr>
            <a:xfrm>
              <a:off x="4203700" y="2870200"/>
              <a:ext cx="1524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54" name="平行四边形 53">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B78098B0-67CB-4E01-969D-BDA1D8288E0D}"/>
                </a:ext>
              </a:extLst>
            </p:cNvPr>
            <p:cNvSpPr/>
            <p:nvPr/>
          </p:nvSpPr>
          <p:spPr>
            <a:xfrm>
              <a:off x="4254500" y="3403600"/>
              <a:ext cx="1524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55" name="平行四边形 54">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56271CA6-788B-47A5-AAE1-088651AF0095}"/>
                </a:ext>
              </a:extLst>
            </p:cNvPr>
            <p:cNvSpPr/>
            <p:nvPr/>
          </p:nvSpPr>
          <p:spPr>
            <a:xfrm>
              <a:off x="4457700" y="3416300"/>
              <a:ext cx="1651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56" name="平行四边形 55">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E0F01E86-B3E0-4F0D-AB69-A7BBEB18D2C4}"/>
                </a:ext>
              </a:extLst>
            </p:cNvPr>
            <p:cNvSpPr/>
            <p:nvPr/>
          </p:nvSpPr>
          <p:spPr>
            <a:xfrm>
              <a:off x="4559300" y="3416300"/>
              <a:ext cx="1778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57" name="平行四边形 56">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60F816BC-BA3B-4567-9582-76967A8EFCCA}"/>
                </a:ext>
              </a:extLst>
            </p:cNvPr>
            <p:cNvSpPr/>
            <p:nvPr/>
          </p:nvSpPr>
          <p:spPr>
            <a:xfrm>
              <a:off x="4610100" y="2590800"/>
              <a:ext cx="1270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58" name="平行四边形 57">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C0A4B097-2948-4077-A871-A84C5565E28E}"/>
                </a:ext>
              </a:extLst>
            </p:cNvPr>
            <p:cNvSpPr/>
            <p:nvPr/>
          </p:nvSpPr>
          <p:spPr>
            <a:xfrm>
              <a:off x="4737100" y="3365500"/>
              <a:ext cx="2032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59" name="平行四边形 58">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980721ED-3057-4CAA-8FAB-9E74F4D2F526}"/>
                </a:ext>
              </a:extLst>
            </p:cNvPr>
            <p:cNvSpPr/>
            <p:nvPr/>
          </p:nvSpPr>
          <p:spPr>
            <a:xfrm>
              <a:off x="4889500" y="2692400"/>
              <a:ext cx="1905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60" name="平行四边形 59">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0D3758CF-EC05-47FD-9192-B3C430270DD9}"/>
                </a:ext>
              </a:extLst>
            </p:cNvPr>
            <p:cNvSpPr/>
            <p:nvPr/>
          </p:nvSpPr>
          <p:spPr>
            <a:xfrm>
              <a:off x="4991100" y="3492500"/>
              <a:ext cx="1651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61" name="平行四边形 60">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5FCEABB2-E862-46EF-8128-B6CEB45AAA0E}"/>
                </a:ext>
              </a:extLst>
            </p:cNvPr>
            <p:cNvSpPr/>
            <p:nvPr/>
          </p:nvSpPr>
          <p:spPr>
            <a:xfrm>
              <a:off x="5143500" y="2768600"/>
              <a:ext cx="1270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62" name="平行四边形 61">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0B10A723-B1F2-432F-8201-44A2CD6F24E8}"/>
                </a:ext>
              </a:extLst>
            </p:cNvPr>
            <p:cNvSpPr/>
            <p:nvPr/>
          </p:nvSpPr>
          <p:spPr>
            <a:xfrm>
              <a:off x="5359400" y="3454400"/>
              <a:ext cx="2286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63" name="平行四边形 62">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AA9604F5-7B97-4E72-AEE1-B714A7C666B0}"/>
                </a:ext>
              </a:extLst>
            </p:cNvPr>
            <p:cNvSpPr/>
            <p:nvPr/>
          </p:nvSpPr>
          <p:spPr>
            <a:xfrm>
              <a:off x="5397500" y="3314700"/>
              <a:ext cx="1778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64" name="平行四边形 63">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AB38F15D-8E23-41B2-AD89-C6559A5A3F50}"/>
                </a:ext>
              </a:extLst>
            </p:cNvPr>
            <p:cNvSpPr/>
            <p:nvPr/>
          </p:nvSpPr>
          <p:spPr>
            <a:xfrm>
              <a:off x="5524500" y="3403600"/>
              <a:ext cx="1651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65" name="平行四边形 64">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48C55F14-5B67-4FA5-BC95-C97D5A32A24C}"/>
                </a:ext>
              </a:extLst>
            </p:cNvPr>
            <p:cNvSpPr/>
            <p:nvPr/>
          </p:nvSpPr>
          <p:spPr>
            <a:xfrm>
              <a:off x="5702300" y="3594100"/>
              <a:ext cx="2286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66" name="平行四边形 65">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AAC221CA-85BF-4F43-9D00-5EB85B5DF69B}"/>
                </a:ext>
              </a:extLst>
            </p:cNvPr>
            <p:cNvSpPr/>
            <p:nvPr/>
          </p:nvSpPr>
          <p:spPr>
            <a:xfrm>
              <a:off x="5765800" y="2755900"/>
              <a:ext cx="2286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67" name="平行四边形 66">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9D5BF874-B0B4-4D0A-A221-1047F8A12281}"/>
                </a:ext>
              </a:extLst>
            </p:cNvPr>
            <p:cNvSpPr/>
            <p:nvPr/>
          </p:nvSpPr>
          <p:spPr>
            <a:xfrm>
              <a:off x="5981700" y="3073400"/>
              <a:ext cx="2540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68" name="平行四边形 67">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116751AB-9519-436B-941A-CE68F0278CBF}"/>
                </a:ext>
              </a:extLst>
            </p:cNvPr>
            <p:cNvSpPr/>
            <p:nvPr/>
          </p:nvSpPr>
          <p:spPr>
            <a:xfrm>
              <a:off x="6032500" y="3073400"/>
              <a:ext cx="1778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69" name="平行四边形 68">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EDB8C9A2-C18D-4552-85D6-DE8420A062FA}"/>
                </a:ext>
              </a:extLst>
            </p:cNvPr>
            <p:cNvSpPr/>
            <p:nvPr/>
          </p:nvSpPr>
          <p:spPr>
            <a:xfrm>
              <a:off x="6197600" y="2743200"/>
              <a:ext cx="2286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70" name="平行四边形 69">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A868AFF9-A6F2-4970-BC26-F7930E34910B}"/>
                </a:ext>
              </a:extLst>
            </p:cNvPr>
            <p:cNvSpPr/>
            <p:nvPr/>
          </p:nvSpPr>
          <p:spPr>
            <a:xfrm>
              <a:off x="6299200" y="2908300"/>
              <a:ext cx="2413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71" name="平行四边形 70">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6C262062-0E8D-4AC8-B917-CBC6032C270F}"/>
                </a:ext>
              </a:extLst>
            </p:cNvPr>
            <p:cNvSpPr/>
            <p:nvPr/>
          </p:nvSpPr>
          <p:spPr>
            <a:xfrm>
              <a:off x="6413500" y="3505200"/>
              <a:ext cx="2032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72" name="平行四边形 71">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79B0AF4D-ACB9-4900-A0B8-9D08DB19919A}"/>
                </a:ext>
              </a:extLst>
            </p:cNvPr>
            <p:cNvSpPr/>
            <p:nvPr/>
          </p:nvSpPr>
          <p:spPr>
            <a:xfrm>
              <a:off x="6604000" y="3352800"/>
              <a:ext cx="1905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73" name="平行四边形 72">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7626AD90-0096-46AD-9C15-1F418DA6628A}"/>
                </a:ext>
              </a:extLst>
            </p:cNvPr>
            <p:cNvSpPr/>
            <p:nvPr/>
          </p:nvSpPr>
          <p:spPr>
            <a:xfrm>
              <a:off x="6680200" y="3238500"/>
              <a:ext cx="1524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74" name="平行四边形 73">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4F4E4588-5260-4E72-BF81-5A028EDF85F4}"/>
                </a:ext>
              </a:extLst>
            </p:cNvPr>
            <p:cNvSpPr/>
            <p:nvPr/>
          </p:nvSpPr>
          <p:spPr>
            <a:xfrm>
              <a:off x="6883400" y="3581400"/>
              <a:ext cx="1270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75" name="平行四边形 74">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8A073E60-069E-415E-8733-177D9CF66EE5}"/>
                </a:ext>
              </a:extLst>
            </p:cNvPr>
            <p:cNvSpPr/>
            <p:nvPr/>
          </p:nvSpPr>
          <p:spPr>
            <a:xfrm>
              <a:off x="6972300" y="3517900"/>
              <a:ext cx="2032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76" name="平行四边形 75">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5AC744A4-9C1F-4363-A54B-C8294E225767}"/>
                </a:ext>
              </a:extLst>
            </p:cNvPr>
            <p:cNvSpPr/>
            <p:nvPr/>
          </p:nvSpPr>
          <p:spPr>
            <a:xfrm>
              <a:off x="7112000" y="2768600"/>
              <a:ext cx="1778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77" name="平行四边形 76">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6E87E7A3-3AD1-4475-B9F0-4C09E75D2AF8}"/>
                </a:ext>
              </a:extLst>
            </p:cNvPr>
            <p:cNvSpPr/>
            <p:nvPr/>
          </p:nvSpPr>
          <p:spPr>
            <a:xfrm>
              <a:off x="7226300" y="2641600"/>
              <a:ext cx="1778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78" name="平行四边形 77">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F6915313-0F20-414B-9911-5949EF2E1095}"/>
                </a:ext>
              </a:extLst>
            </p:cNvPr>
            <p:cNvSpPr/>
            <p:nvPr/>
          </p:nvSpPr>
          <p:spPr>
            <a:xfrm>
              <a:off x="7277100" y="2819400"/>
              <a:ext cx="1524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79" name="平行四边形 78">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9308FE67-5449-4FDB-8CC8-D59C70DCF2F4}"/>
                </a:ext>
              </a:extLst>
            </p:cNvPr>
            <p:cNvSpPr/>
            <p:nvPr/>
          </p:nvSpPr>
          <p:spPr>
            <a:xfrm>
              <a:off x="7454900" y="3086100"/>
              <a:ext cx="1778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80" name="平行四边形 79">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445F7D72-8D40-4D00-B121-A6E2237561A3}"/>
                </a:ext>
              </a:extLst>
            </p:cNvPr>
            <p:cNvSpPr/>
            <p:nvPr/>
          </p:nvSpPr>
          <p:spPr>
            <a:xfrm>
              <a:off x="7645400" y="2921000"/>
              <a:ext cx="2413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81" name="平行四边形 80">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E4D809A7-EAA0-435F-9FFB-3DD2323975AD}"/>
                </a:ext>
              </a:extLst>
            </p:cNvPr>
            <p:cNvSpPr/>
            <p:nvPr/>
          </p:nvSpPr>
          <p:spPr>
            <a:xfrm>
              <a:off x="7734300" y="2755900"/>
              <a:ext cx="1270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82" name="平行四边形 81">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1A9F60BA-101B-455A-BC72-C63EFBE6FFF1}"/>
                </a:ext>
              </a:extLst>
            </p:cNvPr>
            <p:cNvSpPr/>
            <p:nvPr/>
          </p:nvSpPr>
          <p:spPr>
            <a:xfrm>
              <a:off x="3873500" y="3365500"/>
              <a:ext cx="1397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83" name="平行四边形 82">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5158EA1E-096B-457A-BE11-8C19D5DCB894}"/>
                </a:ext>
              </a:extLst>
            </p:cNvPr>
            <p:cNvSpPr/>
            <p:nvPr/>
          </p:nvSpPr>
          <p:spPr>
            <a:xfrm>
              <a:off x="4013200" y="2590800"/>
              <a:ext cx="2540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84" name="平行四边形 83">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3C847158-47CB-4F61-8BAF-A3BE608981AA}"/>
                </a:ext>
              </a:extLst>
            </p:cNvPr>
            <p:cNvSpPr/>
            <p:nvPr/>
          </p:nvSpPr>
          <p:spPr>
            <a:xfrm>
              <a:off x="4203700" y="3009900"/>
              <a:ext cx="2286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85" name="平行四边形 84">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AE46324D-D882-4FDD-B073-9F977D2489C3}"/>
                </a:ext>
              </a:extLst>
            </p:cNvPr>
            <p:cNvSpPr/>
            <p:nvPr/>
          </p:nvSpPr>
          <p:spPr>
            <a:xfrm>
              <a:off x="4343400" y="2628900"/>
              <a:ext cx="2540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86" name="平行四边形 85">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22948758-AC64-4B7A-B39B-9EDA3ED69310}"/>
                </a:ext>
              </a:extLst>
            </p:cNvPr>
            <p:cNvSpPr/>
            <p:nvPr/>
          </p:nvSpPr>
          <p:spPr>
            <a:xfrm>
              <a:off x="4368800" y="3149600"/>
              <a:ext cx="1524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87" name="平行四边形 86">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8CA6599D-1BE6-48A2-AD59-3E4F108350E7}"/>
                </a:ext>
              </a:extLst>
            </p:cNvPr>
            <p:cNvSpPr/>
            <p:nvPr/>
          </p:nvSpPr>
          <p:spPr>
            <a:xfrm>
              <a:off x="4533900" y="3149600"/>
              <a:ext cx="1651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88" name="平行四边形 87">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F547195C-2A69-4725-B12C-A947A3E22BEC}"/>
                </a:ext>
              </a:extLst>
            </p:cNvPr>
            <p:cNvSpPr/>
            <p:nvPr/>
          </p:nvSpPr>
          <p:spPr>
            <a:xfrm>
              <a:off x="4622800" y="2717800"/>
              <a:ext cx="2159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89" name="平行四边形 88">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1F785060-3804-4236-844D-31A41F0C4425}"/>
                </a:ext>
              </a:extLst>
            </p:cNvPr>
            <p:cNvSpPr/>
            <p:nvPr/>
          </p:nvSpPr>
          <p:spPr>
            <a:xfrm>
              <a:off x="4762500" y="2933700"/>
              <a:ext cx="1778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90" name="平行四边形 89">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FC345960-97BE-4911-9C71-428AE5991405}"/>
                </a:ext>
              </a:extLst>
            </p:cNvPr>
            <p:cNvSpPr/>
            <p:nvPr/>
          </p:nvSpPr>
          <p:spPr>
            <a:xfrm>
              <a:off x="4876800" y="3251200"/>
              <a:ext cx="2540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91" name="平行四边形 90">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F16570D1-7943-47D8-B028-974EC404B4FA}"/>
                </a:ext>
              </a:extLst>
            </p:cNvPr>
            <p:cNvSpPr/>
            <p:nvPr/>
          </p:nvSpPr>
          <p:spPr>
            <a:xfrm>
              <a:off x="5016500" y="3568700"/>
              <a:ext cx="1778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92" name="平行四边形 91">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F2D06BAF-6361-47B9-B8DA-10070051D227}"/>
                </a:ext>
              </a:extLst>
            </p:cNvPr>
            <p:cNvSpPr/>
            <p:nvPr/>
          </p:nvSpPr>
          <p:spPr>
            <a:xfrm>
              <a:off x="5232400" y="3594100"/>
              <a:ext cx="1778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93" name="平行四边形 92">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00E353AF-50CE-4ADB-A6D1-7518194B0A13}"/>
                </a:ext>
              </a:extLst>
            </p:cNvPr>
            <p:cNvSpPr/>
            <p:nvPr/>
          </p:nvSpPr>
          <p:spPr>
            <a:xfrm>
              <a:off x="5270500" y="2908300"/>
              <a:ext cx="1397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94" name="平行四边形 93">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B3BD003B-D430-40E7-AE3B-785255620CCD}"/>
                </a:ext>
              </a:extLst>
            </p:cNvPr>
            <p:cNvSpPr/>
            <p:nvPr/>
          </p:nvSpPr>
          <p:spPr>
            <a:xfrm>
              <a:off x="5410200" y="3606800"/>
              <a:ext cx="2413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95" name="平行四边形 94">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61FAA01A-EEAE-48D6-A596-A95958D5C262}"/>
                </a:ext>
              </a:extLst>
            </p:cNvPr>
            <p:cNvSpPr/>
            <p:nvPr/>
          </p:nvSpPr>
          <p:spPr>
            <a:xfrm>
              <a:off x="5588000" y="2844800"/>
              <a:ext cx="1524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96" name="平行四边形 95">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99C67A80-E2E0-45FB-A11E-CC4815F37AD8}"/>
                </a:ext>
              </a:extLst>
            </p:cNvPr>
            <p:cNvSpPr/>
            <p:nvPr/>
          </p:nvSpPr>
          <p:spPr>
            <a:xfrm>
              <a:off x="5651500" y="3048000"/>
              <a:ext cx="1524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97" name="平行四边形 96">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43999F60-0F80-4EC5-B1F6-7B6143566A8E}"/>
                </a:ext>
              </a:extLst>
            </p:cNvPr>
            <p:cNvSpPr/>
            <p:nvPr/>
          </p:nvSpPr>
          <p:spPr>
            <a:xfrm>
              <a:off x="5842000" y="2755900"/>
              <a:ext cx="2540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98" name="平行四边形 97">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04257005-B882-4A06-BD51-50F7F25276EC}"/>
                </a:ext>
              </a:extLst>
            </p:cNvPr>
            <p:cNvSpPr/>
            <p:nvPr/>
          </p:nvSpPr>
          <p:spPr>
            <a:xfrm>
              <a:off x="5892800" y="3492500"/>
              <a:ext cx="2286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99" name="平行四边形 98">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53CF5BA4-A39E-45F9-9CF6-3F2B00F718F1}"/>
                </a:ext>
              </a:extLst>
            </p:cNvPr>
            <p:cNvSpPr/>
            <p:nvPr/>
          </p:nvSpPr>
          <p:spPr>
            <a:xfrm>
              <a:off x="6083300" y="3035300"/>
              <a:ext cx="1905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100" name="平行四边形 99">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067A094A-097B-4E1F-B999-8D0E044AC29F}"/>
                </a:ext>
              </a:extLst>
            </p:cNvPr>
            <p:cNvSpPr/>
            <p:nvPr/>
          </p:nvSpPr>
          <p:spPr>
            <a:xfrm>
              <a:off x="6235700" y="3009900"/>
              <a:ext cx="1905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101" name="平行四边形 100">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7AFC3A85-1F02-45DC-A4C5-4BCB2167F84C}"/>
                </a:ext>
              </a:extLst>
            </p:cNvPr>
            <p:cNvSpPr/>
            <p:nvPr/>
          </p:nvSpPr>
          <p:spPr>
            <a:xfrm>
              <a:off x="6311900" y="2984500"/>
              <a:ext cx="1524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102" name="平行四边形 101">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A3F5CBA3-FAC5-48C1-9E1D-D264CBE64916}"/>
                </a:ext>
              </a:extLst>
            </p:cNvPr>
            <p:cNvSpPr/>
            <p:nvPr/>
          </p:nvSpPr>
          <p:spPr>
            <a:xfrm>
              <a:off x="6502400" y="2984500"/>
              <a:ext cx="2159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103" name="平行四边形 102">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A44FB255-32DB-4C48-8038-6192F3F19665}"/>
                </a:ext>
              </a:extLst>
            </p:cNvPr>
            <p:cNvSpPr/>
            <p:nvPr/>
          </p:nvSpPr>
          <p:spPr>
            <a:xfrm>
              <a:off x="6604000" y="2997200"/>
              <a:ext cx="1651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104" name="平行四边形 103">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79E3A956-955D-4B31-A03D-9D2A73C8F17E}"/>
                </a:ext>
              </a:extLst>
            </p:cNvPr>
            <p:cNvSpPr/>
            <p:nvPr/>
          </p:nvSpPr>
          <p:spPr>
            <a:xfrm>
              <a:off x="6705600" y="2819400"/>
              <a:ext cx="2413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105" name="平行四边形 104">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DE474321-248C-4355-8AE3-07F17178C79A}"/>
                </a:ext>
              </a:extLst>
            </p:cNvPr>
            <p:cNvSpPr/>
            <p:nvPr/>
          </p:nvSpPr>
          <p:spPr>
            <a:xfrm>
              <a:off x="6845300" y="2921000"/>
              <a:ext cx="2286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106" name="平行四边形 105">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A9C919FD-CDF0-4F82-A404-24E751C5F8BD}"/>
                </a:ext>
              </a:extLst>
            </p:cNvPr>
            <p:cNvSpPr/>
            <p:nvPr/>
          </p:nvSpPr>
          <p:spPr>
            <a:xfrm>
              <a:off x="6985000" y="3035300"/>
              <a:ext cx="2159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107" name="平行四边形 106">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C7AE11F8-ADC4-42A1-A313-00DF1BDC8732}"/>
                </a:ext>
              </a:extLst>
            </p:cNvPr>
            <p:cNvSpPr/>
            <p:nvPr/>
          </p:nvSpPr>
          <p:spPr>
            <a:xfrm>
              <a:off x="7099300" y="2692400"/>
              <a:ext cx="1397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108" name="平行四边形 107">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E77EC034-F445-4960-B6D1-4DFAD6D08509}"/>
                </a:ext>
              </a:extLst>
            </p:cNvPr>
            <p:cNvSpPr/>
            <p:nvPr/>
          </p:nvSpPr>
          <p:spPr>
            <a:xfrm>
              <a:off x="7188200" y="3200400"/>
              <a:ext cx="1270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109" name="平行四边形 108">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64867B8B-A87A-4107-BD7E-7EB446A8F3EB}"/>
                </a:ext>
              </a:extLst>
            </p:cNvPr>
            <p:cNvSpPr/>
            <p:nvPr/>
          </p:nvSpPr>
          <p:spPr>
            <a:xfrm>
              <a:off x="7391400" y="3454400"/>
              <a:ext cx="1524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110" name="平行四边形 109">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69588BF5-07FB-49AD-A8AE-21D04DD358ED}"/>
                </a:ext>
              </a:extLst>
            </p:cNvPr>
            <p:cNvSpPr/>
            <p:nvPr/>
          </p:nvSpPr>
          <p:spPr>
            <a:xfrm>
              <a:off x="7429500" y="3136900"/>
              <a:ext cx="1524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111" name="平行四边形 110">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C8687968-7736-4870-99A6-695EA2D522EE}"/>
                </a:ext>
              </a:extLst>
            </p:cNvPr>
            <p:cNvSpPr/>
            <p:nvPr/>
          </p:nvSpPr>
          <p:spPr>
            <a:xfrm>
              <a:off x="7645400" y="3390900"/>
              <a:ext cx="1651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112" name="平行四边形 111">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C275274B-4AB9-4587-8E3C-A721A760A292}"/>
                </a:ext>
              </a:extLst>
            </p:cNvPr>
            <p:cNvSpPr/>
            <p:nvPr/>
          </p:nvSpPr>
          <p:spPr>
            <a:xfrm>
              <a:off x="7658100" y="2730500"/>
              <a:ext cx="2286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113" name="文本框 112">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0ED99CB0-7640-4F1A-9FF9-49B9730FF7F1}"/>
                </a:ext>
              </a:extLst>
            </p:cNvPr>
            <p:cNvSpPr txBox="1"/>
            <p:nvPr/>
          </p:nvSpPr>
          <p:spPr>
            <a:xfrm>
              <a:off x="3854220" y="2607629"/>
              <a:ext cx="5005277" cy="1312539"/>
            </a:xfrm>
            <a:prstGeom prst="rect">
              <a:avLst/>
            </a:prstGeom>
            <a:noFill/>
          </p:spPr>
          <p:txBody>
            <a:bodyPr vert="horz" wrap="square" rtlCol="0">
              <a:spAutoFit/>
            </a:bodyPr>
            <a:lstStyle/>
            <a:p>
              <a:pPr marL="0" marR="0" lvl="0" indent="0" algn="dist" defTabSz="914400" rtl="0" eaLnBrk="1" fontAlgn="auto" latinLnBrk="0" hangingPunct="1">
                <a:lnSpc>
                  <a:spcPct val="100000"/>
                </a:lnSpc>
                <a:spcBef>
                  <a:spcPts val="0"/>
                </a:spcBef>
                <a:spcAft>
                  <a:spcPts val="0"/>
                </a:spcAft>
                <a:buClrTx/>
                <a:buSzTx/>
                <a:buFontTx/>
                <a:buNone/>
                <a:tabLst/>
                <a:defRPr/>
              </a:pPr>
              <a:r>
                <a:rPr kumimoji="0" lang="zh-CN" altLang="en-US" sz="4000" b="0" i="1" u="none" strike="noStrike" kern="1200" cap="none" spc="0" normalizeH="0" baseline="0" noProof="0" dirty="0">
                  <a:ln>
                    <a:noFill/>
                  </a:ln>
                  <a:solidFill>
                    <a:prstClr val="black">
                      <a:lumMod val="75000"/>
                      <a:lumOff val="25000"/>
                    </a:prstClr>
                  </a:solidFill>
                  <a:effectLst/>
                  <a:uLnTx/>
                  <a:uFillTx/>
                  <a:latin typeface="字魂36号-正文宋楷" panose="02000000000000000000" pitchFamily="2" charset="-122"/>
                  <a:ea typeface="字魂36号-正文宋楷" panose="02000000000000000000" pitchFamily="2" charset="-122"/>
                </a:rPr>
                <a:t>标题文本</a:t>
              </a:r>
            </a:p>
          </p:txBody>
        </p:sp>
      </p:grpSp>
    </p:spTree>
    <p:extLst>
      <p:ext uri="{BB962C8B-B14F-4D97-AF65-F5344CB8AC3E}">
        <p14:creationId xmlns:p14="http://schemas.microsoft.com/office/powerpoint/2010/main" val="1550765287"/>
      </p:ext>
    </p:extLst>
  </p:cSld>
  <p:clrMapOvr>
    <a:masterClrMapping/>
  </p:clrMapOvr>
  <mc:AlternateContent xmlns:mc="http://schemas.openxmlformats.org/markup-compatibility/2006" xmlns:p14="http://schemas.microsoft.com/office/powerpoint/2010/main">
    <mc:Choice Requires="p14">
      <p:transition p14:dur="250" advClick="0" advTm="5000">
        <p:random/>
      </p:transition>
    </mc:Choice>
    <mc:Fallback xmlns="" xmlns:a16="http://schemas.microsoft.com/office/drawing/2014/main" xmlns:a14="http://schemas.microsoft.com/office/drawing/2010/main">
      <p:transition advClick="0" advTm="5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 presetClass="entr" presetSubtype="4" fill="hold" nodeType="afterEffect">
                                  <p:stCondLst>
                                    <p:cond delay="0"/>
                                  </p:stCondLst>
                                  <p:childTnLst>
                                    <p:set>
                                      <p:cBhvr>
                                        <p:cTn id="12" dur="1" fill="hold">
                                          <p:stCondLst>
                                            <p:cond delay="0"/>
                                          </p:stCondLst>
                                        </p:cTn>
                                        <p:tgtEl>
                                          <p:spTgt spid="19"/>
                                        </p:tgtEl>
                                        <p:attrNameLst>
                                          <p:attrName>style.visibility</p:attrName>
                                        </p:attrNameLst>
                                      </p:cBhvr>
                                      <p:to>
                                        <p:strVal val="visible"/>
                                      </p:to>
                                    </p:set>
                                    <p:anim calcmode="lin" valueType="num">
                                      <p:cBhvr additive="base">
                                        <p:cTn id="13" dur="500" fill="hold"/>
                                        <p:tgtEl>
                                          <p:spTgt spid="19"/>
                                        </p:tgtEl>
                                        <p:attrNameLst>
                                          <p:attrName>ppt_x</p:attrName>
                                        </p:attrNameLst>
                                      </p:cBhvr>
                                      <p:tavLst>
                                        <p:tav tm="0">
                                          <p:val>
                                            <p:strVal val="#ppt_x"/>
                                          </p:val>
                                        </p:tav>
                                        <p:tav tm="100000">
                                          <p:val>
                                            <p:strVal val="#ppt_x"/>
                                          </p:val>
                                        </p:tav>
                                      </p:tavLst>
                                    </p:anim>
                                    <p:anim calcmode="lin" valueType="num">
                                      <p:cBhvr additive="base">
                                        <p:cTn id="14" dur="500" fill="hold"/>
                                        <p:tgtEl>
                                          <p:spTgt spid="19"/>
                                        </p:tgtEl>
                                        <p:attrNameLst>
                                          <p:attrName>ppt_y</p:attrName>
                                        </p:attrNameLst>
                                      </p:cBhvr>
                                      <p:tavLst>
                                        <p:tav tm="0">
                                          <p:val>
                                            <p:strVal val="1+#ppt_h/2"/>
                                          </p:val>
                                        </p:tav>
                                        <p:tav tm="100000">
                                          <p:val>
                                            <p:strVal val="#ppt_y"/>
                                          </p:val>
                                        </p:tav>
                                      </p:tavLst>
                                    </p:anim>
                                  </p:childTnLst>
                                </p:cTn>
                              </p:par>
                              <p:par>
                                <p:cTn id="15" presetID="2" presetClass="entr" presetSubtype="4" fill="hold" grpId="0" nodeType="withEffect">
                                  <p:stCondLst>
                                    <p:cond delay="0"/>
                                  </p:stCondLst>
                                  <p:childTnLst>
                                    <p:set>
                                      <p:cBhvr>
                                        <p:cTn id="16" dur="1" fill="hold">
                                          <p:stCondLst>
                                            <p:cond delay="0"/>
                                          </p:stCondLst>
                                        </p:cTn>
                                        <p:tgtEl>
                                          <p:spTgt spid="15"/>
                                        </p:tgtEl>
                                        <p:attrNameLst>
                                          <p:attrName>style.visibility</p:attrName>
                                        </p:attrNameLst>
                                      </p:cBhvr>
                                      <p:to>
                                        <p:strVal val="visible"/>
                                      </p:to>
                                    </p:set>
                                    <p:anim calcmode="lin" valueType="num">
                                      <p:cBhvr additive="base">
                                        <p:cTn id="17" dur="500" fill="hold"/>
                                        <p:tgtEl>
                                          <p:spTgt spid="15"/>
                                        </p:tgtEl>
                                        <p:attrNameLst>
                                          <p:attrName>ppt_x</p:attrName>
                                        </p:attrNameLst>
                                      </p:cBhvr>
                                      <p:tavLst>
                                        <p:tav tm="0">
                                          <p:val>
                                            <p:strVal val="#ppt_x"/>
                                          </p:val>
                                        </p:tav>
                                        <p:tav tm="100000">
                                          <p:val>
                                            <p:strVal val="#ppt_x"/>
                                          </p:val>
                                        </p:tav>
                                      </p:tavLst>
                                    </p:anim>
                                    <p:anim calcmode="lin" valueType="num">
                                      <p:cBhvr additive="base">
                                        <p:cTn id="18" dur="500" fill="hold"/>
                                        <p:tgtEl>
                                          <p:spTgt spid="15"/>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16"/>
                                        </p:tgtEl>
                                        <p:attrNameLst>
                                          <p:attrName>style.visibility</p:attrName>
                                        </p:attrNameLst>
                                      </p:cBhvr>
                                      <p:to>
                                        <p:strVal val="visible"/>
                                      </p:to>
                                    </p:set>
                                    <p:anim calcmode="lin" valueType="num">
                                      <p:cBhvr additive="base">
                                        <p:cTn id="21" dur="500" fill="hold"/>
                                        <p:tgtEl>
                                          <p:spTgt spid="16"/>
                                        </p:tgtEl>
                                        <p:attrNameLst>
                                          <p:attrName>ppt_x</p:attrName>
                                        </p:attrNameLst>
                                      </p:cBhvr>
                                      <p:tavLst>
                                        <p:tav tm="0">
                                          <p:val>
                                            <p:strVal val="#ppt_x"/>
                                          </p:val>
                                        </p:tav>
                                        <p:tav tm="100000">
                                          <p:val>
                                            <p:strVal val="#ppt_x"/>
                                          </p:val>
                                        </p:tav>
                                      </p:tavLst>
                                    </p:anim>
                                    <p:anim calcmode="lin" valueType="num">
                                      <p:cBhvr additive="base">
                                        <p:cTn id="22" dur="500" fill="hold"/>
                                        <p:tgtEl>
                                          <p:spTgt spid="16"/>
                                        </p:tgtEl>
                                        <p:attrNameLst>
                                          <p:attrName>ppt_y</p:attrName>
                                        </p:attrNameLst>
                                      </p:cBhvr>
                                      <p:tavLst>
                                        <p:tav tm="0">
                                          <p:val>
                                            <p:strVal val="1+#ppt_h/2"/>
                                          </p:val>
                                        </p:tav>
                                        <p:tav tm="100000">
                                          <p:val>
                                            <p:strVal val="#ppt_y"/>
                                          </p:val>
                                        </p:tav>
                                      </p:tavLst>
                                    </p:anim>
                                  </p:childTnLst>
                                </p:cTn>
                              </p:par>
                              <p:par>
                                <p:cTn id="23" presetID="2" presetClass="entr" presetSubtype="4" fill="hold" grpId="0" nodeType="withEffect">
                                  <p:stCondLst>
                                    <p:cond delay="0"/>
                                  </p:stCondLst>
                                  <p:childTnLst>
                                    <p:set>
                                      <p:cBhvr>
                                        <p:cTn id="24" dur="1" fill="hold">
                                          <p:stCondLst>
                                            <p:cond delay="0"/>
                                          </p:stCondLst>
                                        </p:cTn>
                                        <p:tgtEl>
                                          <p:spTgt spid="17"/>
                                        </p:tgtEl>
                                        <p:attrNameLst>
                                          <p:attrName>style.visibility</p:attrName>
                                        </p:attrNameLst>
                                      </p:cBhvr>
                                      <p:to>
                                        <p:strVal val="visible"/>
                                      </p:to>
                                    </p:set>
                                    <p:anim calcmode="lin" valueType="num">
                                      <p:cBhvr additive="base">
                                        <p:cTn id="25" dur="500" fill="hold"/>
                                        <p:tgtEl>
                                          <p:spTgt spid="17"/>
                                        </p:tgtEl>
                                        <p:attrNameLst>
                                          <p:attrName>ppt_x</p:attrName>
                                        </p:attrNameLst>
                                      </p:cBhvr>
                                      <p:tavLst>
                                        <p:tav tm="0">
                                          <p:val>
                                            <p:strVal val="#ppt_x"/>
                                          </p:val>
                                        </p:tav>
                                        <p:tav tm="100000">
                                          <p:val>
                                            <p:strVal val="#ppt_x"/>
                                          </p:val>
                                        </p:tav>
                                      </p:tavLst>
                                    </p:anim>
                                    <p:anim calcmode="lin" valueType="num">
                                      <p:cBhvr additive="base">
                                        <p:cTn id="26" dur="500" fill="hold"/>
                                        <p:tgtEl>
                                          <p:spTgt spid="17"/>
                                        </p:tgtEl>
                                        <p:attrNameLst>
                                          <p:attrName>ppt_y</p:attrName>
                                        </p:attrNameLst>
                                      </p:cBhvr>
                                      <p:tavLst>
                                        <p:tav tm="0">
                                          <p:val>
                                            <p:strVal val="1+#ppt_h/2"/>
                                          </p:val>
                                        </p:tav>
                                        <p:tav tm="100000">
                                          <p:val>
                                            <p:strVal val="#ppt_y"/>
                                          </p:val>
                                        </p:tav>
                                      </p:tavLst>
                                    </p:anim>
                                  </p:childTnLst>
                                </p:cTn>
                              </p:par>
                              <p:par>
                                <p:cTn id="27" presetID="2" presetClass="entr" presetSubtype="4" fill="hold" grpId="0" nodeType="withEffect">
                                  <p:stCondLst>
                                    <p:cond delay="0"/>
                                  </p:stCondLst>
                                  <p:childTnLst>
                                    <p:set>
                                      <p:cBhvr>
                                        <p:cTn id="28" dur="1" fill="hold">
                                          <p:stCondLst>
                                            <p:cond delay="0"/>
                                          </p:stCondLst>
                                        </p:cTn>
                                        <p:tgtEl>
                                          <p:spTgt spid="12"/>
                                        </p:tgtEl>
                                        <p:attrNameLst>
                                          <p:attrName>style.visibility</p:attrName>
                                        </p:attrNameLst>
                                      </p:cBhvr>
                                      <p:to>
                                        <p:strVal val="visible"/>
                                      </p:to>
                                    </p:set>
                                    <p:anim calcmode="lin" valueType="num">
                                      <p:cBhvr additive="base">
                                        <p:cTn id="29" dur="500" fill="hold"/>
                                        <p:tgtEl>
                                          <p:spTgt spid="12"/>
                                        </p:tgtEl>
                                        <p:attrNameLst>
                                          <p:attrName>ppt_x</p:attrName>
                                        </p:attrNameLst>
                                      </p:cBhvr>
                                      <p:tavLst>
                                        <p:tav tm="0">
                                          <p:val>
                                            <p:strVal val="#ppt_x"/>
                                          </p:val>
                                        </p:tav>
                                        <p:tav tm="100000">
                                          <p:val>
                                            <p:strVal val="#ppt_x"/>
                                          </p:val>
                                        </p:tav>
                                      </p:tavLst>
                                    </p:anim>
                                    <p:anim calcmode="lin" valueType="num">
                                      <p:cBhvr additive="base">
                                        <p:cTn id="30" dur="500" fill="hold"/>
                                        <p:tgtEl>
                                          <p:spTgt spid="12"/>
                                        </p:tgtEl>
                                        <p:attrNameLst>
                                          <p:attrName>ppt_y</p:attrName>
                                        </p:attrNameLst>
                                      </p:cBhvr>
                                      <p:tavLst>
                                        <p:tav tm="0">
                                          <p:val>
                                            <p:strVal val="1+#ppt_h/2"/>
                                          </p:val>
                                        </p:tav>
                                        <p:tav tm="100000">
                                          <p:val>
                                            <p:strVal val="#ppt_y"/>
                                          </p:val>
                                        </p:tav>
                                      </p:tavLst>
                                    </p:anim>
                                  </p:childTnLst>
                                </p:cTn>
                              </p:par>
                              <p:par>
                                <p:cTn id="31" presetID="2" presetClass="entr" presetSubtype="4" fill="hold" grpId="0" nodeType="withEffect">
                                  <p:stCondLst>
                                    <p:cond delay="0"/>
                                  </p:stCondLst>
                                  <p:childTnLst>
                                    <p:set>
                                      <p:cBhvr>
                                        <p:cTn id="32" dur="1" fill="hold">
                                          <p:stCondLst>
                                            <p:cond delay="0"/>
                                          </p:stCondLst>
                                        </p:cTn>
                                        <p:tgtEl>
                                          <p:spTgt spid="13"/>
                                        </p:tgtEl>
                                        <p:attrNameLst>
                                          <p:attrName>style.visibility</p:attrName>
                                        </p:attrNameLst>
                                      </p:cBhvr>
                                      <p:to>
                                        <p:strVal val="visible"/>
                                      </p:to>
                                    </p:set>
                                    <p:anim calcmode="lin" valueType="num">
                                      <p:cBhvr additive="base">
                                        <p:cTn id="33" dur="500" fill="hold"/>
                                        <p:tgtEl>
                                          <p:spTgt spid="13"/>
                                        </p:tgtEl>
                                        <p:attrNameLst>
                                          <p:attrName>ppt_x</p:attrName>
                                        </p:attrNameLst>
                                      </p:cBhvr>
                                      <p:tavLst>
                                        <p:tav tm="0">
                                          <p:val>
                                            <p:strVal val="#ppt_x"/>
                                          </p:val>
                                        </p:tav>
                                        <p:tav tm="100000">
                                          <p:val>
                                            <p:strVal val="#ppt_x"/>
                                          </p:val>
                                        </p:tav>
                                      </p:tavLst>
                                    </p:anim>
                                    <p:anim calcmode="lin" valueType="num">
                                      <p:cBhvr additive="base">
                                        <p:cTn id="34" dur="500" fill="hold"/>
                                        <p:tgtEl>
                                          <p:spTgt spid="13"/>
                                        </p:tgtEl>
                                        <p:attrNameLst>
                                          <p:attrName>ppt_y</p:attrName>
                                        </p:attrNameLst>
                                      </p:cBhvr>
                                      <p:tavLst>
                                        <p:tav tm="0">
                                          <p:val>
                                            <p:strVal val="1+#ppt_h/2"/>
                                          </p:val>
                                        </p:tav>
                                        <p:tav tm="100000">
                                          <p:val>
                                            <p:strVal val="#ppt_y"/>
                                          </p:val>
                                        </p:tav>
                                      </p:tavLst>
                                    </p:anim>
                                  </p:childTnLst>
                                </p:cTn>
                              </p:par>
                              <p:par>
                                <p:cTn id="35" presetID="2" presetClass="entr" presetSubtype="4" fill="hold" grpId="0" nodeType="withEffect">
                                  <p:stCondLst>
                                    <p:cond delay="0"/>
                                  </p:stCondLst>
                                  <p:childTnLst>
                                    <p:set>
                                      <p:cBhvr>
                                        <p:cTn id="36" dur="1" fill="hold">
                                          <p:stCondLst>
                                            <p:cond delay="0"/>
                                          </p:stCondLst>
                                        </p:cTn>
                                        <p:tgtEl>
                                          <p:spTgt spid="14"/>
                                        </p:tgtEl>
                                        <p:attrNameLst>
                                          <p:attrName>style.visibility</p:attrName>
                                        </p:attrNameLst>
                                      </p:cBhvr>
                                      <p:to>
                                        <p:strVal val="visible"/>
                                      </p:to>
                                    </p:set>
                                    <p:anim calcmode="lin" valueType="num">
                                      <p:cBhvr additive="base">
                                        <p:cTn id="37" dur="500" fill="hold"/>
                                        <p:tgtEl>
                                          <p:spTgt spid="14"/>
                                        </p:tgtEl>
                                        <p:attrNameLst>
                                          <p:attrName>ppt_x</p:attrName>
                                        </p:attrNameLst>
                                      </p:cBhvr>
                                      <p:tavLst>
                                        <p:tav tm="0">
                                          <p:val>
                                            <p:strVal val="#ppt_x"/>
                                          </p:val>
                                        </p:tav>
                                        <p:tav tm="100000">
                                          <p:val>
                                            <p:strVal val="#ppt_x"/>
                                          </p:val>
                                        </p:tav>
                                      </p:tavLst>
                                    </p:anim>
                                    <p:anim calcmode="lin" valueType="num">
                                      <p:cBhvr additive="base">
                                        <p:cTn id="38" dur="500" fill="hold"/>
                                        <p:tgtEl>
                                          <p:spTgt spid="14"/>
                                        </p:tgtEl>
                                        <p:attrNameLst>
                                          <p:attrName>ppt_y</p:attrName>
                                        </p:attrNameLst>
                                      </p:cBhvr>
                                      <p:tavLst>
                                        <p:tav tm="0">
                                          <p:val>
                                            <p:strVal val="1+#ppt_h/2"/>
                                          </p:val>
                                        </p:tav>
                                        <p:tav tm="100000">
                                          <p:val>
                                            <p:strVal val="#ppt_y"/>
                                          </p:val>
                                        </p:tav>
                                      </p:tavLst>
                                    </p:anim>
                                  </p:childTnLst>
                                </p:cTn>
                              </p:par>
                              <p:par>
                                <p:cTn id="39" presetID="2" presetClass="entr" presetSubtype="4" fill="hold" grpId="0" nodeType="withEffect">
                                  <p:stCondLst>
                                    <p:cond delay="0"/>
                                  </p:stCondLst>
                                  <p:childTnLst>
                                    <p:set>
                                      <p:cBhvr>
                                        <p:cTn id="40" dur="1" fill="hold">
                                          <p:stCondLst>
                                            <p:cond delay="0"/>
                                          </p:stCondLst>
                                        </p:cTn>
                                        <p:tgtEl>
                                          <p:spTgt spid="28"/>
                                        </p:tgtEl>
                                        <p:attrNameLst>
                                          <p:attrName>style.visibility</p:attrName>
                                        </p:attrNameLst>
                                      </p:cBhvr>
                                      <p:to>
                                        <p:strVal val="visible"/>
                                      </p:to>
                                    </p:set>
                                    <p:anim calcmode="lin" valueType="num">
                                      <p:cBhvr additive="base">
                                        <p:cTn id="41" dur="500" fill="hold"/>
                                        <p:tgtEl>
                                          <p:spTgt spid="28"/>
                                        </p:tgtEl>
                                        <p:attrNameLst>
                                          <p:attrName>ppt_x</p:attrName>
                                        </p:attrNameLst>
                                      </p:cBhvr>
                                      <p:tavLst>
                                        <p:tav tm="0">
                                          <p:val>
                                            <p:strVal val="#ppt_x"/>
                                          </p:val>
                                        </p:tav>
                                        <p:tav tm="100000">
                                          <p:val>
                                            <p:strVal val="#ppt_x"/>
                                          </p:val>
                                        </p:tav>
                                      </p:tavLst>
                                    </p:anim>
                                    <p:anim calcmode="lin" valueType="num">
                                      <p:cBhvr additive="base">
                                        <p:cTn id="42" dur="500" fill="hold"/>
                                        <p:tgtEl>
                                          <p:spTgt spid="28"/>
                                        </p:tgtEl>
                                        <p:attrNameLst>
                                          <p:attrName>ppt_y</p:attrName>
                                        </p:attrNameLst>
                                      </p:cBhvr>
                                      <p:tavLst>
                                        <p:tav tm="0">
                                          <p:val>
                                            <p:strVal val="1+#ppt_h/2"/>
                                          </p:val>
                                        </p:tav>
                                        <p:tav tm="100000">
                                          <p:val>
                                            <p:strVal val="#ppt_y"/>
                                          </p:val>
                                        </p:tav>
                                      </p:tavLst>
                                    </p:anim>
                                  </p:childTnLst>
                                </p:cTn>
                              </p:par>
                              <p:par>
                                <p:cTn id="43" presetID="2" presetClass="entr" presetSubtype="4" fill="hold" grpId="0" nodeType="withEffect">
                                  <p:stCondLst>
                                    <p:cond delay="0"/>
                                  </p:stCondLst>
                                  <p:childTnLst>
                                    <p:set>
                                      <p:cBhvr>
                                        <p:cTn id="44" dur="1" fill="hold">
                                          <p:stCondLst>
                                            <p:cond delay="0"/>
                                          </p:stCondLst>
                                        </p:cTn>
                                        <p:tgtEl>
                                          <p:spTgt spid="29"/>
                                        </p:tgtEl>
                                        <p:attrNameLst>
                                          <p:attrName>style.visibility</p:attrName>
                                        </p:attrNameLst>
                                      </p:cBhvr>
                                      <p:to>
                                        <p:strVal val="visible"/>
                                      </p:to>
                                    </p:set>
                                    <p:anim calcmode="lin" valueType="num">
                                      <p:cBhvr additive="base">
                                        <p:cTn id="45" dur="500" fill="hold"/>
                                        <p:tgtEl>
                                          <p:spTgt spid="29"/>
                                        </p:tgtEl>
                                        <p:attrNameLst>
                                          <p:attrName>ppt_x</p:attrName>
                                        </p:attrNameLst>
                                      </p:cBhvr>
                                      <p:tavLst>
                                        <p:tav tm="0">
                                          <p:val>
                                            <p:strVal val="#ppt_x"/>
                                          </p:val>
                                        </p:tav>
                                        <p:tav tm="100000">
                                          <p:val>
                                            <p:strVal val="#ppt_x"/>
                                          </p:val>
                                        </p:tav>
                                      </p:tavLst>
                                    </p:anim>
                                    <p:anim calcmode="lin" valueType="num">
                                      <p:cBhvr additive="base">
                                        <p:cTn id="46" dur="500" fill="hold"/>
                                        <p:tgtEl>
                                          <p:spTgt spid="29"/>
                                        </p:tgtEl>
                                        <p:attrNameLst>
                                          <p:attrName>ppt_y</p:attrName>
                                        </p:attrNameLst>
                                      </p:cBhvr>
                                      <p:tavLst>
                                        <p:tav tm="0">
                                          <p:val>
                                            <p:strVal val="1+#ppt_h/2"/>
                                          </p:val>
                                        </p:tav>
                                        <p:tav tm="100000">
                                          <p:val>
                                            <p:strVal val="#ppt_y"/>
                                          </p:val>
                                        </p:tav>
                                      </p:tavLst>
                                    </p:anim>
                                  </p:childTnLst>
                                </p:cTn>
                              </p:par>
                              <p:par>
                                <p:cTn id="47" presetID="2" presetClass="entr" presetSubtype="4" fill="hold" grpId="0" nodeType="withEffect">
                                  <p:stCondLst>
                                    <p:cond delay="0"/>
                                  </p:stCondLst>
                                  <p:childTnLst>
                                    <p:set>
                                      <p:cBhvr>
                                        <p:cTn id="48" dur="1" fill="hold">
                                          <p:stCondLst>
                                            <p:cond delay="0"/>
                                          </p:stCondLst>
                                        </p:cTn>
                                        <p:tgtEl>
                                          <p:spTgt spid="30"/>
                                        </p:tgtEl>
                                        <p:attrNameLst>
                                          <p:attrName>style.visibility</p:attrName>
                                        </p:attrNameLst>
                                      </p:cBhvr>
                                      <p:to>
                                        <p:strVal val="visible"/>
                                      </p:to>
                                    </p:set>
                                    <p:anim calcmode="lin" valueType="num">
                                      <p:cBhvr additive="base">
                                        <p:cTn id="49" dur="500" fill="hold"/>
                                        <p:tgtEl>
                                          <p:spTgt spid="30"/>
                                        </p:tgtEl>
                                        <p:attrNameLst>
                                          <p:attrName>ppt_x</p:attrName>
                                        </p:attrNameLst>
                                      </p:cBhvr>
                                      <p:tavLst>
                                        <p:tav tm="0">
                                          <p:val>
                                            <p:strVal val="#ppt_x"/>
                                          </p:val>
                                        </p:tav>
                                        <p:tav tm="100000">
                                          <p:val>
                                            <p:strVal val="#ppt_x"/>
                                          </p:val>
                                        </p:tav>
                                      </p:tavLst>
                                    </p:anim>
                                    <p:anim calcmode="lin" valueType="num">
                                      <p:cBhvr additive="base">
                                        <p:cTn id="50" dur="500" fill="hold"/>
                                        <p:tgtEl>
                                          <p:spTgt spid="30"/>
                                        </p:tgtEl>
                                        <p:attrNameLst>
                                          <p:attrName>ppt_y</p:attrName>
                                        </p:attrNameLst>
                                      </p:cBhvr>
                                      <p:tavLst>
                                        <p:tav tm="0">
                                          <p:val>
                                            <p:strVal val="1+#ppt_h/2"/>
                                          </p:val>
                                        </p:tav>
                                        <p:tav tm="100000">
                                          <p:val>
                                            <p:strVal val="#ppt_y"/>
                                          </p:val>
                                        </p:tav>
                                      </p:tavLst>
                                    </p:anim>
                                  </p:childTnLst>
                                </p:cTn>
                              </p:par>
                              <p:par>
                                <p:cTn id="51" presetID="2" presetClass="entr" presetSubtype="4" fill="hold" grpId="0" nodeType="withEffect">
                                  <p:stCondLst>
                                    <p:cond delay="0"/>
                                  </p:stCondLst>
                                  <p:childTnLst>
                                    <p:set>
                                      <p:cBhvr>
                                        <p:cTn id="52" dur="1" fill="hold">
                                          <p:stCondLst>
                                            <p:cond delay="0"/>
                                          </p:stCondLst>
                                        </p:cTn>
                                        <p:tgtEl>
                                          <p:spTgt spid="31"/>
                                        </p:tgtEl>
                                        <p:attrNameLst>
                                          <p:attrName>style.visibility</p:attrName>
                                        </p:attrNameLst>
                                      </p:cBhvr>
                                      <p:to>
                                        <p:strVal val="visible"/>
                                      </p:to>
                                    </p:set>
                                    <p:anim calcmode="lin" valueType="num">
                                      <p:cBhvr additive="base">
                                        <p:cTn id="53" dur="500" fill="hold"/>
                                        <p:tgtEl>
                                          <p:spTgt spid="31"/>
                                        </p:tgtEl>
                                        <p:attrNameLst>
                                          <p:attrName>ppt_x</p:attrName>
                                        </p:attrNameLst>
                                      </p:cBhvr>
                                      <p:tavLst>
                                        <p:tav tm="0">
                                          <p:val>
                                            <p:strVal val="#ppt_x"/>
                                          </p:val>
                                        </p:tav>
                                        <p:tav tm="100000">
                                          <p:val>
                                            <p:strVal val="#ppt_x"/>
                                          </p:val>
                                        </p:tav>
                                      </p:tavLst>
                                    </p:anim>
                                    <p:anim calcmode="lin" valueType="num">
                                      <p:cBhvr additive="base">
                                        <p:cTn id="54" dur="500" fill="hold"/>
                                        <p:tgtEl>
                                          <p:spTgt spid="3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16" grpId="0" animBg="1"/>
      <p:bldP spid="17" grpId="0" animBg="1"/>
      <p:bldP spid="12" grpId="0"/>
      <p:bldP spid="13" grpId="0"/>
      <p:bldP spid="14" grpId="0"/>
      <p:bldP spid="28" grpId="0" animBg="1"/>
      <p:bldP spid="29" grpId="0"/>
      <p:bldP spid="30" grpId="0" animBg="1"/>
      <p:bldP spid="31"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8" name="图片 157">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3B1D1DDE-C769-460C-B433-30A34A79CB67}"/>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101600" y="1"/>
            <a:ext cx="12293599" cy="6858000"/>
          </a:xfrm>
          <a:prstGeom prst="rect">
            <a:avLst/>
          </a:prstGeom>
        </p:spPr>
      </p:pic>
      <p:sp>
        <p:nvSpPr>
          <p:cNvPr id="159" name="矩形 158">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0F4028CD-2C65-460E-9A2C-EFD2A4C4C36D}"/>
              </a:ext>
            </a:extLst>
          </p:cNvPr>
          <p:cNvSpPr/>
          <p:nvPr/>
        </p:nvSpPr>
        <p:spPr>
          <a:xfrm>
            <a:off x="567180" y="508728"/>
            <a:ext cx="11022101" cy="5692492"/>
          </a:xfrm>
          <a:prstGeom prst="rect">
            <a:avLst/>
          </a:prstGeom>
          <a:solidFill>
            <a:schemeClr val="bg1"/>
          </a:solidFill>
          <a:ln>
            <a:noFill/>
          </a:ln>
          <a:effectLst>
            <a:outerShdw blurRad="508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95000"/>
                  <a:lumOff val="5000"/>
                </a:schemeClr>
              </a:solidFill>
              <a:latin typeface="字魂36号-正文宋楷" panose="02000000000000000000" pitchFamily="2" charset="-122"/>
              <a:ea typeface="字魂36号-正文宋楷" panose="02000000000000000000" pitchFamily="2" charset="-122"/>
            </a:endParaRPr>
          </a:p>
        </p:txBody>
      </p:sp>
      <p:grpSp>
        <p:nvGrpSpPr>
          <p:cNvPr id="2" name="组合 1">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F8C93DB4-9130-436C-9FE6-907C375EE6FF}"/>
              </a:ext>
            </a:extLst>
          </p:cNvPr>
          <p:cNvGrpSpPr/>
          <p:nvPr/>
        </p:nvGrpSpPr>
        <p:grpSpPr>
          <a:xfrm>
            <a:off x="554078" y="568246"/>
            <a:ext cx="2481225" cy="739498"/>
            <a:chOff x="3812510" y="2566339"/>
            <a:chExt cx="5257422" cy="1371153"/>
          </a:xfrm>
        </p:grpSpPr>
        <p:sp>
          <p:nvSpPr>
            <p:cNvPr id="3" name="平行四边形 2">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D61BF55A-8DBA-43C5-A2FC-6BCE2943E7DA}"/>
                </a:ext>
              </a:extLst>
            </p:cNvPr>
            <p:cNvSpPr/>
            <p:nvPr/>
          </p:nvSpPr>
          <p:spPr>
            <a:xfrm>
              <a:off x="8295232" y="3086100"/>
              <a:ext cx="1778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4" name="平行四边形 3">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3DE14854-46B9-4CFB-B60F-6C845D1A049B}"/>
                </a:ext>
              </a:extLst>
            </p:cNvPr>
            <p:cNvSpPr/>
            <p:nvPr/>
          </p:nvSpPr>
          <p:spPr>
            <a:xfrm>
              <a:off x="8409532" y="2959100"/>
              <a:ext cx="1778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5" name="平行四边形 4">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6B87CF91-5D36-406F-B3B6-35E72BDF5C75}"/>
                </a:ext>
              </a:extLst>
            </p:cNvPr>
            <p:cNvSpPr/>
            <p:nvPr/>
          </p:nvSpPr>
          <p:spPr>
            <a:xfrm>
              <a:off x="8460332" y="3136900"/>
              <a:ext cx="1524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6" name="平行四边形 5">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25E1E523-FCD1-4379-BCF0-B07C6E2BEE6D}"/>
                </a:ext>
              </a:extLst>
            </p:cNvPr>
            <p:cNvSpPr/>
            <p:nvPr/>
          </p:nvSpPr>
          <p:spPr>
            <a:xfrm>
              <a:off x="8828631" y="3238500"/>
              <a:ext cx="2413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7" name="平行四边形 6">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8C36BB71-D440-4773-8066-918FB8C5360F}"/>
                </a:ext>
              </a:extLst>
            </p:cNvPr>
            <p:cNvSpPr/>
            <p:nvPr/>
          </p:nvSpPr>
          <p:spPr>
            <a:xfrm>
              <a:off x="7888832" y="3136900"/>
              <a:ext cx="2413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8" name="平行四边形 7">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C7844E27-DB64-4159-852B-E320B266D717}"/>
                </a:ext>
              </a:extLst>
            </p:cNvPr>
            <p:cNvSpPr/>
            <p:nvPr/>
          </p:nvSpPr>
          <p:spPr>
            <a:xfrm>
              <a:off x="8028532" y="3238500"/>
              <a:ext cx="2286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9" name="平行四边形 8">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7A571EE3-18CC-403A-A7FC-6857AB8F0393}"/>
                </a:ext>
              </a:extLst>
            </p:cNvPr>
            <p:cNvSpPr/>
            <p:nvPr/>
          </p:nvSpPr>
          <p:spPr>
            <a:xfrm>
              <a:off x="8282532" y="3009900"/>
              <a:ext cx="1397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10" name="平行四边形 9">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B119FBDF-2FAE-44F5-9AA8-C0D1A10DDE40}"/>
                </a:ext>
              </a:extLst>
            </p:cNvPr>
            <p:cNvSpPr/>
            <p:nvPr/>
          </p:nvSpPr>
          <p:spPr>
            <a:xfrm>
              <a:off x="8841332" y="3048000"/>
              <a:ext cx="2286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11" name="平行四边形 10">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3A191F84-5B03-4D07-ADDA-9325013FF436}"/>
                </a:ext>
              </a:extLst>
            </p:cNvPr>
            <p:cNvSpPr/>
            <p:nvPr/>
          </p:nvSpPr>
          <p:spPr>
            <a:xfrm>
              <a:off x="8232562" y="3492500"/>
              <a:ext cx="1778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12" name="平行四边形 11">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9F1BED18-EE1A-446A-8025-B8A1035985C4}"/>
                </a:ext>
              </a:extLst>
            </p:cNvPr>
            <p:cNvSpPr/>
            <p:nvPr/>
          </p:nvSpPr>
          <p:spPr>
            <a:xfrm>
              <a:off x="8346862" y="3365500"/>
              <a:ext cx="1778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13" name="平行四边形 12">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0CB973A8-EE83-484A-8D68-EC355D8E1D8B}"/>
                </a:ext>
              </a:extLst>
            </p:cNvPr>
            <p:cNvSpPr/>
            <p:nvPr/>
          </p:nvSpPr>
          <p:spPr>
            <a:xfrm>
              <a:off x="8397662" y="3543300"/>
              <a:ext cx="1524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14" name="平行四边形 13">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D81D36E3-7204-4198-86CD-28BD34861CA6}"/>
                </a:ext>
              </a:extLst>
            </p:cNvPr>
            <p:cNvSpPr/>
            <p:nvPr/>
          </p:nvSpPr>
          <p:spPr>
            <a:xfrm>
              <a:off x="8765961" y="3644900"/>
              <a:ext cx="2413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15" name="平行四边形 14">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CFD5096E-8043-4806-ABC2-EC701CD87317}"/>
                </a:ext>
              </a:extLst>
            </p:cNvPr>
            <p:cNvSpPr/>
            <p:nvPr/>
          </p:nvSpPr>
          <p:spPr>
            <a:xfrm>
              <a:off x="7826162" y="3543300"/>
              <a:ext cx="2413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16" name="平行四边形 15">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07A6C864-22B4-4C6D-945B-A005887E6528}"/>
                </a:ext>
              </a:extLst>
            </p:cNvPr>
            <p:cNvSpPr/>
            <p:nvPr/>
          </p:nvSpPr>
          <p:spPr>
            <a:xfrm>
              <a:off x="7965862" y="3644900"/>
              <a:ext cx="2286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17" name="平行四边形 16">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D0D68C35-AF40-41BA-89F6-ABF148748F75}"/>
                </a:ext>
              </a:extLst>
            </p:cNvPr>
            <p:cNvSpPr/>
            <p:nvPr/>
          </p:nvSpPr>
          <p:spPr>
            <a:xfrm>
              <a:off x="8219862" y="3416300"/>
              <a:ext cx="1397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18" name="平行四边形 17">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1D6EA5EA-4F75-40C9-B390-90CB4FE6A59A}"/>
                </a:ext>
              </a:extLst>
            </p:cNvPr>
            <p:cNvSpPr/>
            <p:nvPr/>
          </p:nvSpPr>
          <p:spPr>
            <a:xfrm>
              <a:off x="8778662" y="3454400"/>
              <a:ext cx="2286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19" name="文本框 18">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16AFE9F1-6F4D-4194-B633-C964D59A53BE}"/>
                </a:ext>
              </a:extLst>
            </p:cNvPr>
            <p:cNvSpPr txBox="1"/>
            <p:nvPr/>
          </p:nvSpPr>
          <p:spPr>
            <a:xfrm>
              <a:off x="3895937" y="2566339"/>
              <a:ext cx="4976265" cy="1312539"/>
            </a:xfrm>
            <a:prstGeom prst="rect">
              <a:avLst/>
            </a:prstGeom>
            <a:noFill/>
          </p:spPr>
          <p:txBody>
            <a:bodyPr vert="horz" wrap="square" rtlCol="0">
              <a:spAutoFit/>
            </a:bodyPr>
            <a:lstStyle/>
            <a:p>
              <a:pPr marL="0" marR="0" lvl="0" indent="0" algn="dist" defTabSz="914400" rtl="0" eaLnBrk="1" fontAlgn="auto" latinLnBrk="0" hangingPunct="1">
                <a:lnSpc>
                  <a:spcPct val="100000"/>
                </a:lnSpc>
                <a:spcBef>
                  <a:spcPts val="0"/>
                </a:spcBef>
                <a:spcAft>
                  <a:spcPts val="0"/>
                </a:spcAft>
                <a:buClrTx/>
                <a:buSzTx/>
                <a:buFontTx/>
                <a:buNone/>
                <a:tabLst/>
                <a:defRPr/>
              </a:pPr>
              <a:r>
                <a:rPr kumimoji="0" lang="zh-CN" altLang="en-US" sz="4000" b="0" i="1" u="none" strike="noStrike" kern="1200" cap="none" spc="0" normalizeH="0" baseline="0" noProof="0" dirty="0">
                  <a:ln>
                    <a:noFill/>
                  </a:ln>
                  <a:solidFill>
                    <a:srgbClr val="2CC8B8"/>
                  </a:solidFill>
                  <a:effectLst/>
                  <a:uLnTx/>
                  <a:uFillTx/>
                  <a:latin typeface="字魂36号-正文宋楷" panose="02000000000000000000" pitchFamily="2" charset="-122"/>
                  <a:ea typeface="字魂36号-正文宋楷" panose="02000000000000000000" pitchFamily="2" charset="-122"/>
                </a:rPr>
                <a:t>标题文本</a:t>
              </a:r>
            </a:p>
          </p:txBody>
        </p:sp>
        <p:sp>
          <p:nvSpPr>
            <p:cNvPr id="20" name="文本框 19">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2EC9CE01-0811-498C-8367-97ACE383727D}"/>
                </a:ext>
              </a:extLst>
            </p:cNvPr>
            <p:cNvSpPr txBox="1"/>
            <p:nvPr/>
          </p:nvSpPr>
          <p:spPr>
            <a:xfrm>
              <a:off x="3812510" y="2624953"/>
              <a:ext cx="5046998" cy="1312539"/>
            </a:xfrm>
            <a:prstGeom prst="rect">
              <a:avLst/>
            </a:prstGeom>
            <a:noFill/>
          </p:spPr>
          <p:txBody>
            <a:bodyPr vert="horz" wrap="square" rtlCol="0">
              <a:spAutoFit/>
            </a:bodyPr>
            <a:lstStyle/>
            <a:p>
              <a:pPr marL="0" marR="0" lvl="0" indent="0" algn="dist" defTabSz="914400" rtl="0" eaLnBrk="1" fontAlgn="auto" latinLnBrk="0" hangingPunct="1">
                <a:lnSpc>
                  <a:spcPct val="100000"/>
                </a:lnSpc>
                <a:spcBef>
                  <a:spcPts val="0"/>
                </a:spcBef>
                <a:spcAft>
                  <a:spcPts val="0"/>
                </a:spcAft>
                <a:buClrTx/>
                <a:buSzTx/>
                <a:buFontTx/>
                <a:buNone/>
                <a:tabLst/>
                <a:defRPr/>
              </a:pPr>
              <a:r>
                <a:rPr kumimoji="0" lang="zh-CN" altLang="en-US" sz="4000" b="0" i="1" u="none" strike="noStrike" kern="1200" cap="none" spc="0" normalizeH="0" baseline="0" noProof="0" dirty="0">
                  <a:ln>
                    <a:noFill/>
                  </a:ln>
                  <a:solidFill>
                    <a:srgbClr val="A1249B"/>
                  </a:solidFill>
                  <a:effectLst/>
                  <a:uLnTx/>
                  <a:uFillTx/>
                  <a:latin typeface="字魂36号-正文宋楷" panose="02000000000000000000" pitchFamily="2" charset="-122"/>
                  <a:ea typeface="字魂36号-正文宋楷" panose="02000000000000000000" pitchFamily="2" charset="-122"/>
                </a:rPr>
                <a:t>标题文本</a:t>
              </a:r>
            </a:p>
          </p:txBody>
        </p:sp>
        <p:sp>
          <p:nvSpPr>
            <p:cNvPr id="21" name="平行四边形 20">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F8BEEF93-CB60-4BF0-98D0-459AD60E69A9}"/>
                </a:ext>
              </a:extLst>
            </p:cNvPr>
            <p:cNvSpPr/>
            <p:nvPr/>
          </p:nvSpPr>
          <p:spPr>
            <a:xfrm>
              <a:off x="3886200" y="2654300"/>
              <a:ext cx="2286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22" name="平行四边形 21">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883ACD21-CC45-4742-BBCF-036F3D30C990}"/>
                </a:ext>
              </a:extLst>
            </p:cNvPr>
            <p:cNvSpPr/>
            <p:nvPr/>
          </p:nvSpPr>
          <p:spPr>
            <a:xfrm>
              <a:off x="4051300" y="2882900"/>
              <a:ext cx="2286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23" name="平行四边形 22">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400DC3B9-A068-42F5-B81D-9128C7D89646}"/>
                </a:ext>
              </a:extLst>
            </p:cNvPr>
            <p:cNvSpPr/>
            <p:nvPr/>
          </p:nvSpPr>
          <p:spPr>
            <a:xfrm>
              <a:off x="4203700" y="2870200"/>
              <a:ext cx="1524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24" name="平行四边形 23">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69FB0361-C87E-45F1-9E4E-07B57FB1A252}"/>
                </a:ext>
              </a:extLst>
            </p:cNvPr>
            <p:cNvSpPr/>
            <p:nvPr/>
          </p:nvSpPr>
          <p:spPr>
            <a:xfrm>
              <a:off x="4254500" y="3403600"/>
              <a:ext cx="1524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25" name="平行四边形 24">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6EA33437-37AE-4FC2-9AAE-ED13577BF7ED}"/>
                </a:ext>
              </a:extLst>
            </p:cNvPr>
            <p:cNvSpPr/>
            <p:nvPr/>
          </p:nvSpPr>
          <p:spPr>
            <a:xfrm>
              <a:off x="4457700" y="3416300"/>
              <a:ext cx="1651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26" name="平行四边形 25">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3E699742-90C0-410E-B4F8-C32D153C6EEF}"/>
                </a:ext>
              </a:extLst>
            </p:cNvPr>
            <p:cNvSpPr/>
            <p:nvPr/>
          </p:nvSpPr>
          <p:spPr>
            <a:xfrm>
              <a:off x="4559300" y="3416300"/>
              <a:ext cx="1778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27" name="平行四边形 26">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3E70FE09-9693-4D8F-A31F-0C4BC0CE6A41}"/>
                </a:ext>
              </a:extLst>
            </p:cNvPr>
            <p:cNvSpPr/>
            <p:nvPr/>
          </p:nvSpPr>
          <p:spPr>
            <a:xfrm>
              <a:off x="4610100" y="2590800"/>
              <a:ext cx="1270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28" name="平行四边形 27">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3E3A85B2-14CD-4A0C-9320-D23C4FBADB53}"/>
                </a:ext>
              </a:extLst>
            </p:cNvPr>
            <p:cNvSpPr/>
            <p:nvPr/>
          </p:nvSpPr>
          <p:spPr>
            <a:xfrm>
              <a:off x="4737100" y="3365500"/>
              <a:ext cx="2032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29" name="平行四边形 28">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9307AB1B-2C17-4E5D-B5CC-31E56F7306FF}"/>
                </a:ext>
              </a:extLst>
            </p:cNvPr>
            <p:cNvSpPr/>
            <p:nvPr/>
          </p:nvSpPr>
          <p:spPr>
            <a:xfrm>
              <a:off x="4889500" y="2692400"/>
              <a:ext cx="1905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30" name="平行四边形 29">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275650AF-AFAE-496A-B123-6ABD4BEE7145}"/>
                </a:ext>
              </a:extLst>
            </p:cNvPr>
            <p:cNvSpPr/>
            <p:nvPr/>
          </p:nvSpPr>
          <p:spPr>
            <a:xfrm>
              <a:off x="4991100" y="3492500"/>
              <a:ext cx="1651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31" name="平行四边形 30">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71C6B38F-EECB-4E75-B968-3A22399DDDF6}"/>
                </a:ext>
              </a:extLst>
            </p:cNvPr>
            <p:cNvSpPr/>
            <p:nvPr/>
          </p:nvSpPr>
          <p:spPr>
            <a:xfrm>
              <a:off x="5143500" y="2768600"/>
              <a:ext cx="1270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32" name="平行四边形 31">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A2010579-F704-4DFC-8790-1BDB7E8141AD}"/>
                </a:ext>
              </a:extLst>
            </p:cNvPr>
            <p:cNvSpPr/>
            <p:nvPr/>
          </p:nvSpPr>
          <p:spPr>
            <a:xfrm>
              <a:off x="5359400" y="3454400"/>
              <a:ext cx="2286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33" name="平行四边形 32">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FD4E8AA8-50E8-4D00-AFC5-2D236E52FB2D}"/>
                </a:ext>
              </a:extLst>
            </p:cNvPr>
            <p:cNvSpPr/>
            <p:nvPr/>
          </p:nvSpPr>
          <p:spPr>
            <a:xfrm>
              <a:off x="5397500" y="3314700"/>
              <a:ext cx="1778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34" name="平行四边形 33">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D5EB9CE1-D121-4752-8B5B-584D42A124AD}"/>
                </a:ext>
              </a:extLst>
            </p:cNvPr>
            <p:cNvSpPr/>
            <p:nvPr/>
          </p:nvSpPr>
          <p:spPr>
            <a:xfrm>
              <a:off x="5524500" y="3403600"/>
              <a:ext cx="1651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35" name="平行四边形 34">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FF3778EC-AFC6-4697-8A3D-443F7091845C}"/>
                </a:ext>
              </a:extLst>
            </p:cNvPr>
            <p:cNvSpPr/>
            <p:nvPr/>
          </p:nvSpPr>
          <p:spPr>
            <a:xfrm>
              <a:off x="5702300" y="3594100"/>
              <a:ext cx="2286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36" name="平行四边形 35">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347AE560-DAD6-4C7A-B746-B285F6AF60A6}"/>
                </a:ext>
              </a:extLst>
            </p:cNvPr>
            <p:cNvSpPr/>
            <p:nvPr/>
          </p:nvSpPr>
          <p:spPr>
            <a:xfrm>
              <a:off x="5765800" y="2755900"/>
              <a:ext cx="2286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37" name="平行四边形 36">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58BCFB13-F94B-4024-8721-361667D25947}"/>
                </a:ext>
              </a:extLst>
            </p:cNvPr>
            <p:cNvSpPr/>
            <p:nvPr/>
          </p:nvSpPr>
          <p:spPr>
            <a:xfrm>
              <a:off x="5981700" y="3073400"/>
              <a:ext cx="2540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38" name="平行四边形 37">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9E5B382C-5DBE-43B4-8E02-0A53CD3E00D5}"/>
                </a:ext>
              </a:extLst>
            </p:cNvPr>
            <p:cNvSpPr/>
            <p:nvPr/>
          </p:nvSpPr>
          <p:spPr>
            <a:xfrm>
              <a:off x="6032500" y="3073400"/>
              <a:ext cx="1778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39" name="平行四边形 38">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B892097B-5CFA-4854-8401-A8E2E5F973DD}"/>
                </a:ext>
              </a:extLst>
            </p:cNvPr>
            <p:cNvSpPr/>
            <p:nvPr/>
          </p:nvSpPr>
          <p:spPr>
            <a:xfrm>
              <a:off x="6197600" y="2743200"/>
              <a:ext cx="2286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40" name="平行四边形 39">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B238098E-81EB-4E3D-983B-103557E22DDD}"/>
                </a:ext>
              </a:extLst>
            </p:cNvPr>
            <p:cNvSpPr/>
            <p:nvPr/>
          </p:nvSpPr>
          <p:spPr>
            <a:xfrm>
              <a:off x="6299200" y="2908300"/>
              <a:ext cx="2413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41" name="平行四边形 40">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05FBAF3C-7AAB-4830-AA19-586155E18061}"/>
                </a:ext>
              </a:extLst>
            </p:cNvPr>
            <p:cNvSpPr/>
            <p:nvPr/>
          </p:nvSpPr>
          <p:spPr>
            <a:xfrm>
              <a:off x="6413500" y="3505200"/>
              <a:ext cx="2032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42" name="平行四边形 41">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256168EF-3D9F-438E-8C86-72A9FF2E96A9}"/>
                </a:ext>
              </a:extLst>
            </p:cNvPr>
            <p:cNvSpPr/>
            <p:nvPr/>
          </p:nvSpPr>
          <p:spPr>
            <a:xfrm>
              <a:off x="6604000" y="3352800"/>
              <a:ext cx="1905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43" name="平行四边形 42">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DF5FDFB6-4648-4AE4-9669-8835FA7820AA}"/>
                </a:ext>
              </a:extLst>
            </p:cNvPr>
            <p:cNvSpPr/>
            <p:nvPr/>
          </p:nvSpPr>
          <p:spPr>
            <a:xfrm>
              <a:off x="6680200" y="3238500"/>
              <a:ext cx="1524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44" name="平行四边形 43">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3AB8DCEF-CF78-4E5C-B338-87E83A3844B1}"/>
                </a:ext>
              </a:extLst>
            </p:cNvPr>
            <p:cNvSpPr/>
            <p:nvPr/>
          </p:nvSpPr>
          <p:spPr>
            <a:xfrm>
              <a:off x="6883400" y="3581400"/>
              <a:ext cx="1270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45" name="平行四边形 44">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63701F49-FCE0-40B7-BA1B-CEAE0774F7E3}"/>
                </a:ext>
              </a:extLst>
            </p:cNvPr>
            <p:cNvSpPr/>
            <p:nvPr/>
          </p:nvSpPr>
          <p:spPr>
            <a:xfrm>
              <a:off x="6972300" y="3517900"/>
              <a:ext cx="2032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46" name="平行四边形 45">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5BFBA109-7AEB-4C49-A265-064D5F5F63BC}"/>
                </a:ext>
              </a:extLst>
            </p:cNvPr>
            <p:cNvSpPr/>
            <p:nvPr/>
          </p:nvSpPr>
          <p:spPr>
            <a:xfrm>
              <a:off x="7112000" y="2768600"/>
              <a:ext cx="1778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47" name="平行四边形 46">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99485606-0765-493B-A94E-6EB5797496B7}"/>
                </a:ext>
              </a:extLst>
            </p:cNvPr>
            <p:cNvSpPr/>
            <p:nvPr/>
          </p:nvSpPr>
          <p:spPr>
            <a:xfrm>
              <a:off x="7226300" y="2641600"/>
              <a:ext cx="1778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48" name="平行四边形 47">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31231D91-C22C-4BA9-BD93-146EA0FA6844}"/>
                </a:ext>
              </a:extLst>
            </p:cNvPr>
            <p:cNvSpPr/>
            <p:nvPr/>
          </p:nvSpPr>
          <p:spPr>
            <a:xfrm>
              <a:off x="7277100" y="2819400"/>
              <a:ext cx="1524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49" name="平行四边形 48">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53D73A06-81DD-4AE5-A803-739A3580822A}"/>
                </a:ext>
              </a:extLst>
            </p:cNvPr>
            <p:cNvSpPr/>
            <p:nvPr/>
          </p:nvSpPr>
          <p:spPr>
            <a:xfrm>
              <a:off x="7454900" y="3086100"/>
              <a:ext cx="1778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50" name="平行四边形 49">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8600C3E4-B764-4663-9F84-7AE5D1C0C460}"/>
                </a:ext>
              </a:extLst>
            </p:cNvPr>
            <p:cNvSpPr/>
            <p:nvPr/>
          </p:nvSpPr>
          <p:spPr>
            <a:xfrm>
              <a:off x="7645400" y="2921000"/>
              <a:ext cx="2413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51" name="平行四边形 50">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F1CE44CB-8A45-4092-9639-9A854E3B310E}"/>
                </a:ext>
              </a:extLst>
            </p:cNvPr>
            <p:cNvSpPr/>
            <p:nvPr/>
          </p:nvSpPr>
          <p:spPr>
            <a:xfrm>
              <a:off x="7734300" y="2755900"/>
              <a:ext cx="1270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52" name="平行四边形 51">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255863DB-E1DD-4BF9-B2B4-A8CE4DB9A310}"/>
                </a:ext>
              </a:extLst>
            </p:cNvPr>
            <p:cNvSpPr/>
            <p:nvPr/>
          </p:nvSpPr>
          <p:spPr>
            <a:xfrm>
              <a:off x="3873500" y="3365500"/>
              <a:ext cx="1397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53" name="平行四边形 52">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7F062635-FD3B-4EED-9894-2F42CF2A1EAB}"/>
                </a:ext>
              </a:extLst>
            </p:cNvPr>
            <p:cNvSpPr/>
            <p:nvPr/>
          </p:nvSpPr>
          <p:spPr>
            <a:xfrm>
              <a:off x="4013200" y="2590800"/>
              <a:ext cx="2540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54" name="平行四边形 53">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9D72EED9-CBEB-44D5-B57E-77D1F8D7022D}"/>
                </a:ext>
              </a:extLst>
            </p:cNvPr>
            <p:cNvSpPr/>
            <p:nvPr/>
          </p:nvSpPr>
          <p:spPr>
            <a:xfrm>
              <a:off x="4203700" y="3009900"/>
              <a:ext cx="2286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55" name="平行四边形 54">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1A3DBC0F-5E37-4ABB-92AC-2AD743F9F6FC}"/>
                </a:ext>
              </a:extLst>
            </p:cNvPr>
            <p:cNvSpPr/>
            <p:nvPr/>
          </p:nvSpPr>
          <p:spPr>
            <a:xfrm>
              <a:off x="4343400" y="2628900"/>
              <a:ext cx="2540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56" name="平行四边形 55">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AF10D013-D246-43D8-A860-168DAD61A957}"/>
                </a:ext>
              </a:extLst>
            </p:cNvPr>
            <p:cNvSpPr/>
            <p:nvPr/>
          </p:nvSpPr>
          <p:spPr>
            <a:xfrm>
              <a:off x="4368800" y="3149600"/>
              <a:ext cx="1524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57" name="平行四边形 56">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6C4F0F4E-E4A0-4F69-A4AD-00DD368CB560}"/>
                </a:ext>
              </a:extLst>
            </p:cNvPr>
            <p:cNvSpPr/>
            <p:nvPr/>
          </p:nvSpPr>
          <p:spPr>
            <a:xfrm>
              <a:off x="4533900" y="3149600"/>
              <a:ext cx="1651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58" name="平行四边形 57">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6B2503CF-27B6-4549-BEDF-98AC2FCCD696}"/>
                </a:ext>
              </a:extLst>
            </p:cNvPr>
            <p:cNvSpPr/>
            <p:nvPr/>
          </p:nvSpPr>
          <p:spPr>
            <a:xfrm>
              <a:off x="4622800" y="2717800"/>
              <a:ext cx="2159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59" name="平行四边形 58">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AEE434B1-3681-45B9-B7C8-0C148778638F}"/>
                </a:ext>
              </a:extLst>
            </p:cNvPr>
            <p:cNvSpPr/>
            <p:nvPr/>
          </p:nvSpPr>
          <p:spPr>
            <a:xfrm>
              <a:off x="4762500" y="2933700"/>
              <a:ext cx="1778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60" name="平行四边形 59">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713BE60C-CBF1-4B06-A12F-D891DE1B0C46}"/>
                </a:ext>
              </a:extLst>
            </p:cNvPr>
            <p:cNvSpPr/>
            <p:nvPr/>
          </p:nvSpPr>
          <p:spPr>
            <a:xfrm>
              <a:off x="4876800" y="3251200"/>
              <a:ext cx="2540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61" name="平行四边形 60">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56A8A7C6-6BC7-439E-B887-AAC46CC9803E}"/>
                </a:ext>
              </a:extLst>
            </p:cNvPr>
            <p:cNvSpPr/>
            <p:nvPr/>
          </p:nvSpPr>
          <p:spPr>
            <a:xfrm>
              <a:off x="5016500" y="3568700"/>
              <a:ext cx="1778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62" name="平行四边形 61">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937D15E4-C186-48E7-8348-E87CCD56DF74}"/>
                </a:ext>
              </a:extLst>
            </p:cNvPr>
            <p:cNvSpPr/>
            <p:nvPr/>
          </p:nvSpPr>
          <p:spPr>
            <a:xfrm>
              <a:off x="5232400" y="3594100"/>
              <a:ext cx="1778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63" name="平行四边形 62">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7A292DFC-EBF8-4201-AA6A-E716D1704C78}"/>
                </a:ext>
              </a:extLst>
            </p:cNvPr>
            <p:cNvSpPr/>
            <p:nvPr/>
          </p:nvSpPr>
          <p:spPr>
            <a:xfrm>
              <a:off x="5270500" y="2908300"/>
              <a:ext cx="1397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64" name="平行四边形 63">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87344E2B-2351-40EA-9380-8C6CE160409C}"/>
                </a:ext>
              </a:extLst>
            </p:cNvPr>
            <p:cNvSpPr/>
            <p:nvPr/>
          </p:nvSpPr>
          <p:spPr>
            <a:xfrm>
              <a:off x="5410200" y="3606800"/>
              <a:ext cx="2413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65" name="平行四边形 64">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2CC8624C-7953-4A86-90EC-8FC6B9492B93}"/>
                </a:ext>
              </a:extLst>
            </p:cNvPr>
            <p:cNvSpPr/>
            <p:nvPr/>
          </p:nvSpPr>
          <p:spPr>
            <a:xfrm>
              <a:off x="5588000" y="2844800"/>
              <a:ext cx="1524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66" name="平行四边形 65">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C2EEDFD4-1AC6-417C-9104-7D5F9AD044DB}"/>
                </a:ext>
              </a:extLst>
            </p:cNvPr>
            <p:cNvSpPr/>
            <p:nvPr/>
          </p:nvSpPr>
          <p:spPr>
            <a:xfrm>
              <a:off x="5651500" y="3048000"/>
              <a:ext cx="1524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67" name="平行四边形 66">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769FA276-68D8-4B14-B3C8-BB184D2AE0CD}"/>
                </a:ext>
              </a:extLst>
            </p:cNvPr>
            <p:cNvSpPr/>
            <p:nvPr/>
          </p:nvSpPr>
          <p:spPr>
            <a:xfrm>
              <a:off x="5842000" y="2755900"/>
              <a:ext cx="2540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68" name="平行四边形 67">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69B0D0CD-B288-46F5-8A5B-0F5AC95255B1}"/>
                </a:ext>
              </a:extLst>
            </p:cNvPr>
            <p:cNvSpPr/>
            <p:nvPr/>
          </p:nvSpPr>
          <p:spPr>
            <a:xfrm>
              <a:off x="5892800" y="3492500"/>
              <a:ext cx="2286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69" name="平行四边形 68">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9EBD41C2-9596-4DE8-B4E7-9432F631B4B5}"/>
                </a:ext>
              </a:extLst>
            </p:cNvPr>
            <p:cNvSpPr/>
            <p:nvPr/>
          </p:nvSpPr>
          <p:spPr>
            <a:xfrm>
              <a:off x="6083300" y="3035300"/>
              <a:ext cx="1905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70" name="平行四边形 69">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3AA03A92-EDAD-482B-A247-2A61F4329EBD}"/>
                </a:ext>
              </a:extLst>
            </p:cNvPr>
            <p:cNvSpPr/>
            <p:nvPr/>
          </p:nvSpPr>
          <p:spPr>
            <a:xfrm>
              <a:off x="6235700" y="3009900"/>
              <a:ext cx="1905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71" name="平行四边形 70">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20D4BC59-7989-4C9F-B469-6112D9DA6F25}"/>
                </a:ext>
              </a:extLst>
            </p:cNvPr>
            <p:cNvSpPr/>
            <p:nvPr/>
          </p:nvSpPr>
          <p:spPr>
            <a:xfrm>
              <a:off x="6311900" y="2984500"/>
              <a:ext cx="1524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72" name="平行四边形 71">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C198E5EB-6014-45DE-8851-6AD5C653A8CD}"/>
                </a:ext>
              </a:extLst>
            </p:cNvPr>
            <p:cNvSpPr/>
            <p:nvPr/>
          </p:nvSpPr>
          <p:spPr>
            <a:xfrm>
              <a:off x="6502400" y="2984500"/>
              <a:ext cx="2159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73" name="平行四边形 72">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0182D1B9-515D-4206-84E5-7E4481A63F7C}"/>
                </a:ext>
              </a:extLst>
            </p:cNvPr>
            <p:cNvSpPr/>
            <p:nvPr/>
          </p:nvSpPr>
          <p:spPr>
            <a:xfrm>
              <a:off x="6604000" y="2997200"/>
              <a:ext cx="1651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74" name="平行四边形 73">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35F15654-91F5-47D8-91AC-E9D56A955A03}"/>
                </a:ext>
              </a:extLst>
            </p:cNvPr>
            <p:cNvSpPr/>
            <p:nvPr/>
          </p:nvSpPr>
          <p:spPr>
            <a:xfrm>
              <a:off x="6705600" y="2819400"/>
              <a:ext cx="2413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75" name="平行四边形 74">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E833C660-EA63-4449-84A0-2A1D362E3D17}"/>
                </a:ext>
              </a:extLst>
            </p:cNvPr>
            <p:cNvSpPr/>
            <p:nvPr/>
          </p:nvSpPr>
          <p:spPr>
            <a:xfrm>
              <a:off x="6845300" y="2921000"/>
              <a:ext cx="2286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76" name="平行四边形 75">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1699C6A4-4178-415E-828A-1D588CEDB457}"/>
                </a:ext>
              </a:extLst>
            </p:cNvPr>
            <p:cNvSpPr/>
            <p:nvPr/>
          </p:nvSpPr>
          <p:spPr>
            <a:xfrm>
              <a:off x="6985000" y="3035300"/>
              <a:ext cx="2159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77" name="平行四边形 76">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847CE0A3-5593-4FE3-ADCF-D5289831518F}"/>
                </a:ext>
              </a:extLst>
            </p:cNvPr>
            <p:cNvSpPr/>
            <p:nvPr/>
          </p:nvSpPr>
          <p:spPr>
            <a:xfrm>
              <a:off x="7099300" y="2692400"/>
              <a:ext cx="1397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78" name="平行四边形 77">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11E472D8-3D59-4E2F-8A85-51099C777B0C}"/>
                </a:ext>
              </a:extLst>
            </p:cNvPr>
            <p:cNvSpPr/>
            <p:nvPr/>
          </p:nvSpPr>
          <p:spPr>
            <a:xfrm>
              <a:off x="7188200" y="3200400"/>
              <a:ext cx="1270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79" name="平行四边形 78">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2FCE8BEF-5787-443D-B3E8-A4A3B80DCD6F}"/>
                </a:ext>
              </a:extLst>
            </p:cNvPr>
            <p:cNvSpPr/>
            <p:nvPr/>
          </p:nvSpPr>
          <p:spPr>
            <a:xfrm>
              <a:off x="7391400" y="3454400"/>
              <a:ext cx="1524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80" name="平行四边形 79">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02AB6800-9E18-4B6C-8C37-D57F5050E439}"/>
                </a:ext>
              </a:extLst>
            </p:cNvPr>
            <p:cNvSpPr/>
            <p:nvPr/>
          </p:nvSpPr>
          <p:spPr>
            <a:xfrm>
              <a:off x="7429500" y="3136900"/>
              <a:ext cx="1524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81" name="平行四边形 80">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30F25DEF-C7D1-4FC1-8327-C2CA55BFCF54}"/>
                </a:ext>
              </a:extLst>
            </p:cNvPr>
            <p:cNvSpPr/>
            <p:nvPr/>
          </p:nvSpPr>
          <p:spPr>
            <a:xfrm>
              <a:off x="7645400" y="3390900"/>
              <a:ext cx="1651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82" name="平行四边形 81">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725EDA2C-DB2C-4905-8F66-F1C05471BE4B}"/>
                </a:ext>
              </a:extLst>
            </p:cNvPr>
            <p:cNvSpPr/>
            <p:nvPr/>
          </p:nvSpPr>
          <p:spPr>
            <a:xfrm>
              <a:off x="7658100" y="2730500"/>
              <a:ext cx="2286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83" name="文本框 82">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2B28F50F-F283-4537-BA84-889220F02318}"/>
                </a:ext>
              </a:extLst>
            </p:cNvPr>
            <p:cNvSpPr txBox="1"/>
            <p:nvPr/>
          </p:nvSpPr>
          <p:spPr>
            <a:xfrm>
              <a:off x="3854220" y="2607629"/>
              <a:ext cx="5005277" cy="1312539"/>
            </a:xfrm>
            <a:prstGeom prst="rect">
              <a:avLst/>
            </a:prstGeom>
            <a:noFill/>
          </p:spPr>
          <p:txBody>
            <a:bodyPr vert="horz" wrap="square" rtlCol="0">
              <a:spAutoFit/>
            </a:bodyPr>
            <a:lstStyle/>
            <a:p>
              <a:pPr marL="0" marR="0" lvl="0" indent="0" algn="dist" defTabSz="914400" rtl="0" eaLnBrk="1" fontAlgn="auto" latinLnBrk="0" hangingPunct="1">
                <a:lnSpc>
                  <a:spcPct val="100000"/>
                </a:lnSpc>
                <a:spcBef>
                  <a:spcPts val="0"/>
                </a:spcBef>
                <a:spcAft>
                  <a:spcPts val="0"/>
                </a:spcAft>
                <a:buClrTx/>
                <a:buSzTx/>
                <a:buFontTx/>
                <a:buNone/>
                <a:tabLst/>
                <a:defRPr/>
              </a:pPr>
              <a:r>
                <a:rPr kumimoji="0" lang="zh-CN" altLang="en-US" sz="4000" b="0" i="1" u="none" strike="noStrike" kern="1200" cap="none" spc="0" normalizeH="0" baseline="0" noProof="0" dirty="0">
                  <a:ln>
                    <a:noFill/>
                  </a:ln>
                  <a:solidFill>
                    <a:prstClr val="black">
                      <a:lumMod val="75000"/>
                      <a:lumOff val="25000"/>
                    </a:prstClr>
                  </a:solidFill>
                  <a:effectLst/>
                  <a:uLnTx/>
                  <a:uFillTx/>
                  <a:latin typeface="字魂36号-正文宋楷" panose="02000000000000000000" pitchFamily="2" charset="-122"/>
                  <a:ea typeface="字魂36号-正文宋楷" panose="02000000000000000000" pitchFamily="2" charset="-122"/>
                </a:rPr>
                <a:t>标题文本</a:t>
              </a:r>
            </a:p>
          </p:txBody>
        </p:sp>
      </p:grpSp>
      <p:sp>
        <p:nvSpPr>
          <p:cNvPr id="84" name="矩形 83">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39C18314-7CC0-4218-BE4A-76CCFCEDE17F}"/>
              </a:ext>
            </a:extLst>
          </p:cNvPr>
          <p:cNvSpPr/>
          <p:nvPr/>
        </p:nvSpPr>
        <p:spPr>
          <a:xfrm rot="2700000">
            <a:off x="7984295" y="299553"/>
            <a:ext cx="6754156" cy="6754156"/>
          </a:xfrm>
          <a:prstGeom prst="rect">
            <a:avLst/>
          </a:prstGeom>
          <a:noFill/>
          <a:ln w="57150">
            <a:solidFill>
              <a:srgbClr val="1D1B5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grpSp>
        <p:nvGrpSpPr>
          <p:cNvPr id="85" name="组合 84">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B591E0D9-ADBF-48D7-BED3-BA2EEEEBC6EA}"/>
              </a:ext>
            </a:extLst>
          </p:cNvPr>
          <p:cNvGrpSpPr/>
          <p:nvPr/>
        </p:nvGrpSpPr>
        <p:grpSpPr>
          <a:xfrm>
            <a:off x="2969971" y="4580905"/>
            <a:ext cx="1108164" cy="394266"/>
            <a:chOff x="7192541" y="5857904"/>
            <a:chExt cx="469969" cy="183928"/>
          </a:xfrm>
        </p:grpSpPr>
        <p:sp>
          <p:nvSpPr>
            <p:cNvPr id="86" name="矩形 85">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428B4F13-95CF-4EC5-9DF2-A0C7A2210BEA}"/>
                </a:ext>
              </a:extLst>
            </p:cNvPr>
            <p:cNvSpPr/>
            <p:nvPr/>
          </p:nvSpPr>
          <p:spPr>
            <a:xfrm>
              <a:off x="7360773" y="5995818"/>
              <a:ext cx="301737" cy="13243"/>
            </a:xfrm>
            <a:prstGeom prst="rect">
              <a:avLst/>
            </a:prstGeom>
            <a:solidFill>
              <a:srgbClr val="2CC8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87" name="矩形 86">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FB7C3476-EB1A-43FE-9482-419DE85485ED}"/>
                </a:ext>
              </a:extLst>
            </p:cNvPr>
            <p:cNvSpPr/>
            <p:nvPr/>
          </p:nvSpPr>
          <p:spPr>
            <a:xfrm>
              <a:off x="7192541" y="6029793"/>
              <a:ext cx="187355" cy="12039"/>
            </a:xfrm>
            <a:prstGeom prst="rect">
              <a:avLst/>
            </a:prstGeom>
            <a:solidFill>
              <a:srgbClr val="A1249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88" name="矩形 87">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CEE365A5-9426-49A1-A6EB-8618781E5903}"/>
                </a:ext>
              </a:extLst>
            </p:cNvPr>
            <p:cNvSpPr/>
            <p:nvPr/>
          </p:nvSpPr>
          <p:spPr>
            <a:xfrm>
              <a:off x="7342431" y="5857904"/>
              <a:ext cx="127966" cy="9045"/>
            </a:xfrm>
            <a:prstGeom prst="rect">
              <a:avLst/>
            </a:prstGeom>
            <a:solidFill>
              <a:srgbClr val="2CC8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89" name="矩形 88">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BD65C8B5-72A0-476F-859D-FE0F72F042B6}"/>
                </a:ext>
              </a:extLst>
            </p:cNvPr>
            <p:cNvSpPr/>
            <p:nvPr/>
          </p:nvSpPr>
          <p:spPr>
            <a:xfrm>
              <a:off x="7312737" y="5888741"/>
              <a:ext cx="187355" cy="12039"/>
            </a:xfrm>
            <a:prstGeom prst="rect">
              <a:avLst/>
            </a:prstGeom>
            <a:solidFill>
              <a:srgbClr val="A1249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90" name="矩形 89">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B20658CA-0BD4-4DB1-9857-839A421C25AC}"/>
                </a:ext>
              </a:extLst>
            </p:cNvPr>
            <p:cNvSpPr/>
            <p:nvPr/>
          </p:nvSpPr>
          <p:spPr>
            <a:xfrm>
              <a:off x="7312737" y="5968437"/>
              <a:ext cx="127966" cy="9045"/>
            </a:xfrm>
            <a:prstGeom prst="rect">
              <a:avLst/>
            </a:prstGeom>
            <a:solidFill>
              <a:srgbClr val="2CC8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grpSp>
      <p:grpSp>
        <p:nvGrpSpPr>
          <p:cNvPr id="91" name="组合 90">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C41E732F-C7D2-4E69-904A-8EB9DA04AF11}"/>
              </a:ext>
            </a:extLst>
          </p:cNvPr>
          <p:cNvGrpSpPr/>
          <p:nvPr/>
        </p:nvGrpSpPr>
        <p:grpSpPr>
          <a:xfrm flipH="1">
            <a:off x="10324379" y="2793373"/>
            <a:ext cx="1018295" cy="394266"/>
            <a:chOff x="7089518" y="5857904"/>
            <a:chExt cx="431856" cy="183928"/>
          </a:xfrm>
        </p:grpSpPr>
        <p:sp>
          <p:nvSpPr>
            <p:cNvPr id="92" name="矩形 91">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49509D10-155A-453B-8696-E6CD29E1A9CF}"/>
                </a:ext>
              </a:extLst>
            </p:cNvPr>
            <p:cNvSpPr/>
            <p:nvPr/>
          </p:nvSpPr>
          <p:spPr>
            <a:xfrm>
              <a:off x="7089518" y="5995818"/>
              <a:ext cx="301737" cy="13243"/>
            </a:xfrm>
            <a:prstGeom prst="rect">
              <a:avLst/>
            </a:prstGeom>
            <a:solidFill>
              <a:srgbClr val="2CC8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93" name="矩形 92">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72882D7F-5079-44BD-AA3B-4109173469F6}"/>
                </a:ext>
              </a:extLst>
            </p:cNvPr>
            <p:cNvSpPr/>
            <p:nvPr/>
          </p:nvSpPr>
          <p:spPr>
            <a:xfrm>
              <a:off x="7192541" y="6029793"/>
              <a:ext cx="187355" cy="12039"/>
            </a:xfrm>
            <a:prstGeom prst="rect">
              <a:avLst/>
            </a:prstGeom>
            <a:solidFill>
              <a:srgbClr val="A1249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94" name="矩形 93">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9618181A-E5AF-44BC-B1E8-10170E1185F2}"/>
                </a:ext>
              </a:extLst>
            </p:cNvPr>
            <p:cNvSpPr/>
            <p:nvPr/>
          </p:nvSpPr>
          <p:spPr>
            <a:xfrm>
              <a:off x="7393408" y="5857904"/>
              <a:ext cx="127966" cy="9045"/>
            </a:xfrm>
            <a:prstGeom prst="rect">
              <a:avLst/>
            </a:prstGeom>
            <a:solidFill>
              <a:srgbClr val="2CC8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95" name="矩形 94">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1C63CF87-5441-43CD-87BB-2BC6A87466ED}"/>
                </a:ext>
              </a:extLst>
            </p:cNvPr>
            <p:cNvSpPr/>
            <p:nvPr/>
          </p:nvSpPr>
          <p:spPr>
            <a:xfrm>
              <a:off x="7312737" y="5888741"/>
              <a:ext cx="187355" cy="12039"/>
            </a:xfrm>
            <a:prstGeom prst="rect">
              <a:avLst/>
            </a:prstGeom>
            <a:solidFill>
              <a:srgbClr val="A1249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96" name="矩形 95">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9F4F8718-43D5-48C5-A220-0E26C2F05791}"/>
                </a:ext>
              </a:extLst>
            </p:cNvPr>
            <p:cNvSpPr/>
            <p:nvPr/>
          </p:nvSpPr>
          <p:spPr>
            <a:xfrm>
              <a:off x="7312737" y="5968437"/>
              <a:ext cx="127966" cy="9045"/>
            </a:xfrm>
            <a:prstGeom prst="rect">
              <a:avLst/>
            </a:prstGeom>
            <a:solidFill>
              <a:srgbClr val="2CC8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grpSp>
      <p:grpSp>
        <p:nvGrpSpPr>
          <p:cNvPr id="97" name="组合 96">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545441E8-C089-4947-AA0B-912CA11BE01A}"/>
              </a:ext>
            </a:extLst>
          </p:cNvPr>
          <p:cNvGrpSpPr/>
          <p:nvPr/>
        </p:nvGrpSpPr>
        <p:grpSpPr>
          <a:xfrm>
            <a:off x="1453017" y="2717800"/>
            <a:ext cx="2248139" cy="2145956"/>
            <a:chOff x="1453015" y="2717800"/>
            <a:chExt cx="2248139" cy="2145956"/>
          </a:xfrm>
        </p:grpSpPr>
        <p:grpSp>
          <p:nvGrpSpPr>
            <p:cNvPr id="98" name="组合 97">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8AC9A012-8B0D-4437-891D-D63BB11F63EC}"/>
                </a:ext>
              </a:extLst>
            </p:cNvPr>
            <p:cNvGrpSpPr/>
            <p:nvPr/>
          </p:nvGrpSpPr>
          <p:grpSpPr>
            <a:xfrm>
              <a:off x="1504107" y="2717800"/>
              <a:ext cx="2181182" cy="2145956"/>
              <a:chOff x="7661318" y="1339663"/>
              <a:chExt cx="4540027" cy="4466705"/>
            </a:xfrm>
          </p:grpSpPr>
          <p:sp>
            <p:nvSpPr>
              <p:cNvPr id="102" name="矩形 101">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830436DB-9358-499F-AA96-6B01B65068BA}"/>
                  </a:ext>
                </a:extLst>
              </p:cNvPr>
              <p:cNvSpPr/>
              <p:nvPr/>
            </p:nvSpPr>
            <p:spPr>
              <a:xfrm rot="2700000">
                <a:off x="7734641" y="1339663"/>
                <a:ext cx="4466704" cy="4466704"/>
              </a:xfrm>
              <a:prstGeom prst="rect">
                <a:avLst/>
              </a:prstGeom>
              <a:noFill/>
              <a:ln w="57150">
                <a:solidFill>
                  <a:srgbClr val="A1249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103" name="矩形 102">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95DCBD11-EDC3-4D28-A321-A50A851DD1AF}"/>
                  </a:ext>
                </a:extLst>
              </p:cNvPr>
              <p:cNvSpPr/>
              <p:nvPr/>
            </p:nvSpPr>
            <p:spPr>
              <a:xfrm rot="2700000">
                <a:off x="7661318" y="1339664"/>
                <a:ext cx="4466704" cy="4466704"/>
              </a:xfrm>
              <a:prstGeom prst="rect">
                <a:avLst/>
              </a:prstGeom>
              <a:noFill/>
              <a:ln w="57150">
                <a:solidFill>
                  <a:srgbClr val="1D1B5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grpSp>
        <p:grpSp>
          <p:nvGrpSpPr>
            <p:cNvPr id="99" name="组合 98">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34FF7D26-328B-4B26-BEF1-320CE29CAD03}"/>
                </a:ext>
              </a:extLst>
            </p:cNvPr>
            <p:cNvGrpSpPr/>
            <p:nvPr/>
          </p:nvGrpSpPr>
          <p:grpSpPr>
            <a:xfrm>
              <a:off x="1453015" y="3230437"/>
              <a:ext cx="2248139" cy="1444441"/>
              <a:chOff x="940215" y="3761036"/>
              <a:chExt cx="1969326" cy="1444441"/>
            </a:xfrm>
          </p:grpSpPr>
          <p:sp>
            <p:nvSpPr>
              <p:cNvPr id="100" name="ïṥľide">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2F3E0E7C-FA59-4AEA-B8EB-B1B29E485BD7}"/>
                  </a:ext>
                </a:extLst>
              </p:cNvPr>
              <p:cNvSpPr txBox="1"/>
              <p:nvPr/>
            </p:nvSpPr>
            <p:spPr>
              <a:xfrm>
                <a:off x="940216" y="4154425"/>
                <a:ext cx="1969325" cy="1051052"/>
              </a:xfrm>
              <a:prstGeom prst="rect">
                <a:avLst/>
              </a:prstGeom>
              <a:noFill/>
            </p:spPr>
            <p:txBody>
              <a:bodyPr wrap="square" lIns="91440" tIns="45720" rIns="91440" bIns="45720">
                <a:normAutofit/>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en-US" altLang="zh-CN" sz="1100" b="0" i="0" u="none" strike="noStrike" kern="1200" cap="none" spc="0" normalizeH="0" baseline="0" noProof="0" dirty="0">
                    <a:ln>
                      <a:noFill/>
                    </a:ln>
                    <a:solidFill>
                      <a:prstClr val="black">
                        <a:lumMod val="75000"/>
                        <a:lumOff val="25000"/>
                      </a:prstClr>
                    </a:solidFill>
                    <a:effectLst/>
                    <a:uLnTx/>
                    <a:uFillTx/>
                    <a:latin typeface="字魂36号-正文宋楷" panose="02000000000000000000" pitchFamily="2" charset="-122"/>
                    <a:ea typeface="字魂36号-正文宋楷" panose="02000000000000000000" pitchFamily="2" charset="-122"/>
                  </a:rPr>
                  <a:t>Copy paste fonts. Choose the only option to retain text.</a:t>
                </a:r>
              </a:p>
              <a:p>
                <a:pPr marL="0" marR="0" lvl="0" indent="0" algn="ctr" defTabSz="914400" rtl="0" eaLnBrk="1" fontAlgn="auto" latinLnBrk="0" hangingPunct="1">
                  <a:lnSpc>
                    <a:spcPct val="120000"/>
                  </a:lnSpc>
                  <a:spcBef>
                    <a:spcPts val="0"/>
                  </a:spcBef>
                  <a:spcAft>
                    <a:spcPts val="0"/>
                  </a:spcAft>
                  <a:buClrTx/>
                  <a:buSzTx/>
                  <a:buFontTx/>
                  <a:buNone/>
                  <a:tabLst/>
                  <a:defRPr/>
                </a:pPr>
                <a:endParaRPr kumimoji="0" lang="en-US" altLang="zh-CN" sz="1100" b="0" i="0" u="none" strike="noStrike" kern="1200" cap="none" spc="0" normalizeH="0" baseline="0" noProof="0" dirty="0">
                  <a:ln>
                    <a:noFill/>
                  </a:ln>
                  <a:solidFill>
                    <a:prstClr val="black">
                      <a:lumMod val="75000"/>
                      <a:lumOff val="25000"/>
                    </a:prstClr>
                  </a:solidFill>
                  <a:effectLst/>
                  <a:uLnTx/>
                  <a:uFillTx/>
                  <a:latin typeface="字魂36号-正文宋楷" panose="02000000000000000000" pitchFamily="2" charset="-122"/>
                  <a:ea typeface="字魂36号-正文宋楷" panose="02000000000000000000" pitchFamily="2" charset="-122"/>
                </a:endParaRPr>
              </a:p>
              <a:p>
                <a:pPr marL="0" marR="0" lvl="0" indent="0" algn="ctr" defTabSz="914400" rtl="0" eaLnBrk="1" fontAlgn="auto" latinLnBrk="0" hangingPunct="1">
                  <a:lnSpc>
                    <a:spcPct val="120000"/>
                  </a:lnSpc>
                  <a:spcBef>
                    <a:spcPts val="0"/>
                  </a:spcBef>
                  <a:spcAft>
                    <a:spcPts val="0"/>
                  </a:spcAft>
                  <a:buClrTx/>
                  <a:buSzTx/>
                  <a:buFontTx/>
                  <a:buNone/>
                  <a:tabLst/>
                  <a:defRPr/>
                </a:pPr>
                <a:r>
                  <a:rPr kumimoji="0" lang="en-US" altLang="zh-CN" sz="1100" b="0" i="0" u="none" strike="noStrike" kern="1200" cap="none" spc="0" normalizeH="0" baseline="0" noProof="0" dirty="0">
                    <a:ln>
                      <a:noFill/>
                    </a:ln>
                    <a:solidFill>
                      <a:prstClr val="black">
                        <a:lumMod val="75000"/>
                        <a:lumOff val="25000"/>
                      </a:prstClr>
                    </a:solidFill>
                    <a:effectLst/>
                    <a:uLnTx/>
                    <a:uFillTx/>
                    <a:latin typeface="字魂36号-正文宋楷" panose="02000000000000000000" pitchFamily="2" charset="-122"/>
                    <a:ea typeface="字魂36号-正文宋楷" panose="02000000000000000000" pitchFamily="2" charset="-122"/>
                  </a:rPr>
                  <a:t>……</a:t>
                </a:r>
              </a:p>
            </p:txBody>
          </p:sp>
          <p:sp>
            <p:nvSpPr>
              <p:cNvPr id="101" name="íSļïḋe">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4720D72F-5763-4541-B908-5967DEF522E8}"/>
                  </a:ext>
                </a:extLst>
              </p:cNvPr>
              <p:cNvSpPr txBox="1"/>
              <p:nvPr/>
            </p:nvSpPr>
            <p:spPr>
              <a:xfrm>
                <a:off x="940215" y="3761036"/>
                <a:ext cx="1969326" cy="393389"/>
              </a:xfrm>
              <a:prstGeom prst="rect">
                <a:avLst/>
              </a:prstGeom>
              <a:noFill/>
            </p:spPr>
            <p:txBody>
              <a:bodyPr wrap="square" lIns="91440" tIns="45720" rIns="91440" bIns="45720">
                <a:norm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800" b="1" i="0" u="none" strike="noStrike" kern="1200" cap="none" spc="0" normalizeH="0" baseline="0" noProof="0" dirty="0">
                    <a:ln>
                      <a:noFill/>
                    </a:ln>
                    <a:solidFill>
                      <a:prstClr val="black">
                        <a:lumMod val="75000"/>
                        <a:lumOff val="25000"/>
                      </a:prstClr>
                    </a:solidFill>
                    <a:effectLst/>
                    <a:uLnTx/>
                    <a:uFillTx/>
                    <a:latin typeface="字魂36号-正文宋楷" panose="02000000000000000000" pitchFamily="2" charset="-122"/>
                    <a:ea typeface="字魂36号-正文宋楷" panose="02000000000000000000" pitchFamily="2" charset="-122"/>
                  </a:rPr>
                  <a:t>输入文本</a:t>
                </a:r>
              </a:p>
            </p:txBody>
          </p:sp>
        </p:grpSp>
      </p:grpSp>
      <p:grpSp>
        <p:nvGrpSpPr>
          <p:cNvPr id="104" name="组合 103">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A72FF8DC-D571-4E95-BC89-B180111E4327}"/>
              </a:ext>
            </a:extLst>
          </p:cNvPr>
          <p:cNvGrpSpPr/>
          <p:nvPr/>
        </p:nvGrpSpPr>
        <p:grpSpPr>
          <a:xfrm>
            <a:off x="8630725" y="2717800"/>
            <a:ext cx="2248139" cy="2145956"/>
            <a:chOff x="8630724" y="2717800"/>
            <a:chExt cx="2248139" cy="2145956"/>
          </a:xfrm>
        </p:grpSpPr>
        <p:grpSp>
          <p:nvGrpSpPr>
            <p:cNvPr id="105" name="组合 104">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2A2F3E2F-ADCC-42AB-85BA-A66D3F772C79}"/>
                </a:ext>
              </a:extLst>
            </p:cNvPr>
            <p:cNvGrpSpPr/>
            <p:nvPr/>
          </p:nvGrpSpPr>
          <p:grpSpPr>
            <a:xfrm>
              <a:off x="8681816" y="2717800"/>
              <a:ext cx="2181182" cy="2145956"/>
              <a:chOff x="7661318" y="1339663"/>
              <a:chExt cx="4540027" cy="4466705"/>
            </a:xfrm>
          </p:grpSpPr>
          <p:sp>
            <p:nvSpPr>
              <p:cNvPr id="109" name="矩形 108">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326EBF5C-3666-40BB-832D-DD25E5870B4D}"/>
                  </a:ext>
                </a:extLst>
              </p:cNvPr>
              <p:cNvSpPr/>
              <p:nvPr/>
            </p:nvSpPr>
            <p:spPr>
              <a:xfrm rot="2700000">
                <a:off x="7734641" y="1339663"/>
                <a:ext cx="4466704" cy="4466704"/>
              </a:xfrm>
              <a:prstGeom prst="rect">
                <a:avLst/>
              </a:prstGeom>
              <a:noFill/>
              <a:ln w="57150">
                <a:solidFill>
                  <a:srgbClr val="DE044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110" name="矩形 109">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BB96BE6A-FAFC-40FA-B30F-A854390F8126}"/>
                  </a:ext>
                </a:extLst>
              </p:cNvPr>
              <p:cNvSpPr/>
              <p:nvPr/>
            </p:nvSpPr>
            <p:spPr>
              <a:xfrm rot="2700000">
                <a:off x="7661318" y="1339664"/>
                <a:ext cx="4466704" cy="4466704"/>
              </a:xfrm>
              <a:prstGeom prst="rect">
                <a:avLst/>
              </a:prstGeom>
              <a:noFill/>
              <a:ln w="57150">
                <a:solidFill>
                  <a:srgbClr val="DE044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grpSp>
        <p:grpSp>
          <p:nvGrpSpPr>
            <p:cNvPr id="106" name="组合 105">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ED4E7E05-4E21-41F1-81A7-99C27369EC08}"/>
                </a:ext>
              </a:extLst>
            </p:cNvPr>
            <p:cNvGrpSpPr/>
            <p:nvPr/>
          </p:nvGrpSpPr>
          <p:grpSpPr>
            <a:xfrm>
              <a:off x="8630724" y="3230437"/>
              <a:ext cx="2248139" cy="1444441"/>
              <a:chOff x="940215" y="3761036"/>
              <a:chExt cx="1969326" cy="1444441"/>
            </a:xfrm>
          </p:grpSpPr>
          <p:sp>
            <p:nvSpPr>
              <p:cNvPr id="107" name="ïṥľide">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F5776471-A54B-4525-936A-AB374FC74308}"/>
                  </a:ext>
                </a:extLst>
              </p:cNvPr>
              <p:cNvSpPr txBox="1"/>
              <p:nvPr/>
            </p:nvSpPr>
            <p:spPr>
              <a:xfrm>
                <a:off x="940216" y="4154425"/>
                <a:ext cx="1969325" cy="1051052"/>
              </a:xfrm>
              <a:prstGeom prst="rect">
                <a:avLst/>
              </a:prstGeom>
              <a:noFill/>
              <a:ln>
                <a:noFill/>
              </a:ln>
            </p:spPr>
            <p:txBody>
              <a:bodyPr wrap="square" lIns="91440" tIns="45720" rIns="91440" bIns="45720">
                <a:normAutofit/>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en-US" altLang="zh-CN" sz="1100" b="0" i="0" u="none" strike="noStrike" kern="1200" cap="none" spc="0" normalizeH="0" baseline="0" noProof="0" dirty="0">
                    <a:ln>
                      <a:noFill/>
                    </a:ln>
                    <a:solidFill>
                      <a:prstClr val="black">
                        <a:lumMod val="75000"/>
                        <a:lumOff val="25000"/>
                      </a:prstClr>
                    </a:solidFill>
                    <a:effectLst/>
                    <a:uLnTx/>
                    <a:uFillTx/>
                    <a:latin typeface="字魂36号-正文宋楷" panose="02000000000000000000" pitchFamily="2" charset="-122"/>
                    <a:ea typeface="字魂36号-正文宋楷" panose="02000000000000000000" pitchFamily="2" charset="-122"/>
                  </a:rPr>
                  <a:t>Copy paste fonts. Choose the only option to retain text.</a:t>
                </a:r>
              </a:p>
              <a:p>
                <a:pPr marL="0" marR="0" lvl="0" indent="0" algn="ctr" defTabSz="914400" rtl="0" eaLnBrk="1" fontAlgn="auto" latinLnBrk="0" hangingPunct="1">
                  <a:lnSpc>
                    <a:spcPct val="120000"/>
                  </a:lnSpc>
                  <a:spcBef>
                    <a:spcPts val="0"/>
                  </a:spcBef>
                  <a:spcAft>
                    <a:spcPts val="0"/>
                  </a:spcAft>
                  <a:buClrTx/>
                  <a:buSzTx/>
                  <a:buFontTx/>
                  <a:buNone/>
                  <a:tabLst/>
                  <a:defRPr/>
                </a:pPr>
                <a:endParaRPr kumimoji="0" lang="en-US" altLang="zh-CN" sz="1100" b="0" i="0" u="none" strike="noStrike" kern="1200" cap="none" spc="0" normalizeH="0" baseline="0" noProof="0" dirty="0">
                  <a:ln>
                    <a:noFill/>
                  </a:ln>
                  <a:solidFill>
                    <a:prstClr val="black">
                      <a:lumMod val="75000"/>
                      <a:lumOff val="25000"/>
                    </a:prstClr>
                  </a:solidFill>
                  <a:effectLst/>
                  <a:uLnTx/>
                  <a:uFillTx/>
                  <a:latin typeface="字魂36号-正文宋楷" panose="02000000000000000000" pitchFamily="2" charset="-122"/>
                  <a:ea typeface="字魂36号-正文宋楷" panose="02000000000000000000" pitchFamily="2" charset="-122"/>
                </a:endParaRPr>
              </a:p>
              <a:p>
                <a:pPr marL="0" marR="0" lvl="0" indent="0" algn="ctr" defTabSz="914400" rtl="0" eaLnBrk="1" fontAlgn="auto" latinLnBrk="0" hangingPunct="1">
                  <a:lnSpc>
                    <a:spcPct val="120000"/>
                  </a:lnSpc>
                  <a:spcBef>
                    <a:spcPts val="0"/>
                  </a:spcBef>
                  <a:spcAft>
                    <a:spcPts val="0"/>
                  </a:spcAft>
                  <a:buClrTx/>
                  <a:buSzTx/>
                  <a:buFontTx/>
                  <a:buNone/>
                  <a:tabLst/>
                  <a:defRPr/>
                </a:pPr>
                <a:r>
                  <a:rPr kumimoji="0" lang="en-US" altLang="zh-CN" sz="1100" b="0" i="0" u="none" strike="noStrike" kern="1200" cap="none" spc="0" normalizeH="0" baseline="0" noProof="0" dirty="0">
                    <a:ln>
                      <a:noFill/>
                    </a:ln>
                    <a:solidFill>
                      <a:prstClr val="black">
                        <a:lumMod val="75000"/>
                        <a:lumOff val="25000"/>
                      </a:prstClr>
                    </a:solidFill>
                    <a:effectLst/>
                    <a:uLnTx/>
                    <a:uFillTx/>
                    <a:latin typeface="字魂36号-正文宋楷" panose="02000000000000000000" pitchFamily="2" charset="-122"/>
                    <a:ea typeface="字魂36号-正文宋楷" panose="02000000000000000000" pitchFamily="2" charset="-122"/>
                  </a:rPr>
                  <a:t>……</a:t>
                </a:r>
              </a:p>
            </p:txBody>
          </p:sp>
          <p:sp>
            <p:nvSpPr>
              <p:cNvPr id="108" name="íSļïḋe">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2EB07254-DA08-4375-80CE-FD4BD5063E48}"/>
                  </a:ext>
                </a:extLst>
              </p:cNvPr>
              <p:cNvSpPr txBox="1"/>
              <p:nvPr/>
            </p:nvSpPr>
            <p:spPr>
              <a:xfrm>
                <a:off x="940215" y="3761036"/>
                <a:ext cx="1969326" cy="393389"/>
              </a:xfrm>
              <a:prstGeom prst="rect">
                <a:avLst/>
              </a:prstGeom>
              <a:noFill/>
              <a:ln>
                <a:noFill/>
              </a:ln>
            </p:spPr>
            <p:txBody>
              <a:bodyPr wrap="square" lIns="91440" tIns="45720" rIns="91440" bIns="45720">
                <a:norm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800" b="1" i="0" u="none" strike="noStrike" kern="1200" cap="none" spc="0" normalizeH="0" baseline="0" noProof="0" dirty="0">
                    <a:ln>
                      <a:noFill/>
                    </a:ln>
                    <a:solidFill>
                      <a:prstClr val="black">
                        <a:lumMod val="75000"/>
                        <a:lumOff val="25000"/>
                      </a:prstClr>
                    </a:solidFill>
                    <a:effectLst/>
                    <a:uLnTx/>
                    <a:uFillTx/>
                    <a:latin typeface="字魂36号-正文宋楷" panose="02000000000000000000" pitchFamily="2" charset="-122"/>
                    <a:ea typeface="字魂36号-正文宋楷" panose="02000000000000000000" pitchFamily="2" charset="-122"/>
                  </a:rPr>
                  <a:t>输入文本</a:t>
                </a:r>
              </a:p>
            </p:txBody>
          </p:sp>
        </p:grpSp>
      </p:grpSp>
      <p:grpSp>
        <p:nvGrpSpPr>
          <p:cNvPr id="111" name="组合 110">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FA1DC970-8221-48AB-BE6E-3FC4D9E23DB8}"/>
              </a:ext>
            </a:extLst>
          </p:cNvPr>
          <p:cNvGrpSpPr/>
          <p:nvPr/>
        </p:nvGrpSpPr>
        <p:grpSpPr>
          <a:xfrm>
            <a:off x="4362871" y="1993095"/>
            <a:ext cx="3672156" cy="3584220"/>
            <a:chOff x="4362869" y="1993095"/>
            <a:chExt cx="3672156" cy="3584220"/>
          </a:xfrm>
        </p:grpSpPr>
        <p:pic>
          <p:nvPicPr>
            <p:cNvPr id="112" name="图片 111">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0448D980-74B9-4096-984E-E98DA7152255}"/>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4362869" y="1993095"/>
              <a:ext cx="3672156" cy="3584220"/>
            </a:xfrm>
            <a:custGeom>
              <a:avLst/>
              <a:gdLst>
                <a:gd name="connsiteX0" fmla="*/ 1517420 w 3034840"/>
                <a:gd name="connsiteY0" fmla="*/ 0 h 3034839"/>
                <a:gd name="connsiteX1" fmla="*/ 3034840 w 3034840"/>
                <a:gd name="connsiteY1" fmla="*/ 1517420 h 3034839"/>
                <a:gd name="connsiteX2" fmla="*/ 1517421 w 3034840"/>
                <a:gd name="connsiteY2" fmla="*/ 3034839 h 3034839"/>
                <a:gd name="connsiteX3" fmla="*/ 0 w 3034840"/>
                <a:gd name="connsiteY3" fmla="*/ 1517419 h 3034839"/>
              </a:gdLst>
              <a:ahLst/>
              <a:cxnLst>
                <a:cxn ang="0">
                  <a:pos x="connsiteX0" y="connsiteY0"/>
                </a:cxn>
                <a:cxn ang="0">
                  <a:pos x="connsiteX1" y="connsiteY1"/>
                </a:cxn>
                <a:cxn ang="0">
                  <a:pos x="connsiteX2" y="connsiteY2"/>
                </a:cxn>
                <a:cxn ang="0">
                  <a:pos x="connsiteX3" y="connsiteY3"/>
                </a:cxn>
              </a:cxnLst>
              <a:rect l="l" t="t" r="r" b="b"/>
              <a:pathLst>
                <a:path w="3034840" h="3034839">
                  <a:moveTo>
                    <a:pt x="1517420" y="0"/>
                  </a:moveTo>
                  <a:lnTo>
                    <a:pt x="3034840" y="1517420"/>
                  </a:lnTo>
                  <a:lnTo>
                    <a:pt x="1517421" y="3034839"/>
                  </a:lnTo>
                  <a:lnTo>
                    <a:pt x="0" y="1517419"/>
                  </a:lnTo>
                  <a:close/>
                </a:path>
              </a:pathLst>
            </a:custGeom>
          </p:spPr>
        </p:pic>
        <p:grpSp>
          <p:nvGrpSpPr>
            <p:cNvPr id="113" name="组合 112">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E7E8FADB-CE48-4407-B4EC-4F0C5F9A4018}"/>
                </a:ext>
              </a:extLst>
            </p:cNvPr>
            <p:cNvGrpSpPr/>
            <p:nvPr/>
          </p:nvGrpSpPr>
          <p:grpSpPr>
            <a:xfrm>
              <a:off x="4880330" y="2492475"/>
              <a:ext cx="2639230" cy="2596607"/>
              <a:chOff x="7661318" y="1339663"/>
              <a:chExt cx="4540027" cy="4466705"/>
            </a:xfrm>
          </p:grpSpPr>
          <p:sp>
            <p:nvSpPr>
              <p:cNvPr id="156" name="矩形 155">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84E49D4C-5A7D-46BD-B6AE-381F356C7AA6}"/>
                  </a:ext>
                </a:extLst>
              </p:cNvPr>
              <p:cNvSpPr/>
              <p:nvPr/>
            </p:nvSpPr>
            <p:spPr>
              <a:xfrm rot="2700000">
                <a:off x="7734641" y="1339663"/>
                <a:ext cx="4466704" cy="4466704"/>
              </a:xfrm>
              <a:prstGeom prst="rect">
                <a:avLst/>
              </a:prstGeom>
              <a:noFill/>
              <a:ln w="57150">
                <a:solidFill>
                  <a:srgbClr val="A1249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157" name="矩形 156">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FBA53869-7256-451A-B947-84AE88391B8E}"/>
                  </a:ext>
                </a:extLst>
              </p:cNvPr>
              <p:cNvSpPr/>
              <p:nvPr/>
            </p:nvSpPr>
            <p:spPr>
              <a:xfrm rot="2700000">
                <a:off x="7661318" y="1339664"/>
                <a:ext cx="4466704" cy="4466704"/>
              </a:xfrm>
              <a:prstGeom prst="rect">
                <a:avLst/>
              </a:prstGeom>
              <a:noFill/>
              <a:ln w="57150">
                <a:solidFill>
                  <a:srgbClr val="1D1B5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grpSp>
        <p:grpSp>
          <p:nvGrpSpPr>
            <p:cNvPr id="114" name="组合 113">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064C56C1-14A6-4239-8A41-691536FC59E2}"/>
                </a:ext>
              </a:extLst>
            </p:cNvPr>
            <p:cNvGrpSpPr/>
            <p:nvPr/>
          </p:nvGrpSpPr>
          <p:grpSpPr>
            <a:xfrm>
              <a:off x="4971421" y="3429935"/>
              <a:ext cx="2249159" cy="668377"/>
              <a:chOff x="4971421" y="3429935"/>
              <a:chExt cx="2249159" cy="668377"/>
            </a:xfrm>
          </p:grpSpPr>
          <p:sp>
            <p:nvSpPr>
              <p:cNvPr id="115" name="平行四边形 114">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6F0FD058-7AE6-412D-8C7E-FB2CE02387FD}"/>
                  </a:ext>
                </a:extLst>
              </p:cNvPr>
              <p:cNvSpPr/>
              <p:nvPr/>
            </p:nvSpPr>
            <p:spPr>
              <a:xfrm>
                <a:off x="5058652" y="3654914"/>
                <a:ext cx="101183" cy="21715"/>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8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116" name="平行四边形 115">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E598BDEF-BFE9-48BD-937B-601FA45BBD7C}"/>
                  </a:ext>
                </a:extLst>
              </p:cNvPr>
              <p:cNvSpPr/>
              <p:nvPr/>
            </p:nvSpPr>
            <p:spPr>
              <a:xfrm>
                <a:off x="5126107" y="3644057"/>
                <a:ext cx="67455" cy="21715"/>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8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117" name="平行四边形 116">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0D4FA83E-4B0D-4B1B-B2E8-599E604AAAD6}"/>
                  </a:ext>
                </a:extLst>
              </p:cNvPr>
              <p:cNvSpPr/>
              <p:nvPr/>
            </p:nvSpPr>
            <p:spPr>
              <a:xfrm>
                <a:off x="5429654" y="3492051"/>
                <a:ext cx="84319" cy="21715"/>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8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118" name="平行四边形 117">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5D4E2978-1BEA-47C3-AB57-68503609CFA8}"/>
                  </a:ext>
                </a:extLst>
              </p:cNvPr>
              <p:cNvSpPr/>
              <p:nvPr/>
            </p:nvSpPr>
            <p:spPr>
              <a:xfrm>
                <a:off x="5542080" y="3557196"/>
                <a:ext cx="56212" cy="10858"/>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8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119" name="平行四边形 118">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DB589D01-5558-45D1-AF01-D945DA0897FD}"/>
                  </a:ext>
                </a:extLst>
              </p:cNvPr>
              <p:cNvSpPr/>
              <p:nvPr/>
            </p:nvSpPr>
            <p:spPr>
              <a:xfrm>
                <a:off x="5817521" y="3546339"/>
                <a:ext cx="101183" cy="21715"/>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8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120" name="平行四边形 119">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ABB8623A-3075-4F58-9B4D-C55CF036CFAA}"/>
                  </a:ext>
                </a:extLst>
              </p:cNvPr>
              <p:cNvSpPr/>
              <p:nvPr/>
            </p:nvSpPr>
            <p:spPr>
              <a:xfrm>
                <a:off x="5913083" y="3817778"/>
                <a:ext cx="112425" cy="10858"/>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8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121" name="平行四边形 120">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8605B90A-DFEA-4E12-9460-316F0FF804A0}"/>
                  </a:ext>
                </a:extLst>
              </p:cNvPr>
              <p:cNvSpPr/>
              <p:nvPr/>
            </p:nvSpPr>
            <p:spPr>
              <a:xfrm>
                <a:off x="5935568" y="3817778"/>
                <a:ext cx="78698" cy="21715"/>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8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122" name="平行四边形 121">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2041EE57-C520-4CD9-88A2-9664AAD93D7D}"/>
                  </a:ext>
                </a:extLst>
              </p:cNvPr>
              <p:cNvSpPr/>
              <p:nvPr/>
            </p:nvSpPr>
            <p:spPr>
              <a:xfrm>
                <a:off x="6053614" y="3676629"/>
                <a:ext cx="106804" cy="10858"/>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8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123" name="平行四边形 122">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B719A48C-9B2A-4E15-9CFC-3BC3C5F0B602}"/>
                  </a:ext>
                </a:extLst>
              </p:cNvPr>
              <p:cNvSpPr/>
              <p:nvPr/>
            </p:nvSpPr>
            <p:spPr>
              <a:xfrm>
                <a:off x="6222252" y="3958926"/>
                <a:ext cx="67455" cy="21715"/>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8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124" name="平行四边形 123">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6725363C-D260-44C0-91BE-0EC2772416E4}"/>
                  </a:ext>
                </a:extLst>
              </p:cNvPr>
              <p:cNvSpPr/>
              <p:nvPr/>
            </p:nvSpPr>
            <p:spPr>
              <a:xfrm>
                <a:off x="6413375" y="3557196"/>
                <a:ext cx="78698" cy="10858"/>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8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125" name="平行四边形 124">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C3A214B1-4A74-4E0E-8828-8F6F5E46B3B7}"/>
                  </a:ext>
                </a:extLst>
              </p:cNvPr>
              <p:cNvSpPr/>
              <p:nvPr/>
            </p:nvSpPr>
            <p:spPr>
              <a:xfrm>
                <a:off x="6486451" y="3600627"/>
                <a:ext cx="67455" cy="21715"/>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8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126" name="平行四边形 125">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D9FF941D-8850-420B-A403-B54B134C0D9C}"/>
                  </a:ext>
                </a:extLst>
              </p:cNvPr>
              <p:cNvSpPr/>
              <p:nvPr/>
            </p:nvSpPr>
            <p:spPr>
              <a:xfrm>
                <a:off x="6565149" y="3828635"/>
                <a:ext cx="78698" cy="21715"/>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8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127" name="平行四边形 126">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D4A38948-CC0E-44FF-AB35-0C1EF7D5F862}"/>
                  </a:ext>
                </a:extLst>
              </p:cNvPr>
              <p:cNvSpPr/>
              <p:nvPr/>
            </p:nvSpPr>
            <p:spPr>
              <a:xfrm>
                <a:off x="6649468" y="3687487"/>
                <a:ext cx="106804" cy="10858"/>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8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128" name="平行四边形 127">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6753D28B-4517-4185-8441-986541A8CC82}"/>
                  </a:ext>
                </a:extLst>
              </p:cNvPr>
              <p:cNvSpPr/>
              <p:nvPr/>
            </p:nvSpPr>
            <p:spPr>
              <a:xfrm>
                <a:off x="6688817" y="3546339"/>
                <a:ext cx="56212" cy="10858"/>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8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129" name="平行四边形 128">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601DAD8C-8D05-462E-82F9-232F6F43CEAB}"/>
                  </a:ext>
                </a:extLst>
              </p:cNvPr>
              <p:cNvSpPr/>
              <p:nvPr/>
            </p:nvSpPr>
            <p:spPr>
              <a:xfrm>
                <a:off x="5126107" y="3763490"/>
                <a:ext cx="101183" cy="21715"/>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8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130" name="平行四边形 129">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3BC08DC2-2D03-4D15-A1E1-AD3C06C6D9BA}"/>
                  </a:ext>
                </a:extLst>
              </p:cNvPr>
              <p:cNvSpPr/>
              <p:nvPr/>
            </p:nvSpPr>
            <p:spPr>
              <a:xfrm>
                <a:off x="5199183" y="3882923"/>
                <a:ext cx="67455" cy="21715"/>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8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131" name="平行四边形 130">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947E2E6F-C4D9-4BFB-B3D2-EEE52F08B5D2}"/>
                  </a:ext>
                </a:extLst>
              </p:cNvPr>
              <p:cNvSpPr/>
              <p:nvPr/>
            </p:nvSpPr>
            <p:spPr>
              <a:xfrm>
                <a:off x="5272259" y="3882923"/>
                <a:ext cx="73077" cy="21715"/>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8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132" name="平行四边形 131">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EB467DA6-1EB2-44B3-9019-95B7847E2E4A}"/>
                  </a:ext>
                </a:extLst>
              </p:cNvPr>
              <p:cNvSpPr/>
              <p:nvPr/>
            </p:nvSpPr>
            <p:spPr>
              <a:xfrm>
                <a:off x="5311608" y="3513766"/>
                <a:ext cx="95561" cy="21715"/>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8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133" name="平行四边形 132">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61E331FD-16F7-498A-BB99-82BA5776DDD0}"/>
                  </a:ext>
                </a:extLst>
              </p:cNvPr>
              <p:cNvSpPr/>
              <p:nvPr/>
            </p:nvSpPr>
            <p:spPr>
              <a:xfrm>
                <a:off x="5373442" y="3698345"/>
                <a:ext cx="78698" cy="21715"/>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8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134" name="平行四边形 133">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9C7DEC3B-1F85-4196-BBAD-1FA14301A3B6}"/>
                  </a:ext>
                </a:extLst>
              </p:cNvPr>
              <p:cNvSpPr/>
              <p:nvPr/>
            </p:nvSpPr>
            <p:spPr>
              <a:xfrm>
                <a:off x="5424033" y="3969783"/>
                <a:ext cx="112425" cy="21715"/>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8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135" name="平行四边形 134">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DF53809B-30A8-458A-A4B8-9B7809623007}"/>
                  </a:ext>
                </a:extLst>
              </p:cNvPr>
              <p:cNvSpPr/>
              <p:nvPr/>
            </p:nvSpPr>
            <p:spPr>
              <a:xfrm>
                <a:off x="5598292" y="3676629"/>
                <a:ext cx="61834" cy="21715"/>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8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136" name="平行四边形 135">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322CED61-BEDB-41DE-9F8B-7C6F4536FDA0}"/>
                  </a:ext>
                </a:extLst>
              </p:cNvPr>
              <p:cNvSpPr/>
              <p:nvPr/>
            </p:nvSpPr>
            <p:spPr>
              <a:xfrm>
                <a:off x="5738824" y="3622342"/>
                <a:ext cx="67455" cy="21715"/>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8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137" name="平行四边形 136">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BC834555-44E2-43A5-9627-AC182629879D}"/>
                  </a:ext>
                </a:extLst>
              </p:cNvPr>
              <p:cNvSpPr/>
              <p:nvPr/>
            </p:nvSpPr>
            <p:spPr>
              <a:xfrm>
                <a:off x="5766930" y="3796062"/>
                <a:ext cx="67455" cy="21715"/>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8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138" name="平行四边形 137">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CA17BA8F-BAB4-4CCB-8B32-D68E64C8C856}"/>
                  </a:ext>
                </a:extLst>
              </p:cNvPr>
              <p:cNvSpPr/>
              <p:nvPr/>
            </p:nvSpPr>
            <p:spPr>
              <a:xfrm>
                <a:off x="5851249" y="3546339"/>
                <a:ext cx="112425" cy="21715"/>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8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139" name="平行四边形 138">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329D7209-DDA1-41DD-BF56-5469ACB36926}"/>
                  </a:ext>
                </a:extLst>
              </p:cNvPr>
              <p:cNvSpPr/>
              <p:nvPr/>
            </p:nvSpPr>
            <p:spPr>
              <a:xfrm>
                <a:off x="5958053" y="3785205"/>
                <a:ext cx="84319" cy="21715"/>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8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140" name="平行四边形 139">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58BB25BA-0BC1-47CF-A6EB-61F03B4E8F7C}"/>
                  </a:ext>
                </a:extLst>
              </p:cNvPr>
              <p:cNvSpPr/>
              <p:nvPr/>
            </p:nvSpPr>
            <p:spPr>
              <a:xfrm>
                <a:off x="6025508" y="3763490"/>
                <a:ext cx="84319" cy="21715"/>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8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141" name="平行四边形 140">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43D9D058-F97D-42CE-9E15-1165EF76B5E6}"/>
                  </a:ext>
                </a:extLst>
              </p:cNvPr>
              <p:cNvSpPr/>
              <p:nvPr/>
            </p:nvSpPr>
            <p:spPr>
              <a:xfrm>
                <a:off x="6059236" y="3741775"/>
                <a:ext cx="67455" cy="21715"/>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8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142" name="平行四边形 141">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CE8933C6-5D21-4E42-8659-E4AAE60E14CF}"/>
                  </a:ext>
                </a:extLst>
              </p:cNvPr>
              <p:cNvSpPr/>
              <p:nvPr/>
            </p:nvSpPr>
            <p:spPr>
              <a:xfrm>
                <a:off x="6143554" y="3741775"/>
                <a:ext cx="95561" cy="21715"/>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8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143" name="平行四边形 142">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3A4C9B9C-783C-40FE-AEF5-7B9068D3DD05}"/>
                  </a:ext>
                </a:extLst>
              </p:cNvPr>
              <p:cNvSpPr/>
              <p:nvPr/>
            </p:nvSpPr>
            <p:spPr>
              <a:xfrm>
                <a:off x="6188524" y="3752632"/>
                <a:ext cx="73077" cy="21715"/>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8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144" name="平行四边形 143">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8117AC05-0864-47FE-8138-3651B7D40121}"/>
                  </a:ext>
                </a:extLst>
              </p:cNvPr>
              <p:cNvSpPr/>
              <p:nvPr/>
            </p:nvSpPr>
            <p:spPr>
              <a:xfrm>
                <a:off x="6233494" y="3600627"/>
                <a:ext cx="106804" cy="21715"/>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8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145" name="平行四边形 144">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FC5C80EB-8A48-4986-B031-62F1FAC9D7E0}"/>
                  </a:ext>
                </a:extLst>
              </p:cNvPr>
              <p:cNvSpPr/>
              <p:nvPr/>
            </p:nvSpPr>
            <p:spPr>
              <a:xfrm>
                <a:off x="6295329" y="3687487"/>
                <a:ext cx="101183" cy="21715"/>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8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146" name="平行四边形 145">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068C65B5-FD15-4F50-8F64-5743FD5E1027}"/>
                  </a:ext>
                </a:extLst>
              </p:cNvPr>
              <p:cNvSpPr/>
              <p:nvPr/>
            </p:nvSpPr>
            <p:spPr>
              <a:xfrm>
                <a:off x="6357162" y="3785205"/>
                <a:ext cx="95561" cy="21715"/>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8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147" name="平行四边形 146">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7C7EFD0D-ABD6-46D8-B0F3-C01A3998203C}"/>
                  </a:ext>
                </a:extLst>
              </p:cNvPr>
              <p:cNvSpPr/>
              <p:nvPr/>
            </p:nvSpPr>
            <p:spPr>
              <a:xfrm>
                <a:off x="6447103" y="3926353"/>
                <a:ext cx="56212" cy="21715"/>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8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148" name="平行四边形 147">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235F3DE7-A604-411E-A20A-818DD2B9A137}"/>
                  </a:ext>
                </a:extLst>
              </p:cNvPr>
              <p:cNvSpPr/>
              <p:nvPr/>
            </p:nvSpPr>
            <p:spPr>
              <a:xfrm>
                <a:off x="6553906" y="3872065"/>
                <a:ext cx="67455" cy="21715"/>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8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149" name="平行四边形 148">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26B8697C-44E9-4F09-A7E9-547052E6A7D9}"/>
                  </a:ext>
                </a:extLst>
              </p:cNvPr>
              <p:cNvSpPr/>
              <p:nvPr/>
            </p:nvSpPr>
            <p:spPr>
              <a:xfrm>
                <a:off x="6655089" y="3524624"/>
                <a:ext cx="101183" cy="21715"/>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8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150" name="平行四边形 149">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FA0DE89D-7A44-4647-8322-952043F0E5AC}"/>
                  </a:ext>
                </a:extLst>
              </p:cNvPr>
              <p:cNvSpPr/>
              <p:nvPr/>
            </p:nvSpPr>
            <p:spPr>
              <a:xfrm>
                <a:off x="7113776" y="3687487"/>
                <a:ext cx="106804" cy="10858"/>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8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151" name="平行四边形 150">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EAA9FA0E-C02D-449A-AF06-273D040382B6}"/>
                  </a:ext>
                </a:extLst>
              </p:cNvPr>
              <p:cNvSpPr/>
              <p:nvPr/>
            </p:nvSpPr>
            <p:spPr>
              <a:xfrm>
                <a:off x="6872062" y="3492051"/>
                <a:ext cx="61834" cy="21715"/>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8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152" name="平行四边形 151">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B76114EC-88AC-4684-9B55-4E4A09522AFB}"/>
                  </a:ext>
                </a:extLst>
              </p:cNvPr>
              <p:cNvSpPr/>
              <p:nvPr/>
            </p:nvSpPr>
            <p:spPr>
              <a:xfrm>
                <a:off x="7018214" y="3872065"/>
                <a:ext cx="67455" cy="21715"/>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8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153" name="文本框 152">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3635EF56-AD05-4CB7-85CD-68C5B2382792}"/>
                  </a:ext>
                </a:extLst>
              </p:cNvPr>
              <p:cNvSpPr txBox="1"/>
              <p:nvPr/>
            </p:nvSpPr>
            <p:spPr>
              <a:xfrm>
                <a:off x="4989884" y="3429935"/>
                <a:ext cx="2202589" cy="646331"/>
              </a:xfrm>
              <a:prstGeom prst="rect">
                <a:avLst/>
              </a:prstGeom>
              <a:noFill/>
            </p:spPr>
            <p:txBody>
              <a:bodyPr vert="horz" wrap="square" rtlCol="0">
                <a:spAutoFit/>
              </a:bodyPr>
              <a:lstStyle/>
              <a:p>
                <a:pPr marL="0" marR="0" lvl="0" indent="0" algn="dist" defTabSz="914400" rtl="0" eaLnBrk="1" fontAlgn="auto" latinLnBrk="0" hangingPunct="1">
                  <a:lnSpc>
                    <a:spcPct val="100000"/>
                  </a:lnSpc>
                  <a:spcBef>
                    <a:spcPts val="0"/>
                  </a:spcBef>
                  <a:spcAft>
                    <a:spcPts val="0"/>
                  </a:spcAft>
                  <a:buClrTx/>
                  <a:buSzTx/>
                  <a:buFontTx/>
                  <a:buNone/>
                  <a:tabLst/>
                  <a:defRPr/>
                </a:pPr>
                <a:r>
                  <a:rPr kumimoji="0" lang="en-US" altLang="zh-CN" sz="3600" b="0" i="1" u="none" strike="noStrike" kern="1200" cap="none" spc="0" normalizeH="0" baseline="0" noProof="0" dirty="0">
                    <a:ln>
                      <a:noFill/>
                    </a:ln>
                    <a:solidFill>
                      <a:srgbClr val="2CC8B8"/>
                    </a:solidFill>
                    <a:effectLst/>
                    <a:uLnTx/>
                    <a:uFillTx/>
                    <a:latin typeface="字魂36号-正文宋楷" panose="02000000000000000000" pitchFamily="2" charset="-122"/>
                    <a:ea typeface="字魂36号-正文宋楷" panose="02000000000000000000" pitchFamily="2" charset="-122"/>
                  </a:rPr>
                  <a:t>ABOUT US</a:t>
                </a:r>
                <a:endParaRPr kumimoji="0" lang="zh-CN" altLang="en-US" sz="3600" b="0" i="1" u="none" strike="noStrike" kern="1200" cap="none" spc="0" normalizeH="0" baseline="0" noProof="0" dirty="0">
                  <a:ln>
                    <a:noFill/>
                  </a:ln>
                  <a:solidFill>
                    <a:srgbClr val="2CC8B8"/>
                  </a:solidFill>
                  <a:effectLst/>
                  <a:uLnTx/>
                  <a:uFillTx/>
                  <a:latin typeface="字魂36号-正文宋楷" panose="02000000000000000000" pitchFamily="2" charset="-122"/>
                  <a:ea typeface="字魂36号-正文宋楷" panose="02000000000000000000" pitchFamily="2" charset="-122"/>
                </a:endParaRPr>
              </a:p>
            </p:txBody>
          </p:sp>
          <p:sp>
            <p:nvSpPr>
              <p:cNvPr id="154" name="文本框 153">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D11FC3DA-E2FC-4605-A180-55C70B816541}"/>
                  </a:ext>
                </a:extLst>
              </p:cNvPr>
              <p:cNvSpPr txBox="1"/>
              <p:nvPr/>
            </p:nvSpPr>
            <p:spPr>
              <a:xfrm>
                <a:off x="4971421" y="3451981"/>
                <a:ext cx="2221054" cy="646331"/>
              </a:xfrm>
              <a:prstGeom prst="rect">
                <a:avLst/>
              </a:prstGeom>
              <a:noFill/>
            </p:spPr>
            <p:txBody>
              <a:bodyPr vert="horz" wrap="square" rtlCol="0">
                <a:spAutoFit/>
              </a:bodyPr>
              <a:lstStyle/>
              <a:p>
                <a:pPr marL="0" marR="0" lvl="0" indent="0" algn="dist" defTabSz="914400" rtl="0" eaLnBrk="1" fontAlgn="auto" latinLnBrk="0" hangingPunct="1">
                  <a:lnSpc>
                    <a:spcPct val="100000"/>
                  </a:lnSpc>
                  <a:spcBef>
                    <a:spcPts val="0"/>
                  </a:spcBef>
                  <a:spcAft>
                    <a:spcPts val="0"/>
                  </a:spcAft>
                  <a:buClrTx/>
                  <a:buSzTx/>
                  <a:buFontTx/>
                  <a:buNone/>
                  <a:tabLst/>
                  <a:defRPr/>
                </a:pPr>
                <a:r>
                  <a:rPr kumimoji="0" lang="en-US" altLang="zh-CN" sz="3600" b="0" i="1" u="none" strike="noStrike" kern="1200" cap="none" spc="0" normalizeH="0" baseline="0" noProof="0" dirty="0">
                    <a:ln>
                      <a:noFill/>
                    </a:ln>
                    <a:solidFill>
                      <a:srgbClr val="A1249B"/>
                    </a:solidFill>
                    <a:effectLst/>
                    <a:uLnTx/>
                    <a:uFillTx/>
                    <a:latin typeface="字魂36号-正文宋楷" panose="02000000000000000000" pitchFamily="2" charset="-122"/>
                    <a:ea typeface="字魂36号-正文宋楷" panose="02000000000000000000" pitchFamily="2" charset="-122"/>
                  </a:rPr>
                  <a:t>ABOUT US</a:t>
                </a:r>
                <a:endParaRPr kumimoji="0" lang="zh-CN" altLang="en-US" sz="3600" b="0" i="1" u="none" strike="noStrike" kern="1200" cap="none" spc="0" normalizeH="0" baseline="0" noProof="0" dirty="0">
                  <a:ln>
                    <a:noFill/>
                  </a:ln>
                  <a:solidFill>
                    <a:srgbClr val="A1249B"/>
                  </a:solidFill>
                  <a:effectLst/>
                  <a:uLnTx/>
                  <a:uFillTx/>
                  <a:latin typeface="字魂36号-正文宋楷" panose="02000000000000000000" pitchFamily="2" charset="-122"/>
                  <a:ea typeface="字魂36号-正文宋楷" panose="02000000000000000000" pitchFamily="2" charset="-122"/>
                </a:endParaRPr>
              </a:p>
            </p:txBody>
          </p:sp>
          <p:sp>
            <p:nvSpPr>
              <p:cNvPr id="155" name="文本框 154">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0BBD40C2-2AAA-4260-B2EA-B0D3D5471D66}"/>
                  </a:ext>
                </a:extLst>
              </p:cNvPr>
              <p:cNvSpPr txBox="1"/>
              <p:nvPr/>
            </p:nvSpPr>
            <p:spPr>
              <a:xfrm>
                <a:off x="4971421" y="3436948"/>
                <a:ext cx="2221054" cy="646331"/>
              </a:xfrm>
              <a:prstGeom prst="rect">
                <a:avLst/>
              </a:prstGeom>
              <a:noFill/>
            </p:spPr>
            <p:txBody>
              <a:bodyPr vert="horz" wrap="square" rtlCol="0">
                <a:spAutoFit/>
              </a:bodyPr>
              <a:lstStyle/>
              <a:p>
                <a:pPr marL="0" marR="0" lvl="0" indent="0" algn="dist" defTabSz="914400" rtl="0" eaLnBrk="1" fontAlgn="auto" latinLnBrk="0" hangingPunct="1">
                  <a:lnSpc>
                    <a:spcPct val="100000"/>
                  </a:lnSpc>
                  <a:spcBef>
                    <a:spcPts val="0"/>
                  </a:spcBef>
                  <a:spcAft>
                    <a:spcPts val="0"/>
                  </a:spcAft>
                  <a:buClrTx/>
                  <a:buSzTx/>
                  <a:buFontTx/>
                  <a:buNone/>
                  <a:tabLst/>
                  <a:defRPr/>
                </a:pPr>
                <a:r>
                  <a:rPr kumimoji="0" lang="en-US" altLang="zh-CN" sz="3600" b="0" i="1" u="none" strike="noStrike" kern="1200" cap="none" spc="0" normalizeH="0" baseline="0" noProof="0" dirty="0">
                    <a:ln>
                      <a:noFill/>
                    </a:ln>
                    <a:solidFill>
                      <a:srgbClr val="FFFFFF"/>
                    </a:solidFill>
                    <a:effectLst/>
                    <a:uLnTx/>
                    <a:uFillTx/>
                    <a:latin typeface="字魂36号-正文宋楷" panose="02000000000000000000" pitchFamily="2" charset="-122"/>
                    <a:ea typeface="字魂36号-正文宋楷" panose="02000000000000000000" pitchFamily="2" charset="-122"/>
                  </a:rPr>
                  <a:t>ABOUT US</a:t>
                </a:r>
                <a:endParaRPr kumimoji="0" lang="zh-CN" altLang="en-US" sz="3600" b="0" i="1" u="none" strike="noStrike" kern="1200" cap="none" spc="0" normalizeH="0" baseline="0" noProof="0" dirty="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grpSp>
      </p:grpSp>
    </p:spTree>
    <p:extLst>
      <p:ext uri="{BB962C8B-B14F-4D97-AF65-F5344CB8AC3E}">
        <p14:creationId xmlns:p14="http://schemas.microsoft.com/office/powerpoint/2010/main" val="3577604944"/>
      </p:ext>
    </p:extLst>
  </p:cSld>
  <p:clrMapOvr>
    <a:masterClrMapping/>
  </p:clrMapOvr>
  <mc:AlternateContent xmlns:mc="http://schemas.openxmlformats.org/markup-compatibility/2006" xmlns:p14="http://schemas.microsoft.com/office/powerpoint/2010/main">
    <mc:Choice Requires="p14">
      <p:transition p14:dur="250" advClick="0" advTm="5000">
        <p:random/>
      </p:transition>
    </mc:Choice>
    <mc:Fallback xmlns="" xmlns:a16="http://schemas.microsoft.com/office/drawing/2014/main" xmlns:a14="http://schemas.microsoft.com/office/drawing/2010/main">
      <p:transition advClick="0" advTm="5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91"/>
                                        </p:tgtEl>
                                        <p:attrNameLst>
                                          <p:attrName>style.visibility</p:attrName>
                                        </p:attrNameLst>
                                      </p:cBhvr>
                                      <p:to>
                                        <p:strVal val="visible"/>
                                      </p:to>
                                    </p:set>
                                    <p:animEffect transition="in" filter="fade">
                                      <p:cBhvr>
                                        <p:cTn id="7" dur="1000"/>
                                        <p:tgtEl>
                                          <p:spTgt spid="91"/>
                                        </p:tgtEl>
                                      </p:cBhvr>
                                    </p:animEffect>
                                  </p:childTnLst>
                                </p:cTn>
                              </p:par>
                              <p:par>
                                <p:cTn id="8" presetID="10" presetClass="entr" presetSubtype="0" fill="hold" nodeType="withEffect">
                                  <p:stCondLst>
                                    <p:cond delay="0"/>
                                  </p:stCondLst>
                                  <p:childTnLst>
                                    <p:set>
                                      <p:cBhvr>
                                        <p:cTn id="9" dur="1" fill="hold">
                                          <p:stCondLst>
                                            <p:cond delay="0"/>
                                          </p:stCondLst>
                                        </p:cTn>
                                        <p:tgtEl>
                                          <p:spTgt spid="85"/>
                                        </p:tgtEl>
                                        <p:attrNameLst>
                                          <p:attrName>style.visibility</p:attrName>
                                        </p:attrNameLst>
                                      </p:cBhvr>
                                      <p:to>
                                        <p:strVal val="visible"/>
                                      </p:to>
                                    </p:set>
                                    <p:animEffect transition="in" filter="fade">
                                      <p:cBhvr>
                                        <p:cTn id="10" dur="1000"/>
                                        <p:tgtEl>
                                          <p:spTgt spid="85"/>
                                        </p:tgtEl>
                                      </p:cBhvr>
                                    </p:animEffect>
                                  </p:childTnLst>
                                </p:cTn>
                              </p:par>
                            </p:childTnLst>
                          </p:cTn>
                        </p:par>
                        <p:par>
                          <p:cTn id="11" fill="hold">
                            <p:stCondLst>
                              <p:cond delay="1000"/>
                            </p:stCondLst>
                            <p:childTnLst>
                              <p:par>
                                <p:cTn id="12" presetID="49" presetClass="entr" presetSubtype="0" decel="100000" fill="hold" nodeType="afterEffect">
                                  <p:stCondLst>
                                    <p:cond delay="0"/>
                                  </p:stCondLst>
                                  <p:childTnLst>
                                    <p:set>
                                      <p:cBhvr>
                                        <p:cTn id="13" dur="1" fill="hold">
                                          <p:stCondLst>
                                            <p:cond delay="0"/>
                                          </p:stCondLst>
                                        </p:cTn>
                                        <p:tgtEl>
                                          <p:spTgt spid="97"/>
                                        </p:tgtEl>
                                        <p:attrNameLst>
                                          <p:attrName>style.visibility</p:attrName>
                                        </p:attrNameLst>
                                      </p:cBhvr>
                                      <p:to>
                                        <p:strVal val="visible"/>
                                      </p:to>
                                    </p:set>
                                    <p:anim calcmode="lin" valueType="num">
                                      <p:cBhvr>
                                        <p:cTn id="14" dur="500" fill="hold"/>
                                        <p:tgtEl>
                                          <p:spTgt spid="97"/>
                                        </p:tgtEl>
                                        <p:attrNameLst>
                                          <p:attrName>ppt_w</p:attrName>
                                        </p:attrNameLst>
                                      </p:cBhvr>
                                      <p:tavLst>
                                        <p:tav tm="0">
                                          <p:val>
                                            <p:fltVal val="0"/>
                                          </p:val>
                                        </p:tav>
                                        <p:tav tm="100000">
                                          <p:val>
                                            <p:strVal val="#ppt_w"/>
                                          </p:val>
                                        </p:tav>
                                      </p:tavLst>
                                    </p:anim>
                                    <p:anim calcmode="lin" valueType="num">
                                      <p:cBhvr>
                                        <p:cTn id="15" dur="500" fill="hold"/>
                                        <p:tgtEl>
                                          <p:spTgt spid="97"/>
                                        </p:tgtEl>
                                        <p:attrNameLst>
                                          <p:attrName>ppt_h</p:attrName>
                                        </p:attrNameLst>
                                      </p:cBhvr>
                                      <p:tavLst>
                                        <p:tav tm="0">
                                          <p:val>
                                            <p:fltVal val="0"/>
                                          </p:val>
                                        </p:tav>
                                        <p:tav tm="100000">
                                          <p:val>
                                            <p:strVal val="#ppt_h"/>
                                          </p:val>
                                        </p:tav>
                                      </p:tavLst>
                                    </p:anim>
                                    <p:anim calcmode="lin" valueType="num">
                                      <p:cBhvr>
                                        <p:cTn id="16" dur="500" fill="hold"/>
                                        <p:tgtEl>
                                          <p:spTgt spid="97"/>
                                        </p:tgtEl>
                                        <p:attrNameLst>
                                          <p:attrName>style.rotation</p:attrName>
                                        </p:attrNameLst>
                                      </p:cBhvr>
                                      <p:tavLst>
                                        <p:tav tm="0">
                                          <p:val>
                                            <p:fltVal val="360"/>
                                          </p:val>
                                        </p:tav>
                                        <p:tav tm="100000">
                                          <p:val>
                                            <p:fltVal val="0"/>
                                          </p:val>
                                        </p:tav>
                                      </p:tavLst>
                                    </p:anim>
                                    <p:animEffect transition="in" filter="fade">
                                      <p:cBhvr>
                                        <p:cTn id="17" dur="500"/>
                                        <p:tgtEl>
                                          <p:spTgt spid="97"/>
                                        </p:tgtEl>
                                      </p:cBhvr>
                                    </p:animEffect>
                                  </p:childTnLst>
                                </p:cTn>
                              </p:par>
                            </p:childTnLst>
                          </p:cTn>
                        </p:par>
                        <p:par>
                          <p:cTn id="18" fill="hold">
                            <p:stCondLst>
                              <p:cond delay="1500"/>
                            </p:stCondLst>
                            <p:childTnLst>
                              <p:par>
                                <p:cTn id="19" presetID="49" presetClass="entr" presetSubtype="0" decel="100000" fill="hold" nodeType="afterEffect">
                                  <p:stCondLst>
                                    <p:cond delay="0"/>
                                  </p:stCondLst>
                                  <p:childTnLst>
                                    <p:set>
                                      <p:cBhvr>
                                        <p:cTn id="20" dur="1" fill="hold">
                                          <p:stCondLst>
                                            <p:cond delay="0"/>
                                          </p:stCondLst>
                                        </p:cTn>
                                        <p:tgtEl>
                                          <p:spTgt spid="111"/>
                                        </p:tgtEl>
                                        <p:attrNameLst>
                                          <p:attrName>style.visibility</p:attrName>
                                        </p:attrNameLst>
                                      </p:cBhvr>
                                      <p:to>
                                        <p:strVal val="visible"/>
                                      </p:to>
                                    </p:set>
                                    <p:anim calcmode="lin" valueType="num">
                                      <p:cBhvr>
                                        <p:cTn id="21" dur="500" fill="hold"/>
                                        <p:tgtEl>
                                          <p:spTgt spid="111"/>
                                        </p:tgtEl>
                                        <p:attrNameLst>
                                          <p:attrName>ppt_w</p:attrName>
                                        </p:attrNameLst>
                                      </p:cBhvr>
                                      <p:tavLst>
                                        <p:tav tm="0">
                                          <p:val>
                                            <p:fltVal val="0"/>
                                          </p:val>
                                        </p:tav>
                                        <p:tav tm="100000">
                                          <p:val>
                                            <p:strVal val="#ppt_w"/>
                                          </p:val>
                                        </p:tav>
                                      </p:tavLst>
                                    </p:anim>
                                    <p:anim calcmode="lin" valueType="num">
                                      <p:cBhvr>
                                        <p:cTn id="22" dur="500" fill="hold"/>
                                        <p:tgtEl>
                                          <p:spTgt spid="111"/>
                                        </p:tgtEl>
                                        <p:attrNameLst>
                                          <p:attrName>ppt_h</p:attrName>
                                        </p:attrNameLst>
                                      </p:cBhvr>
                                      <p:tavLst>
                                        <p:tav tm="0">
                                          <p:val>
                                            <p:fltVal val="0"/>
                                          </p:val>
                                        </p:tav>
                                        <p:tav tm="100000">
                                          <p:val>
                                            <p:strVal val="#ppt_h"/>
                                          </p:val>
                                        </p:tav>
                                      </p:tavLst>
                                    </p:anim>
                                    <p:anim calcmode="lin" valueType="num">
                                      <p:cBhvr>
                                        <p:cTn id="23" dur="500" fill="hold"/>
                                        <p:tgtEl>
                                          <p:spTgt spid="111"/>
                                        </p:tgtEl>
                                        <p:attrNameLst>
                                          <p:attrName>style.rotation</p:attrName>
                                        </p:attrNameLst>
                                      </p:cBhvr>
                                      <p:tavLst>
                                        <p:tav tm="0">
                                          <p:val>
                                            <p:fltVal val="360"/>
                                          </p:val>
                                        </p:tav>
                                        <p:tav tm="100000">
                                          <p:val>
                                            <p:fltVal val="0"/>
                                          </p:val>
                                        </p:tav>
                                      </p:tavLst>
                                    </p:anim>
                                    <p:animEffect transition="in" filter="fade">
                                      <p:cBhvr>
                                        <p:cTn id="24" dur="500"/>
                                        <p:tgtEl>
                                          <p:spTgt spid="111"/>
                                        </p:tgtEl>
                                      </p:cBhvr>
                                    </p:animEffect>
                                  </p:childTnLst>
                                </p:cTn>
                              </p:par>
                            </p:childTnLst>
                          </p:cTn>
                        </p:par>
                        <p:par>
                          <p:cTn id="25" fill="hold">
                            <p:stCondLst>
                              <p:cond delay="2000"/>
                            </p:stCondLst>
                            <p:childTnLst>
                              <p:par>
                                <p:cTn id="26" presetID="49" presetClass="entr" presetSubtype="0" decel="100000" fill="hold" nodeType="afterEffect">
                                  <p:stCondLst>
                                    <p:cond delay="0"/>
                                  </p:stCondLst>
                                  <p:childTnLst>
                                    <p:set>
                                      <p:cBhvr>
                                        <p:cTn id="27" dur="1" fill="hold">
                                          <p:stCondLst>
                                            <p:cond delay="0"/>
                                          </p:stCondLst>
                                        </p:cTn>
                                        <p:tgtEl>
                                          <p:spTgt spid="104"/>
                                        </p:tgtEl>
                                        <p:attrNameLst>
                                          <p:attrName>style.visibility</p:attrName>
                                        </p:attrNameLst>
                                      </p:cBhvr>
                                      <p:to>
                                        <p:strVal val="visible"/>
                                      </p:to>
                                    </p:set>
                                    <p:anim calcmode="lin" valueType="num">
                                      <p:cBhvr>
                                        <p:cTn id="28" dur="500" fill="hold"/>
                                        <p:tgtEl>
                                          <p:spTgt spid="104"/>
                                        </p:tgtEl>
                                        <p:attrNameLst>
                                          <p:attrName>ppt_w</p:attrName>
                                        </p:attrNameLst>
                                      </p:cBhvr>
                                      <p:tavLst>
                                        <p:tav tm="0">
                                          <p:val>
                                            <p:fltVal val="0"/>
                                          </p:val>
                                        </p:tav>
                                        <p:tav tm="100000">
                                          <p:val>
                                            <p:strVal val="#ppt_w"/>
                                          </p:val>
                                        </p:tav>
                                      </p:tavLst>
                                    </p:anim>
                                    <p:anim calcmode="lin" valueType="num">
                                      <p:cBhvr>
                                        <p:cTn id="29" dur="500" fill="hold"/>
                                        <p:tgtEl>
                                          <p:spTgt spid="104"/>
                                        </p:tgtEl>
                                        <p:attrNameLst>
                                          <p:attrName>ppt_h</p:attrName>
                                        </p:attrNameLst>
                                      </p:cBhvr>
                                      <p:tavLst>
                                        <p:tav tm="0">
                                          <p:val>
                                            <p:fltVal val="0"/>
                                          </p:val>
                                        </p:tav>
                                        <p:tav tm="100000">
                                          <p:val>
                                            <p:strVal val="#ppt_h"/>
                                          </p:val>
                                        </p:tav>
                                      </p:tavLst>
                                    </p:anim>
                                    <p:anim calcmode="lin" valueType="num">
                                      <p:cBhvr>
                                        <p:cTn id="30" dur="500" fill="hold"/>
                                        <p:tgtEl>
                                          <p:spTgt spid="104"/>
                                        </p:tgtEl>
                                        <p:attrNameLst>
                                          <p:attrName>style.rotation</p:attrName>
                                        </p:attrNameLst>
                                      </p:cBhvr>
                                      <p:tavLst>
                                        <p:tav tm="0">
                                          <p:val>
                                            <p:fltVal val="360"/>
                                          </p:val>
                                        </p:tav>
                                        <p:tav tm="100000">
                                          <p:val>
                                            <p:fltVal val="0"/>
                                          </p:val>
                                        </p:tav>
                                      </p:tavLst>
                                    </p:anim>
                                    <p:animEffect transition="in" filter="fade">
                                      <p:cBhvr>
                                        <p:cTn id="31" dur="500"/>
                                        <p:tgtEl>
                                          <p:spTgt spid="10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 name="图片 33">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205F8B14-1F70-48F1-ADF1-43640B02A0F5}"/>
              </a:ext>
            </a:extLst>
          </p:cNvPr>
          <p:cNvPicPr>
            <a:picLocks noChangeAspect="1"/>
          </p:cNvPicPr>
          <p:nvPr/>
        </p:nvPicPr>
        <p:blipFill rotWithShape="1">
          <a:blip r:embed="rId11" cstate="screen">
            <a:extLst>
              <a:ext uri="{28A0092B-C50C-407E-A947-70E740481C1C}">
                <a14:useLocalDpi xmlns:a14="http://schemas.microsoft.com/office/drawing/2010/main"/>
              </a:ext>
            </a:extLst>
          </a:blip>
          <a:srcRect/>
          <a:stretch/>
        </p:blipFill>
        <p:spPr>
          <a:xfrm>
            <a:off x="-101600" y="1"/>
            <a:ext cx="12293599" cy="6858000"/>
          </a:xfrm>
          <a:prstGeom prst="rect">
            <a:avLst/>
          </a:prstGeom>
        </p:spPr>
      </p:pic>
      <p:sp>
        <p:nvSpPr>
          <p:cNvPr id="35" name="矩形 34">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DAC30ED3-E334-4BBC-ACBB-7475CEB90FCC}"/>
              </a:ext>
            </a:extLst>
          </p:cNvPr>
          <p:cNvSpPr/>
          <p:nvPr/>
        </p:nvSpPr>
        <p:spPr>
          <a:xfrm>
            <a:off x="567180" y="508728"/>
            <a:ext cx="11022101" cy="5692492"/>
          </a:xfrm>
          <a:prstGeom prst="rect">
            <a:avLst/>
          </a:prstGeom>
          <a:solidFill>
            <a:schemeClr val="bg1"/>
          </a:solidFill>
          <a:ln>
            <a:noFill/>
          </a:ln>
          <a:effectLst>
            <a:outerShdw blurRad="508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95000"/>
                  <a:lumOff val="5000"/>
                </a:schemeClr>
              </a:solidFill>
              <a:latin typeface="字魂36号-正文宋楷" panose="02000000000000000000" pitchFamily="2" charset="-122"/>
              <a:ea typeface="字魂36号-正文宋楷" panose="02000000000000000000" pitchFamily="2" charset="-122"/>
            </a:endParaRPr>
          </a:p>
        </p:txBody>
      </p:sp>
      <p:pic>
        <p:nvPicPr>
          <p:cNvPr id="14" name="图片占位符 13">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28BC97DE-26D1-4E54-B3F0-776DED4C8584}"/>
              </a:ext>
            </a:extLst>
          </p:cNvPr>
          <p:cNvPicPr>
            <a:picLocks noGrp="1" noChangeAspect="1"/>
          </p:cNvPicPr>
          <p:nvPr>
            <p:ph type="pic" sz="quarter" idx="10"/>
          </p:nvPr>
        </p:nvPicPr>
        <p:blipFill>
          <a:blip r:embed="rId12" cstate="screen">
            <a:extLst>
              <a:ext uri="{28A0092B-C50C-407E-A947-70E740481C1C}">
                <a14:useLocalDpi xmlns:a14="http://schemas.microsoft.com/office/drawing/2010/main"/>
              </a:ext>
            </a:extLst>
          </a:blip>
          <a:srcRect/>
          <a:stretch>
            <a:fillRect/>
          </a:stretch>
        </p:blipFill>
        <p:spPr>
          <a:xfrm>
            <a:off x="3067070" y="1311310"/>
            <a:ext cx="2901932" cy="2172260"/>
          </a:xfrm>
        </p:spPr>
      </p:pic>
      <p:pic>
        <p:nvPicPr>
          <p:cNvPr id="36" name="图片占位符 35">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60A991F1-B4B7-4532-856F-C66A605E490A}"/>
              </a:ext>
            </a:extLst>
          </p:cNvPr>
          <p:cNvPicPr>
            <a:picLocks noGrp="1" noChangeAspect="1"/>
          </p:cNvPicPr>
          <p:nvPr>
            <p:ph type="pic" sz="quarter" idx="11"/>
          </p:nvPr>
        </p:nvPicPr>
        <p:blipFill>
          <a:blip r:embed="rId13" cstate="screen">
            <a:extLst>
              <a:ext uri="{28A0092B-C50C-407E-A947-70E740481C1C}">
                <a14:useLocalDpi xmlns:a14="http://schemas.microsoft.com/office/drawing/2010/main"/>
              </a:ext>
            </a:extLst>
          </a:blip>
          <a:srcRect/>
          <a:stretch>
            <a:fillRect/>
          </a:stretch>
        </p:blipFill>
        <p:spPr>
          <a:xfrm>
            <a:off x="6223002" y="1311310"/>
            <a:ext cx="2901932" cy="2172260"/>
          </a:xfrm>
        </p:spPr>
      </p:pic>
      <p:pic>
        <p:nvPicPr>
          <p:cNvPr id="38" name="图片占位符 37">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6AB61571-F83B-4EF1-AC78-AEDBA606422F}"/>
              </a:ext>
            </a:extLst>
          </p:cNvPr>
          <p:cNvPicPr>
            <a:picLocks noGrp="1" noChangeAspect="1"/>
          </p:cNvPicPr>
          <p:nvPr>
            <p:ph type="pic" sz="quarter" idx="13"/>
          </p:nvPr>
        </p:nvPicPr>
        <p:blipFill>
          <a:blip r:embed="rId13" cstate="screen">
            <a:extLst>
              <a:ext uri="{28A0092B-C50C-407E-A947-70E740481C1C}">
                <a14:useLocalDpi xmlns:a14="http://schemas.microsoft.com/office/drawing/2010/main"/>
              </a:ext>
            </a:extLst>
          </a:blip>
          <a:srcRect/>
          <a:stretch>
            <a:fillRect/>
          </a:stretch>
        </p:blipFill>
        <p:spPr>
          <a:xfrm>
            <a:off x="3067070" y="3691653"/>
            <a:ext cx="2901932" cy="2172260"/>
          </a:xfrm>
        </p:spPr>
      </p:pic>
      <p:pic>
        <p:nvPicPr>
          <p:cNvPr id="40" name="图片占位符 39">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EE91B8D9-1197-47C1-9BE0-15F80904A020}"/>
              </a:ext>
            </a:extLst>
          </p:cNvPr>
          <p:cNvPicPr>
            <a:picLocks noGrp="1" noChangeAspect="1"/>
          </p:cNvPicPr>
          <p:nvPr>
            <p:ph type="pic" sz="quarter" idx="12"/>
          </p:nvPr>
        </p:nvPicPr>
        <p:blipFill>
          <a:blip r:embed="rId12" cstate="screen">
            <a:extLst>
              <a:ext uri="{28A0092B-C50C-407E-A947-70E740481C1C}">
                <a14:useLocalDpi xmlns:a14="http://schemas.microsoft.com/office/drawing/2010/main"/>
              </a:ext>
            </a:extLst>
          </a:blip>
          <a:srcRect/>
          <a:stretch>
            <a:fillRect/>
          </a:stretch>
        </p:blipFill>
        <p:spPr>
          <a:xfrm>
            <a:off x="6223002" y="3691653"/>
            <a:ext cx="2901932" cy="2172260"/>
          </a:xfrm>
        </p:spPr>
      </p:pic>
      <p:grpSp>
        <p:nvGrpSpPr>
          <p:cNvPr id="17" name="组合 16">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0CC91E1D-CDF2-483B-8EAC-45BDA541FD58}"/>
              </a:ext>
            </a:extLst>
          </p:cNvPr>
          <p:cNvGrpSpPr/>
          <p:nvPr/>
        </p:nvGrpSpPr>
        <p:grpSpPr>
          <a:xfrm>
            <a:off x="787400" y="2075689"/>
            <a:ext cx="10617200" cy="3788229"/>
            <a:chOff x="660400" y="2540001"/>
            <a:chExt cx="10617200" cy="3788229"/>
          </a:xfrm>
        </p:grpSpPr>
        <p:sp>
          <p:nvSpPr>
            <p:cNvPr id="2" name="矩形 1">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E5E37E9E-D269-46E0-B5B7-A2CCBC582F98}"/>
                </a:ext>
              </a:extLst>
            </p:cNvPr>
            <p:cNvSpPr/>
            <p:nvPr/>
          </p:nvSpPr>
          <p:spPr>
            <a:xfrm>
              <a:off x="660400" y="2540001"/>
              <a:ext cx="3592286" cy="1407886"/>
            </a:xfrm>
            <a:prstGeom prst="rect">
              <a:avLst/>
            </a:prstGeom>
            <a:blipFill>
              <a:blip r:embed="rId14" cstate="screen">
                <a:extLst>
                  <a:ext uri="{28A0092B-C50C-407E-A947-70E740481C1C}">
                    <a14:useLocalDpi xmlns:a14="http://schemas.microsoft.com/office/drawing/2010/main"/>
                  </a:ext>
                </a:extLst>
              </a:blip>
              <a:stretch>
                <a:fillRect/>
              </a:stretch>
            </a:blipFill>
            <a:ln>
              <a:noFill/>
            </a:ln>
            <a:effectLst>
              <a:outerShdw blurRad="508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srgbClr val="FFFFFF"/>
                </a:solidFill>
                <a:effectLst/>
                <a:uLnTx/>
                <a:uFillTx/>
                <a:latin typeface="字魂36号-正文宋楷" panose="02000000000000000000" pitchFamily="2" charset="-122"/>
                <a:ea typeface="字魂36号-正文宋楷" panose="02000000000000000000" pitchFamily="2" charset="-122"/>
                <a:sym typeface="Arial" panose="020B0604020202020204" pitchFamily="34" charset="0"/>
              </a:endParaRPr>
            </a:p>
          </p:txBody>
        </p:sp>
        <p:sp>
          <p:nvSpPr>
            <p:cNvPr id="10" name="矩形 9">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FD710AB3-FD1C-4504-BC74-5C3FA7F09144}"/>
                </a:ext>
              </a:extLst>
            </p:cNvPr>
            <p:cNvSpPr/>
            <p:nvPr/>
          </p:nvSpPr>
          <p:spPr>
            <a:xfrm>
              <a:off x="660400" y="4920344"/>
              <a:ext cx="3592286" cy="1407886"/>
            </a:xfrm>
            <a:prstGeom prst="rect">
              <a:avLst/>
            </a:prstGeom>
            <a:blipFill>
              <a:blip r:embed="rId14" cstate="screen">
                <a:extLst>
                  <a:ext uri="{28A0092B-C50C-407E-A947-70E740481C1C}">
                    <a14:useLocalDpi xmlns:a14="http://schemas.microsoft.com/office/drawing/2010/main"/>
                  </a:ext>
                </a:extLst>
              </a:blip>
              <a:stretch>
                <a:fillRect/>
              </a:stretch>
            </a:blipFill>
            <a:ln>
              <a:noFill/>
            </a:ln>
            <a:effectLst>
              <a:outerShdw blurRad="508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sym typeface="Arial" panose="020B0604020202020204" pitchFamily="34" charset="0"/>
              </a:endParaRPr>
            </a:p>
          </p:txBody>
        </p:sp>
        <p:sp>
          <p:nvSpPr>
            <p:cNvPr id="13" name="矩形 12">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BEFC41EA-7B6D-4802-B3F6-5189EAFECC25}"/>
                </a:ext>
              </a:extLst>
            </p:cNvPr>
            <p:cNvSpPr/>
            <p:nvPr/>
          </p:nvSpPr>
          <p:spPr>
            <a:xfrm flipH="1">
              <a:off x="7685314" y="2540001"/>
              <a:ext cx="3592286" cy="1407886"/>
            </a:xfrm>
            <a:prstGeom prst="rect">
              <a:avLst/>
            </a:prstGeom>
            <a:blipFill>
              <a:blip r:embed="rId14" cstate="screen">
                <a:extLst>
                  <a:ext uri="{28A0092B-C50C-407E-A947-70E740481C1C}">
                    <a14:useLocalDpi xmlns:a14="http://schemas.microsoft.com/office/drawing/2010/main"/>
                  </a:ext>
                </a:extLst>
              </a:blip>
              <a:stretch>
                <a:fillRect/>
              </a:stretch>
            </a:blipFill>
            <a:ln>
              <a:noFill/>
            </a:ln>
            <a:effectLst>
              <a:outerShdw blurRad="508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sym typeface="Arial" panose="020B0604020202020204" pitchFamily="34" charset="0"/>
              </a:endParaRPr>
            </a:p>
          </p:txBody>
        </p:sp>
        <p:sp>
          <p:nvSpPr>
            <p:cNvPr id="16" name="矩形 15">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91392CA4-212F-49D0-B106-9D9E367A0603}"/>
                </a:ext>
              </a:extLst>
            </p:cNvPr>
            <p:cNvSpPr/>
            <p:nvPr/>
          </p:nvSpPr>
          <p:spPr>
            <a:xfrm flipH="1">
              <a:off x="7685314" y="4920344"/>
              <a:ext cx="3592286" cy="1407886"/>
            </a:xfrm>
            <a:prstGeom prst="rect">
              <a:avLst/>
            </a:prstGeom>
            <a:blipFill>
              <a:blip r:embed="rId14" cstate="screen">
                <a:extLst>
                  <a:ext uri="{28A0092B-C50C-407E-A947-70E740481C1C}">
                    <a14:useLocalDpi xmlns:a14="http://schemas.microsoft.com/office/drawing/2010/main"/>
                  </a:ext>
                </a:extLst>
              </a:blip>
              <a:stretch>
                <a:fillRect/>
              </a:stretch>
            </a:blipFill>
            <a:ln>
              <a:noFill/>
            </a:ln>
            <a:effectLst>
              <a:outerShdw blurRad="508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sym typeface="Arial" panose="020B0604020202020204" pitchFamily="34" charset="0"/>
              </a:endParaRPr>
            </a:p>
          </p:txBody>
        </p:sp>
      </p:grpSp>
      <p:grpSp>
        <p:nvGrpSpPr>
          <p:cNvPr id="18" name="组合 17">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F4D7D0D5-923F-482A-89FE-E87295500C08}"/>
              </a:ext>
            </a:extLst>
          </p:cNvPr>
          <p:cNvGrpSpPr/>
          <p:nvPr/>
        </p:nvGrpSpPr>
        <p:grpSpPr>
          <a:xfrm>
            <a:off x="1507247" y="2317569"/>
            <a:ext cx="2901932" cy="707908"/>
            <a:chOff x="8600524" y="2084018"/>
            <a:chExt cx="2901932" cy="707908"/>
          </a:xfrm>
        </p:grpSpPr>
        <p:sp>
          <p:nvSpPr>
            <p:cNvPr id="19" name="矩形 18">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668C87D0-EB67-4734-B37B-1D7DE7483AFC}"/>
                </a:ext>
              </a:extLst>
            </p:cNvPr>
            <p:cNvSpPr/>
            <p:nvPr/>
          </p:nvSpPr>
          <p:spPr bwMode="auto">
            <a:xfrm>
              <a:off x="8600524" y="2459527"/>
              <a:ext cx="2901932" cy="332399"/>
            </a:xfrm>
            <a:prstGeom prst="rect">
              <a:avLst/>
            </a:prstGeom>
          </p:spPr>
          <p:txBody>
            <a:bodyPr wrap="square">
              <a:spAutoFit/>
              <a:scene3d>
                <a:camera prst="orthographicFront"/>
                <a:lightRig rig="threePt" dir="t"/>
              </a:scene3d>
              <a:sp3d contourW="12700"/>
            </a:bodyPr>
            <a:lstStyle/>
            <a:p>
              <a:pPr marL="0" marR="0" lvl="0" indent="0" algn="l" defTabSz="457200" rtl="0" eaLnBrk="1" fontAlgn="auto" latinLnBrk="0" hangingPunct="1">
                <a:lnSpc>
                  <a:spcPct val="13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srgbClr val="FFFFFF"/>
                  </a:solidFill>
                  <a:effectLst/>
                  <a:uLnTx/>
                  <a:uFillTx/>
                  <a:latin typeface="字魂36号-正文宋楷" panose="02000000000000000000" pitchFamily="2" charset="-122"/>
                  <a:ea typeface="字魂36号-正文宋楷" panose="02000000000000000000" pitchFamily="2" charset="-122"/>
                  <a:sym typeface="Arial" panose="020B0604020202020204" pitchFamily="34" charset="0"/>
                </a:rPr>
                <a:t>双击输入替换内容输入相关文本内容</a:t>
              </a:r>
            </a:p>
          </p:txBody>
        </p:sp>
        <p:sp>
          <p:nvSpPr>
            <p:cNvPr id="20" name="PA-文本框 8">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9FDEC31B-4A74-4093-8413-BD8B71DDF767}"/>
                </a:ext>
              </a:extLst>
            </p:cNvPr>
            <p:cNvSpPr txBox="1"/>
            <p:nvPr>
              <p:custDataLst>
                <p:tags r:id="rId8"/>
              </p:custDataLst>
            </p:nvPr>
          </p:nvSpPr>
          <p:spPr>
            <a:xfrm>
              <a:off x="8600524" y="2084018"/>
              <a:ext cx="1210588" cy="400110"/>
            </a:xfrm>
            <a:prstGeom prst="rect">
              <a:avLst/>
            </a:prstGeom>
            <a:noFill/>
          </p:spPr>
          <p:txBody>
            <a:bodyPr wrap="none" rtlCol="0">
              <a:spAutoFit/>
              <a:scene3d>
                <a:camera prst="orthographicFront"/>
                <a:lightRig rig="threePt" dir="t"/>
              </a:scene3d>
              <a:sp3d contourW="12700"/>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zh-CN" altLang="en-US" sz="2000" b="0" i="0" u="none" strike="noStrike" kern="1200" cap="none" spc="0" normalizeH="0" baseline="0" noProof="0" dirty="0">
                  <a:ln>
                    <a:noFill/>
                  </a:ln>
                  <a:solidFill>
                    <a:srgbClr val="FFFFFF"/>
                  </a:solidFill>
                  <a:effectLst/>
                  <a:uLnTx/>
                  <a:uFillTx/>
                  <a:latin typeface="字魂36号-正文宋楷" panose="02000000000000000000" pitchFamily="2" charset="-122"/>
                  <a:ea typeface="字魂36号-正文宋楷" panose="02000000000000000000" pitchFamily="2" charset="-122"/>
                  <a:sym typeface="Arial" panose="020B0604020202020204" pitchFamily="34" charset="0"/>
                </a:rPr>
                <a:t>标题添加</a:t>
              </a:r>
            </a:p>
          </p:txBody>
        </p:sp>
      </p:grpSp>
      <p:sp>
        <p:nvSpPr>
          <p:cNvPr id="21" name="PA-文本框 8">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369751CF-B854-4CEB-AE93-9B1BEFD0C92D}"/>
              </a:ext>
            </a:extLst>
          </p:cNvPr>
          <p:cNvSpPr txBox="1"/>
          <p:nvPr>
            <p:custDataLst>
              <p:tags r:id="rId1"/>
            </p:custDataLst>
          </p:nvPr>
        </p:nvSpPr>
        <p:spPr>
          <a:xfrm>
            <a:off x="865358" y="2258426"/>
            <a:ext cx="434734" cy="1569660"/>
          </a:xfrm>
          <a:prstGeom prst="rect">
            <a:avLst/>
          </a:prstGeom>
          <a:noFill/>
        </p:spPr>
        <p:txBody>
          <a:bodyPr wrap="none" rtlCol="0">
            <a:spAutoFit/>
            <a:scene3d>
              <a:camera prst="orthographicFront"/>
              <a:lightRig rig="threePt" dir="t"/>
            </a:scene3d>
            <a:sp3d contourW="12700"/>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altLang="zh-CN" sz="9600" b="0" i="0" u="none" strike="noStrike" kern="1200" cap="none" spc="0" normalizeH="0" baseline="0" noProof="0" dirty="0">
                <a:ln>
                  <a:noFill/>
                </a:ln>
                <a:solidFill>
                  <a:srgbClr val="FFFFFF"/>
                </a:solidFill>
                <a:effectLst/>
                <a:uLnTx/>
                <a:uFillTx/>
                <a:latin typeface="字魂36号-正文宋楷" panose="02000000000000000000" pitchFamily="2" charset="-122"/>
                <a:ea typeface="字魂36号-正文宋楷" panose="02000000000000000000" pitchFamily="2" charset="-122"/>
                <a:sym typeface="Arial" panose="020B0604020202020204" pitchFamily="34" charset="0"/>
              </a:rPr>
              <a:t>1</a:t>
            </a:r>
            <a:endParaRPr kumimoji="0" lang="zh-CN" altLang="en-US" sz="9600" b="0" i="0" u="none" strike="noStrike" kern="1200" cap="none" spc="0" normalizeH="0" baseline="0" noProof="0" dirty="0">
              <a:ln>
                <a:noFill/>
              </a:ln>
              <a:solidFill>
                <a:srgbClr val="FFFFFF"/>
              </a:solidFill>
              <a:effectLst/>
              <a:uLnTx/>
              <a:uFillTx/>
              <a:latin typeface="字魂36号-正文宋楷" panose="02000000000000000000" pitchFamily="2" charset="-122"/>
              <a:ea typeface="字魂36号-正文宋楷" panose="02000000000000000000" pitchFamily="2" charset="-122"/>
              <a:sym typeface="Arial" panose="020B0604020202020204" pitchFamily="34" charset="0"/>
            </a:endParaRPr>
          </a:p>
        </p:txBody>
      </p:sp>
      <p:sp>
        <p:nvSpPr>
          <p:cNvPr id="22" name="PA-文本框 8">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78429A8D-D78A-485E-AF1D-F332D35FE4C5}"/>
              </a:ext>
            </a:extLst>
          </p:cNvPr>
          <p:cNvSpPr txBox="1"/>
          <p:nvPr>
            <p:custDataLst>
              <p:tags r:id="rId2"/>
            </p:custDataLst>
          </p:nvPr>
        </p:nvSpPr>
        <p:spPr>
          <a:xfrm>
            <a:off x="730707" y="4631560"/>
            <a:ext cx="704039" cy="1569660"/>
          </a:xfrm>
          <a:prstGeom prst="rect">
            <a:avLst/>
          </a:prstGeom>
          <a:noFill/>
        </p:spPr>
        <p:txBody>
          <a:bodyPr wrap="none" rtlCol="0">
            <a:spAutoFit/>
            <a:scene3d>
              <a:camera prst="orthographicFront"/>
              <a:lightRig rig="threePt" dir="t"/>
            </a:scene3d>
            <a:sp3d contourW="12700"/>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altLang="zh-CN" sz="9600" b="0" i="0" u="none" strike="noStrike" kern="1200" cap="none" spc="0" normalizeH="0" baseline="0" noProof="0" dirty="0">
                <a:ln>
                  <a:noFill/>
                </a:ln>
                <a:solidFill>
                  <a:srgbClr val="FFFFFF"/>
                </a:solidFill>
                <a:effectLst/>
                <a:uLnTx/>
                <a:uFillTx/>
                <a:latin typeface="字魂36号-正文宋楷" panose="02000000000000000000" pitchFamily="2" charset="-122"/>
                <a:ea typeface="字魂36号-正文宋楷" panose="02000000000000000000" pitchFamily="2" charset="-122"/>
                <a:sym typeface="Arial" panose="020B0604020202020204" pitchFamily="34" charset="0"/>
              </a:rPr>
              <a:t>3</a:t>
            </a:r>
            <a:endParaRPr kumimoji="0" lang="zh-CN" altLang="en-US" sz="9600" b="0" i="0" u="none" strike="noStrike" kern="1200" cap="none" spc="0" normalizeH="0" baseline="0" noProof="0" dirty="0">
              <a:ln>
                <a:noFill/>
              </a:ln>
              <a:solidFill>
                <a:srgbClr val="FFFFFF"/>
              </a:solidFill>
              <a:effectLst/>
              <a:uLnTx/>
              <a:uFillTx/>
              <a:latin typeface="字魂36号-正文宋楷" panose="02000000000000000000" pitchFamily="2" charset="-122"/>
              <a:ea typeface="字魂36号-正文宋楷" panose="02000000000000000000" pitchFamily="2" charset="-122"/>
              <a:sym typeface="Arial" panose="020B0604020202020204" pitchFamily="34" charset="0"/>
            </a:endParaRPr>
          </a:p>
        </p:txBody>
      </p:sp>
      <p:sp>
        <p:nvSpPr>
          <p:cNvPr id="23" name="PA-文本框 8">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9EEC5EB9-D5D8-4EDA-976C-1FD8F5BD7314}"/>
              </a:ext>
            </a:extLst>
          </p:cNvPr>
          <p:cNvSpPr txBox="1"/>
          <p:nvPr>
            <p:custDataLst>
              <p:tags r:id="rId3"/>
            </p:custDataLst>
          </p:nvPr>
        </p:nvSpPr>
        <p:spPr>
          <a:xfrm>
            <a:off x="7789371" y="2258426"/>
            <a:ext cx="665567" cy="1569660"/>
          </a:xfrm>
          <a:prstGeom prst="rect">
            <a:avLst/>
          </a:prstGeom>
          <a:noFill/>
        </p:spPr>
        <p:txBody>
          <a:bodyPr wrap="none" rtlCol="0">
            <a:spAutoFit/>
            <a:scene3d>
              <a:camera prst="orthographicFront"/>
              <a:lightRig rig="threePt" dir="t"/>
            </a:scene3d>
            <a:sp3d contourW="12700"/>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altLang="zh-CN" sz="9600" b="0" i="0" u="none" strike="noStrike" kern="1200" cap="none" spc="0" normalizeH="0" baseline="0" noProof="0" dirty="0">
                <a:ln>
                  <a:noFill/>
                </a:ln>
                <a:solidFill>
                  <a:srgbClr val="FFFFFF"/>
                </a:solidFill>
                <a:effectLst/>
                <a:uLnTx/>
                <a:uFillTx/>
                <a:latin typeface="字魂36号-正文宋楷" panose="02000000000000000000" pitchFamily="2" charset="-122"/>
                <a:ea typeface="字魂36号-正文宋楷" panose="02000000000000000000" pitchFamily="2" charset="-122"/>
                <a:sym typeface="Arial" panose="020B0604020202020204" pitchFamily="34" charset="0"/>
              </a:rPr>
              <a:t>2</a:t>
            </a:r>
            <a:endParaRPr kumimoji="0" lang="zh-CN" altLang="en-US" sz="9600" b="0" i="0" u="none" strike="noStrike" kern="1200" cap="none" spc="0" normalizeH="0" baseline="0" noProof="0" dirty="0">
              <a:ln>
                <a:noFill/>
              </a:ln>
              <a:solidFill>
                <a:srgbClr val="FFFFFF"/>
              </a:solidFill>
              <a:effectLst/>
              <a:uLnTx/>
              <a:uFillTx/>
              <a:latin typeface="字魂36号-正文宋楷" panose="02000000000000000000" pitchFamily="2" charset="-122"/>
              <a:ea typeface="字魂36号-正文宋楷" panose="02000000000000000000" pitchFamily="2" charset="-122"/>
              <a:sym typeface="Arial" panose="020B0604020202020204" pitchFamily="34" charset="0"/>
            </a:endParaRPr>
          </a:p>
        </p:txBody>
      </p:sp>
      <p:sp>
        <p:nvSpPr>
          <p:cNvPr id="24" name="PA-文本框 8">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8465B97A-905B-40BD-9167-4488CACF4EB0}"/>
              </a:ext>
            </a:extLst>
          </p:cNvPr>
          <p:cNvSpPr txBox="1"/>
          <p:nvPr>
            <p:custDataLst>
              <p:tags r:id="rId4"/>
            </p:custDataLst>
          </p:nvPr>
        </p:nvSpPr>
        <p:spPr>
          <a:xfrm>
            <a:off x="7794179" y="4631560"/>
            <a:ext cx="655949" cy="1569660"/>
          </a:xfrm>
          <a:prstGeom prst="rect">
            <a:avLst/>
          </a:prstGeom>
          <a:noFill/>
        </p:spPr>
        <p:txBody>
          <a:bodyPr wrap="none" rtlCol="0">
            <a:spAutoFit/>
            <a:scene3d>
              <a:camera prst="orthographicFront"/>
              <a:lightRig rig="threePt" dir="t"/>
            </a:scene3d>
            <a:sp3d contourW="12700"/>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altLang="zh-CN" sz="9600" b="0" i="0" u="none" strike="noStrike" kern="1200" cap="none" spc="0" normalizeH="0" baseline="0" noProof="0" dirty="0">
                <a:ln>
                  <a:noFill/>
                </a:ln>
                <a:solidFill>
                  <a:srgbClr val="FFFFFF"/>
                </a:solidFill>
                <a:effectLst/>
                <a:uLnTx/>
                <a:uFillTx/>
                <a:latin typeface="字魂36号-正文宋楷" panose="02000000000000000000" pitchFamily="2" charset="-122"/>
                <a:ea typeface="字魂36号-正文宋楷" panose="02000000000000000000" pitchFamily="2" charset="-122"/>
                <a:sym typeface="Arial" panose="020B0604020202020204" pitchFamily="34" charset="0"/>
              </a:rPr>
              <a:t>4</a:t>
            </a:r>
            <a:endParaRPr kumimoji="0" lang="zh-CN" altLang="en-US" sz="9600" b="0" i="0" u="none" strike="noStrike" kern="1200" cap="none" spc="0" normalizeH="0" baseline="0" noProof="0" dirty="0">
              <a:ln>
                <a:noFill/>
              </a:ln>
              <a:solidFill>
                <a:srgbClr val="FFFFFF"/>
              </a:solidFill>
              <a:effectLst/>
              <a:uLnTx/>
              <a:uFillTx/>
              <a:latin typeface="字魂36号-正文宋楷" panose="02000000000000000000" pitchFamily="2" charset="-122"/>
              <a:ea typeface="字魂36号-正文宋楷" panose="02000000000000000000" pitchFamily="2" charset="-122"/>
              <a:sym typeface="Arial" panose="020B0604020202020204" pitchFamily="34" charset="0"/>
            </a:endParaRPr>
          </a:p>
        </p:txBody>
      </p:sp>
      <p:grpSp>
        <p:nvGrpSpPr>
          <p:cNvPr id="25" name="组合 24">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0446899A-A748-4725-923E-6C3CA2101232}"/>
              </a:ext>
            </a:extLst>
          </p:cNvPr>
          <p:cNvGrpSpPr/>
          <p:nvPr/>
        </p:nvGrpSpPr>
        <p:grpSpPr>
          <a:xfrm>
            <a:off x="1507247" y="4697912"/>
            <a:ext cx="2901932" cy="707908"/>
            <a:chOff x="8600524" y="2084018"/>
            <a:chExt cx="2901932" cy="707908"/>
          </a:xfrm>
        </p:grpSpPr>
        <p:sp>
          <p:nvSpPr>
            <p:cNvPr id="26" name="矩形 25">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24651076-1B3D-41D2-9D85-CC4A166523A7}"/>
                </a:ext>
              </a:extLst>
            </p:cNvPr>
            <p:cNvSpPr/>
            <p:nvPr/>
          </p:nvSpPr>
          <p:spPr bwMode="auto">
            <a:xfrm>
              <a:off x="8600524" y="2459527"/>
              <a:ext cx="2901932" cy="332399"/>
            </a:xfrm>
            <a:prstGeom prst="rect">
              <a:avLst/>
            </a:prstGeom>
          </p:spPr>
          <p:txBody>
            <a:bodyPr wrap="square">
              <a:spAutoFit/>
              <a:scene3d>
                <a:camera prst="orthographicFront"/>
                <a:lightRig rig="threePt" dir="t"/>
              </a:scene3d>
              <a:sp3d contourW="12700"/>
            </a:bodyPr>
            <a:lstStyle/>
            <a:p>
              <a:pPr marL="0" marR="0" lvl="0" indent="0" algn="l" defTabSz="457200" rtl="0" eaLnBrk="1" fontAlgn="auto" latinLnBrk="0" hangingPunct="1">
                <a:lnSpc>
                  <a:spcPct val="13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srgbClr val="FFFFFF"/>
                  </a:solidFill>
                  <a:effectLst/>
                  <a:uLnTx/>
                  <a:uFillTx/>
                  <a:latin typeface="字魂36号-正文宋楷" panose="02000000000000000000" pitchFamily="2" charset="-122"/>
                  <a:ea typeface="字魂36号-正文宋楷" panose="02000000000000000000" pitchFamily="2" charset="-122"/>
                  <a:sym typeface="Arial" panose="020B0604020202020204" pitchFamily="34" charset="0"/>
                </a:rPr>
                <a:t>双击输入替换内容输入相关文本内容</a:t>
              </a:r>
            </a:p>
          </p:txBody>
        </p:sp>
        <p:sp>
          <p:nvSpPr>
            <p:cNvPr id="27" name="PA-文本框 8">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10C1C9B2-8900-4721-824A-2066111B58BE}"/>
                </a:ext>
              </a:extLst>
            </p:cNvPr>
            <p:cNvSpPr txBox="1"/>
            <p:nvPr>
              <p:custDataLst>
                <p:tags r:id="rId7"/>
              </p:custDataLst>
            </p:nvPr>
          </p:nvSpPr>
          <p:spPr>
            <a:xfrm>
              <a:off x="8600524" y="2084018"/>
              <a:ext cx="1210588" cy="400110"/>
            </a:xfrm>
            <a:prstGeom prst="rect">
              <a:avLst/>
            </a:prstGeom>
            <a:noFill/>
          </p:spPr>
          <p:txBody>
            <a:bodyPr wrap="none" rtlCol="0">
              <a:spAutoFit/>
              <a:scene3d>
                <a:camera prst="orthographicFront"/>
                <a:lightRig rig="threePt" dir="t"/>
              </a:scene3d>
              <a:sp3d contourW="12700"/>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zh-CN" altLang="en-US" sz="2000" b="0" i="0" u="none" strike="noStrike" kern="1200" cap="none" spc="0" normalizeH="0" baseline="0" noProof="0" dirty="0">
                  <a:ln>
                    <a:noFill/>
                  </a:ln>
                  <a:solidFill>
                    <a:srgbClr val="FFFFFF"/>
                  </a:solidFill>
                  <a:effectLst/>
                  <a:uLnTx/>
                  <a:uFillTx/>
                  <a:latin typeface="字魂36号-正文宋楷" panose="02000000000000000000" pitchFamily="2" charset="-122"/>
                  <a:ea typeface="字魂36号-正文宋楷" panose="02000000000000000000" pitchFamily="2" charset="-122"/>
                  <a:sym typeface="Arial" panose="020B0604020202020204" pitchFamily="34" charset="0"/>
                </a:rPr>
                <a:t>标题添加</a:t>
              </a:r>
            </a:p>
          </p:txBody>
        </p:sp>
      </p:grpSp>
      <p:grpSp>
        <p:nvGrpSpPr>
          <p:cNvPr id="28" name="组合 27">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23EDBB99-59CA-45B3-B38F-F548EA843994}"/>
              </a:ext>
            </a:extLst>
          </p:cNvPr>
          <p:cNvGrpSpPr/>
          <p:nvPr/>
        </p:nvGrpSpPr>
        <p:grpSpPr>
          <a:xfrm>
            <a:off x="8560726" y="2317569"/>
            <a:ext cx="2901932" cy="707908"/>
            <a:chOff x="8600524" y="2084018"/>
            <a:chExt cx="2901932" cy="707908"/>
          </a:xfrm>
        </p:grpSpPr>
        <p:sp>
          <p:nvSpPr>
            <p:cNvPr id="29" name="矩形 28">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56B1C3B4-DBCA-4F40-85FC-F4270BFFD7A0}"/>
                </a:ext>
              </a:extLst>
            </p:cNvPr>
            <p:cNvSpPr/>
            <p:nvPr/>
          </p:nvSpPr>
          <p:spPr bwMode="auto">
            <a:xfrm>
              <a:off x="8600524" y="2459527"/>
              <a:ext cx="2901932" cy="332399"/>
            </a:xfrm>
            <a:prstGeom prst="rect">
              <a:avLst/>
            </a:prstGeom>
          </p:spPr>
          <p:txBody>
            <a:bodyPr wrap="square">
              <a:spAutoFit/>
              <a:scene3d>
                <a:camera prst="orthographicFront"/>
                <a:lightRig rig="threePt" dir="t"/>
              </a:scene3d>
              <a:sp3d contourW="12700"/>
            </a:bodyPr>
            <a:lstStyle/>
            <a:p>
              <a:pPr marL="0" marR="0" lvl="0" indent="0" algn="l" defTabSz="457200" rtl="0" eaLnBrk="1" fontAlgn="auto" latinLnBrk="0" hangingPunct="1">
                <a:lnSpc>
                  <a:spcPct val="13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srgbClr val="FFFFFF"/>
                  </a:solidFill>
                  <a:effectLst/>
                  <a:uLnTx/>
                  <a:uFillTx/>
                  <a:latin typeface="字魂36号-正文宋楷" panose="02000000000000000000" pitchFamily="2" charset="-122"/>
                  <a:ea typeface="字魂36号-正文宋楷" panose="02000000000000000000" pitchFamily="2" charset="-122"/>
                  <a:sym typeface="Arial" panose="020B0604020202020204" pitchFamily="34" charset="0"/>
                </a:rPr>
                <a:t>双击输入替换内容输入相关文本内容</a:t>
              </a:r>
            </a:p>
          </p:txBody>
        </p:sp>
        <p:sp>
          <p:nvSpPr>
            <p:cNvPr id="30" name="PA-文本框 8">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3E83542D-F40E-4338-86DB-0CB11DAA7D15}"/>
                </a:ext>
              </a:extLst>
            </p:cNvPr>
            <p:cNvSpPr txBox="1"/>
            <p:nvPr>
              <p:custDataLst>
                <p:tags r:id="rId6"/>
              </p:custDataLst>
            </p:nvPr>
          </p:nvSpPr>
          <p:spPr>
            <a:xfrm>
              <a:off x="8600524" y="2084018"/>
              <a:ext cx="1210588" cy="400110"/>
            </a:xfrm>
            <a:prstGeom prst="rect">
              <a:avLst/>
            </a:prstGeom>
            <a:noFill/>
          </p:spPr>
          <p:txBody>
            <a:bodyPr wrap="none" rtlCol="0">
              <a:spAutoFit/>
              <a:scene3d>
                <a:camera prst="orthographicFront"/>
                <a:lightRig rig="threePt" dir="t"/>
              </a:scene3d>
              <a:sp3d contourW="12700"/>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zh-CN" altLang="en-US" sz="2000" b="0" i="0" u="none" strike="noStrike" kern="1200" cap="none" spc="0" normalizeH="0" baseline="0" noProof="0" dirty="0">
                  <a:ln>
                    <a:noFill/>
                  </a:ln>
                  <a:solidFill>
                    <a:srgbClr val="FFFFFF"/>
                  </a:solidFill>
                  <a:effectLst/>
                  <a:uLnTx/>
                  <a:uFillTx/>
                  <a:latin typeface="字魂36号-正文宋楷" panose="02000000000000000000" pitchFamily="2" charset="-122"/>
                  <a:ea typeface="字魂36号-正文宋楷" panose="02000000000000000000" pitchFamily="2" charset="-122"/>
                  <a:sym typeface="Arial" panose="020B0604020202020204" pitchFamily="34" charset="0"/>
                </a:rPr>
                <a:t>标题添加</a:t>
              </a:r>
            </a:p>
          </p:txBody>
        </p:sp>
      </p:grpSp>
      <p:grpSp>
        <p:nvGrpSpPr>
          <p:cNvPr id="31" name="组合 30">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C730CF09-6633-41D9-A36F-E4BC30A27DE8}"/>
              </a:ext>
            </a:extLst>
          </p:cNvPr>
          <p:cNvGrpSpPr/>
          <p:nvPr/>
        </p:nvGrpSpPr>
        <p:grpSpPr>
          <a:xfrm>
            <a:off x="8560726" y="4697912"/>
            <a:ext cx="2901932" cy="707908"/>
            <a:chOff x="8600524" y="2084018"/>
            <a:chExt cx="2901932" cy="707908"/>
          </a:xfrm>
        </p:grpSpPr>
        <p:sp>
          <p:nvSpPr>
            <p:cNvPr id="32" name="矩形 31">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EDDD3FFF-5ED9-49F8-B3DB-48E36A0A67F3}"/>
                </a:ext>
              </a:extLst>
            </p:cNvPr>
            <p:cNvSpPr/>
            <p:nvPr/>
          </p:nvSpPr>
          <p:spPr bwMode="auto">
            <a:xfrm>
              <a:off x="8600524" y="2459527"/>
              <a:ext cx="2901932" cy="332399"/>
            </a:xfrm>
            <a:prstGeom prst="rect">
              <a:avLst/>
            </a:prstGeom>
          </p:spPr>
          <p:txBody>
            <a:bodyPr wrap="square">
              <a:spAutoFit/>
              <a:scene3d>
                <a:camera prst="orthographicFront"/>
                <a:lightRig rig="threePt" dir="t"/>
              </a:scene3d>
              <a:sp3d contourW="12700"/>
            </a:bodyPr>
            <a:lstStyle/>
            <a:p>
              <a:pPr marL="0" marR="0" lvl="0" indent="0" algn="l" defTabSz="457200" rtl="0" eaLnBrk="1" fontAlgn="auto" latinLnBrk="0" hangingPunct="1">
                <a:lnSpc>
                  <a:spcPct val="13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srgbClr val="FFFFFF"/>
                  </a:solidFill>
                  <a:effectLst/>
                  <a:uLnTx/>
                  <a:uFillTx/>
                  <a:latin typeface="字魂36号-正文宋楷" panose="02000000000000000000" pitchFamily="2" charset="-122"/>
                  <a:ea typeface="字魂36号-正文宋楷" panose="02000000000000000000" pitchFamily="2" charset="-122"/>
                  <a:sym typeface="Arial" panose="020B0604020202020204" pitchFamily="34" charset="0"/>
                </a:rPr>
                <a:t>双击输入替换内容输入相关文本内容</a:t>
              </a:r>
            </a:p>
          </p:txBody>
        </p:sp>
        <p:sp>
          <p:nvSpPr>
            <p:cNvPr id="33" name="PA-文本框 8">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D14E3EC9-8756-430B-A818-16708B8EC5A2}"/>
                </a:ext>
              </a:extLst>
            </p:cNvPr>
            <p:cNvSpPr txBox="1"/>
            <p:nvPr>
              <p:custDataLst>
                <p:tags r:id="rId5"/>
              </p:custDataLst>
            </p:nvPr>
          </p:nvSpPr>
          <p:spPr>
            <a:xfrm>
              <a:off x="8600524" y="2084018"/>
              <a:ext cx="1210588" cy="400110"/>
            </a:xfrm>
            <a:prstGeom prst="rect">
              <a:avLst/>
            </a:prstGeom>
            <a:noFill/>
          </p:spPr>
          <p:txBody>
            <a:bodyPr wrap="none" rtlCol="0">
              <a:spAutoFit/>
              <a:scene3d>
                <a:camera prst="orthographicFront"/>
                <a:lightRig rig="threePt" dir="t"/>
              </a:scene3d>
              <a:sp3d contourW="12700"/>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zh-CN" altLang="en-US" sz="2000" b="0" i="0" u="none" strike="noStrike" kern="1200" cap="none" spc="0" normalizeH="0" baseline="0" noProof="0" dirty="0">
                  <a:ln>
                    <a:noFill/>
                  </a:ln>
                  <a:solidFill>
                    <a:srgbClr val="FFFFFF"/>
                  </a:solidFill>
                  <a:effectLst/>
                  <a:uLnTx/>
                  <a:uFillTx/>
                  <a:latin typeface="字魂36号-正文宋楷" panose="02000000000000000000" pitchFamily="2" charset="-122"/>
                  <a:ea typeface="字魂36号-正文宋楷" panose="02000000000000000000" pitchFamily="2" charset="-122"/>
                  <a:sym typeface="Arial" panose="020B0604020202020204" pitchFamily="34" charset="0"/>
                </a:rPr>
                <a:t>标题添加</a:t>
              </a:r>
            </a:p>
          </p:txBody>
        </p:sp>
      </p:grpSp>
      <p:grpSp>
        <p:nvGrpSpPr>
          <p:cNvPr id="37" name="组合 36">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DF7018FB-F71F-4963-9C23-164854D094F9}"/>
              </a:ext>
            </a:extLst>
          </p:cNvPr>
          <p:cNvGrpSpPr/>
          <p:nvPr/>
        </p:nvGrpSpPr>
        <p:grpSpPr>
          <a:xfrm>
            <a:off x="554078" y="568246"/>
            <a:ext cx="2481225" cy="739498"/>
            <a:chOff x="3812510" y="2566339"/>
            <a:chExt cx="5257422" cy="1371153"/>
          </a:xfrm>
        </p:grpSpPr>
        <p:sp>
          <p:nvSpPr>
            <p:cNvPr id="39" name="平行四边形 38">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E2C482AD-EF3C-4D9E-8229-6A0648EE330D}"/>
                </a:ext>
              </a:extLst>
            </p:cNvPr>
            <p:cNvSpPr/>
            <p:nvPr/>
          </p:nvSpPr>
          <p:spPr>
            <a:xfrm>
              <a:off x="8295232" y="3086100"/>
              <a:ext cx="1778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41" name="平行四边形 40">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E6773594-4A6F-46DF-B6DE-146DA31DEB2C}"/>
                </a:ext>
              </a:extLst>
            </p:cNvPr>
            <p:cNvSpPr/>
            <p:nvPr/>
          </p:nvSpPr>
          <p:spPr>
            <a:xfrm>
              <a:off x="8409532" y="2959100"/>
              <a:ext cx="1778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42" name="平行四边形 41">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EF9F07B1-FC90-4AEB-A5E3-AEB914A62C3C}"/>
                </a:ext>
              </a:extLst>
            </p:cNvPr>
            <p:cNvSpPr/>
            <p:nvPr/>
          </p:nvSpPr>
          <p:spPr>
            <a:xfrm>
              <a:off x="8460332" y="3136900"/>
              <a:ext cx="1524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43" name="平行四边形 42">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8D5C0C6E-50D4-4B7C-8BFD-FFE74E6D1767}"/>
                </a:ext>
              </a:extLst>
            </p:cNvPr>
            <p:cNvSpPr/>
            <p:nvPr/>
          </p:nvSpPr>
          <p:spPr>
            <a:xfrm>
              <a:off x="8828631" y="3238500"/>
              <a:ext cx="2413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44" name="平行四边形 43">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CA898CF1-4CF6-4A1C-81C4-CBE5C90E377B}"/>
                </a:ext>
              </a:extLst>
            </p:cNvPr>
            <p:cNvSpPr/>
            <p:nvPr/>
          </p:nvSpPr>
          <p:spPr>
            <a:xfrm>
              <a:off x="7888832" y="3136900"/>
              <a:ext cx="2413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45" name="平行四边形 44">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886E0DDE-3324-445E-8AC2-6694E6B1ADC4}"/>
                </a:ext>
              </a:extLst>
            </p:cNvPr>
            <p:cNvSpPr/>
            <p:nvPr/>
          </p:nvSpPr>
          <p:spPr>
            <a:xfrm>
              <a:off x="8028532" y="3238500"/>
              <a:ext cx="2286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46" name="平行四边形 45">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67931485-A68F-4595-B9D1-0C4245FA2377}"/>
                </a:ext>
              </a:extLst>
            </p:cNvPr>
            <p:cNvSpPr/>
            <p:nvPr/>
          </p:nvSpPr>
          <p:spPr>
            <a:xfrm>
              <a:off x="8282532" y="3009900"/>
              <a:ext cx="1397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47" name="平行四边形 46">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543F0E28-4547-475B-A7FC-35890330FF8A}"/>
                </a:ext>
              </a:extLst>
            </p:cNvPr>
            <p:cNvSpPr/>
            <p:nvPr/>
          </p:nvSpPr>
          <p:spPr>
            <a:xfrm>
              <a:off x="8841332" y="3048000"/>
              <a:ext cx="2286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48" name="平行四边形 47">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CBB09031-79C9-4201-8BDD-E0F3BAFCC7D0}"/>
                </a:ext>
              </a:extLst>
            </p:cNvPr>
            <p:cNvSpPr/>
            <p:nvPr/>
          </p:nvSpPr>
          <p:spPr>
            <a:xfrm>
              <a:off x="8232562" y="3492500"/>
              <a:ext cx="1778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49" name="平行四边形 48">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606A24D4-95DE-459D-8C43-5E5B9720B94D}"/>
                </a:ext>
              </a:extLst>
            </p:cNvPr>
            <p:cNvSpPr/>
            <p:nvPr/>
          </p:nvSpPr>
          <p:spPr>
            <a:xfrm>
              <a:off x="8346862" y="3365500"/>
              <a:ext cx="1778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50" name="平行四边形 49">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8C700779-3CEF-4B82-951B-08ABE0A288A3}"/>
                </a:ext>
              </a:extLst>
            </p:cNvPr>
            <p:cNvSpPr/>
            <p:nvPr/>
          </p:nvSpPr>
          <p:spPr>
            <a:xfrm>
              <a:off x="8397662" y="3543300"/>
              <a:ext cx="1524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51" name="平行四边形 50">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B6BF239C-6F01-4989-B176-97C477E75956}"/>
                </a:ext>
              </a:extLst>
            </p:cNvPr>
            <p:cNvSpPr/>
            <p:nvPr/>
          </p:nvSpPr>
          <p:spPr>
            <a:xfrm>
              <a:off x="8765961" y="3644900"/>
              <a:ext cx="2413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52" name="平行四边形 51">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3067888A-EEFD-40F2-9ADF-511CB5FE9210}"/>
                </a:ext>
              </a:extLst>
            </p:cNvPr>
            <p:cNvSpPr/>
            <p:nvPr/>
          </p:nvSpPr>
          <p:spPr>
            <a:xfrm>
              <a:off x="7826162" y="3543300"/>
              <a:ext cx="2413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53" name="平行四边形 52">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B612189C-C36D-4E62-B412-6C7CD8E39BCD}"/>
                </a:ext>
              </a:extLst>
            </p:cNvPr>
            <p:cNvSpPr/>
            <p:nvPr/>
          </p:nvSpPr>
          <p:spPr>
            <a:xfrm>
              <a:off x="7965862" y="3644900"/>
              <a:ext cx="2286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54" name="平行四边形 53">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443273FD-A756-4785-9450-68447412E4C6}"/>
                </a:ext>
              </a:extLst>
            </p:cNvPr>
            <p:cNvSpPr/>
            <p:nvPr/>
          </p:nvSpPr>
          <p:spPr>
            <a:xfrm>
              <a:off x="8219862" y="3416300"/>
              <a:ext cx="1397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55" name="平行四边形 54">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03046CEF-9CFD-4E77-A082-22982F6CFF37}"/>
                </a:ext>
              </a:extLst>
            </p:cNvPr>
            <p:cNvSpPr/>
            <p:nvPr/>
          </p:nvSpPr>
          <p:spPr>
            <a:xfrm>
              <a:off x="8778662" y="3454400"/>
              <a:ext cx="2286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56" name="文本框 55">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BAF4605C-F8F2-45C5-A964-559DCB526696}"/>
                </a:ext>
              </a:extLst>
            </p:cNvPr>
            <p:cNvSpPr txBox="1"/>
            <p:nvPr/>
          </p:nvSpPr>
          <p:spPr>
            <a:xfrm>
              <a:off x="3895937" y="2566339"/>
              <a:ext cx="4976265" cy="1312539"/>
            </a:xfrm>
            <a:prstGeom prst="rect">
              <a:avLst/>
            </a:prstGeom>
            <a:noFill/>
          </p:spPr>
          <p:txBody>
            <a:bodyPr vert="horz" wrap="square" rtlCol="0">
              <a:spAutoFit/>
            </a:bodyPr>
            <a:lstStyle/>
            <a:p>
              <a:pPr marL="0" marR="0" lvl="0" indent="0" algn="dist" defTabSz="914400" rtl="0" eaLnBrk="1" fontAlgn="auto" latinLnBrk="0" hangingPunct="1">
                <a:lnSpc>
                  <a:spcPct val="100000"/>
                </a:lnSpc>
                <a:spcBef>
                  <a:spcPts val="0"/>
                </a:spcBef>
                <a:spcAft>
                  <a:spcPts val="0"/>
                </a:spcAft>
                <a:buClrTx/>
                <a:buSzTx/>
                <a:buFontTx/>
                <a:buNone/>
                <a:tabLst/>
                <a:defRPr/>
              </a:pPr>
              <a:r>
                <a:rPr kumimoji="0" lang="zh-CN" altLang="en-US" sz="4000" b="0" i="1" u="none" strike="noStrike" kern="1200" cap="none" spc="0" normalizeH="0" baseline="0" noProof="0" dirty="0">
                  <a:ln>
                    <a:noFill/>
                  </a:ln>
                  <a:solidFill>
                    <a:srgbClr val="2CC8B8"/>
                  </a:solidFill>
                  <a:effectLst/>
                  <a:uLnTx/>
                  <a:uFillTx/>
                  <a:latin typeface="字魂36号-正文宋楷" panose="02000000000000000000" pitchFamily="2" charset="-122"/>
                  <a:ea typeface="字魂36号-正文宋楷" panose="02000000000000000000" pitchFamily="2" charset="-122"/>
                </a:rPr>
                <a:t>标题文本</a:t>
              </a:r>
            </a:p>
          </p:txBody>
        </p:sp>
        <p:sp>
          <p:nvSpPr>
            <p:cNvPr id="57" name="文本框 56">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182685DA-8FC1-4A4F-BCEF-128C58373932}"/>
                </a:ext>
              </a:extLst>
            </p:cNvPr>
            <p:cNvSpPr txBox="1"/>
            <p:nvPr/>
          </p:nvSpPr>
          <p:spPr>
            <a:xfrm>
              <a:off x="3812510" y="2624953"/>
              <a:ext cx="5046998" cy="1312539"/>
            </a:xfrm>
            <a:prstGeom prst="rect">
              <a:avLst/>
            </a:prstGeom>
            <a:noFill/>
          </p:spPr>
          <p:txBody>
            <a:bodyPr vert="horz" wrap="square" rtlCol="0">
              <a:spAutoFit/>
            </a:bodyPr>
            <a:lstStyle/>
            <a:p>
              <a:pPr marL="0" marR="0" lvl="0" indent="0" algn="dist" defTabSz="914400" rtl="0" eaLnBrk="1" fontAlgn="auto" latinLnBrk="0" hangingPunct="1">
                <a:lnSpc>
                  <a:spcPct val="100000"/>
                </a:lnSpc>
                <a:spcBef>
                  <a:spcPts val="0"/>
                </a:spcBef>
                <a:spcAft>
                  <a:spcPts val="0"/>
                </a:spcAft>
                <a:buClrTx/>
                <a:buSzTx/>
                <a:buFontTx/>
                <a:buNone/>
                <a:tabLst/>
                <a:defRPr/>
              </a:pPr>
              <a:r>
                <a:rPr kumimoji="0" lang="zh-CN" altLang="en-US" sz="4000" b="0" i="1" u="none" strike="noStrike" kern="1200" cap="none" spc="0" normalizeH="0" baseline="0" noProof="0" dirty="0">
                  <a:ln>
                    <a:noFill/>
                  </a:ln>
                  <a:solidFill>
                    <a:srgbClr val="A1249B"/>
                  </a:solidFill>
                  <a:effectLst/>
                  <a:uLnTx/>
                  <a:uFillTx/>
                  <a:latin typeface="字魂36号-正文宋楷" panose="02000000000000000000" pitchFamily="2" charset="-122"/>
                  <a:ea typeface="字魂36号-正文宋楷" panose="02000000000000000000" pitchFamily="2" charset="-122"/>
                </a:rPr>
                <a:t>标题文本</a:t>
              </a:r>
            </a:p>
          </p:txBody>
        </p:sp>
        <p:sp>
          <p:nvSpPr>
            <p:cNvPr id="58" name="平行四边形 57">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F3A93F9A-9B70-4C75-99EB-7C7B194AD32B}"/>
                </a:ext>
              </a:extLst>
            </p:cNvPr>
            <p:cNvSpPr/>
            <p:nvPr/>
          </p:nvSpPr>
          <p:spPr>
            <a:xfrm>
              <a:off x="3886200" y="2654300"/>
              <a:ext cx="2286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59" name="平行四边形 58">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A2630ED6-EF4E-4056-AA90-954359BB78C0}"/>
                </a:ext>
              </a:extLst>
            </p:cNvPr>
            <p:cNvSpPr/>
            <p:nvPr/>
          </p:nvSpPr>
          <p:spPr>
            <a:xfrm>
              <a:off x="4051300" y="2882900"/>
              <a:ext cx="2286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60" name="平行四边形 59">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4E8F0DB2-2901-41A7-91A9-4C0C5E134892}"/>
                </a:ext>
              </a:extLst>
            </p:cNvPr>
            <p:cNvSpPr/>
            <p:nvPr/>
          </p:nvSpPr>
          <p:spPr>
            <a:xfrm>
              <a:off x="4203700" y="2870200"/>
              <a:ext cx="1524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61" name="平行四边形 60">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0297EA8F-7CD3-4F29-8CA8-36ABC3034EDE}"/>
                </a:ext>
              </a:extLst>
            </p:cNvPr>
            <p:cNvSpPr/>
            <p:nvPr/>
          </p:nvSpPr>
          <p:spPr>
            <a:xfrm>
              <a:off x="4254500" y="3403600"/>
              <a:ext cx="1524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62" name="平行四边形 61">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139485D6-906F-43E3-B854-9A8D39B4AC7D}"/>
                </a:ext>
              </a:extLst>
            </p:cNvPr>
            <p:cNvSpPr/>
            <p:nvPr/>
          </p:nvSpPr>
          <p:spPr>
            <a:xfrm>
              <a:off x="4457700" y="3416300"/>
              <a:ext cx="1651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63" name="平行四边形 62">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505545AF-569B-4272-90DB-80F805259B8B}"/>
                </a:ext>
              </a:extLst>
            </p:cNvPr>
            <p:cNvSpPr/>
            <p:nvPr/>
          </p:nvSpPr>
          <p:spPr>
            <a:xfrm>
              <a:off x="4559300" y="3416300"/>
              <a:ext cx="1778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64" name="平行四边形 63">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98C186A3-3CA5-4365-B3A7-93C98EF57C2F}"/>
                </a:ext>
              </a:extLst>
            </p:cNvPr>
            <p:cNvSpPr/>
            <p:nvPr/>
          </p:nvSpPr>
          <p:spPr>
            <a:xfrm>
              <a:off x="4610100" y="2590800"/>
              <a:ext cx="1270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65" name="平行四边形 64">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5BA920C7-288E-43ED-8E57-55869F67B9DC}"/>
                </a:ext>
              </a:extLst>
            </p:cNvPr>
            <p:cNvSpPr/>
            <p:nvPr/>
          </p:nvSpPr>
          <p:spPr>
            <a:xfrm>
              <a:off x="4737100" y="3365500"/>
              <a:ext cx="2032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66" name="平行四边形 65">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8644EF34-A373-4575-B0E2-4931391B9D8A}"/>
                </a:ext>
              </a:extLst>
            </p:cNvPr>
            <p:cNvSpPr/>
            <p:nvPr/>
          </p:nvSpPr>
          <p:spPr>
            <a:xfrm>
              <a:off x="4889500" y="2692400"/>
              <a:ext cx="1905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67" name="平行四边形 66">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A967A349-65A9-40E9-9C02-B9D9E9752D8B}"/>
                </a:ext>
              </a:extLst>
            </p:cNvPr>
            <p:cNvSpPr/>
            <p:nvPr/>
          </p:nvSpPr>
          <p:spPr>
            <a:xfrm>
              <a:off x="4991100" y="3492500"/>
              <a:ext cx="1651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68" name="平行四边形 67">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04E9CA87-E906-4017-88B9-95D913F3EF48}"/>
                </a:ext>
              </a:extLst>
            </p:cNvPr>
            <p:cNvSpPr/>
            <p:nvPr/>
          </p:nvSpPr>
          <p:spPr>
            <a:xfrm>
              <a:off x="5143500" y="2768600"/>
              <a:ext cx="1270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69" name="平行四边形 68">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BAE9DD4E-8497-4F45-8566-E489A7237233}"/>
                </a:ext>
              </a:extLst>
            </p:cNvPr>
            <p:cNvSpPr/>
            <p:nvPr/>
          </p:nvSpPr>
          <p:spPr>
            <a:xfrm>
              <a:off x="5359400" y="3454400"/>
              <a:ext cx="2286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70" name="平行四边形 69">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C9F95FE0-BB88-4AFF-BB19-48D3F67A560B}"/>
                </a:ext>
              </a:extLst>
            </p:cNvPr>
            <p:cNvSpPr/>
            <p:nvPr/>
          </p:nvSpPr>
          <p:spPr>
            <a:xfrm>
              <a:off x="5397500" y="3314700"/>
              <a:ext cx="1778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71" name="平行四边形 70">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C81C9CFE-BDFB-4022-9489-95F37F9D85C2}"/>
                </a:ext>
              </a:extLst>
            </p:cNvPr>
            <p:cNvSpPr/>
            <p:nvPr/>
          </p:nvSpPr>
          <p:spPr>
            <a:xfrm>
              <a:off x="5524500" y="3403600"/>
              <a:ext cx="1651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72" name="平行四边形 71">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C820E67C-ADE5-4601-B57D-38E27A460F4C}"/>
                </a:ext>
              </a:extLst>
            </p:cNvPr>
            <p:cNvSpPr/>
            <p:nvPr/>
          </p:nvSpPr>
          <p:spPr>
            <a:xfrm>
              <a:off x="5702300" y="3594100"/>
              <a:ext cx="2286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73" name="平行四边形 72">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7DD43392-33B6-496C-9EE1-DEE10413AE14}"/>
                </a:ext>
              </a:extLst>
            </p:cNvPr>
            <p:cNvSpPr/>
            <p:nvPr/>
          </p:nvSpPr>
          <p:spPr>
            <a:xfrm>
              <a:off x="5765800" y="2755900"/>
              <a:ext cx="2286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74" name="平行四边形 73">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E2EAD15D-4760-463A-8FFE-665E27079CF9}"/>
                </a:ext>
              </a:extLst>
            </p:cNvPr>
            <p:cNvSpPr/>
            <p:nvPr/>
          </p:nvSpPr>
          <p:spPr>
            <a:xfrm>
              <a:off x="5981700" y="3073400"/>
              <a:ext cx="2540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75" name="平行四边形 74">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3426AE31-B16F-4365-B791-45F7530EEC09}"/>
                </a:ext>
              </a:extLst>
            </p:cNvPr>
            <p:cNvSpPr/>
            <p:nvPr/>
          </p:nvSpPr>
          <p:spPr>
            <a:xfrm>
              <a:off x="6032500" y="3073400"/>
              <a:ext cx="1778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76" name="平行四边形 75">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DD5E9DC9-D55F-4D5F-9245-A8FBA02BFB51}"/>
                </a:ext>
              </a:extLst>
            </p:cNvPr>
            <p:cNvSpPr/>
            <p:nvPr/>
          </p:nvSpPr>
          <p:spPr>
            <a:xfrm>
              <a:off x="6197600" y="2743200"/>
              <a:ext cx="2286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77" name="平行四边形 76">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6D744921-B8BC-4BAD-8379-97FB0DDF2DFE}"/>
                </a:ext>
              </a:extLst>
            </p:cNvPr>
            <p:cNvSpPr/>
            <p:nvPr/>
          </p:nvSpPr>
          <p:spPr>
            <a:xfrm>
              <a:off x="6299200" y="2908300"/>
              <a:ext cx="2413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78" name="平行四边形 77">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2BD84303-E8F9-4DE1-89BC-F078D35E7724}"/>
                </a:ext>
              </a:extLst>
            </p:cNvPr>
            <p:cNvSpPr/>
            <p:nvPr/>
          </p:nvSpPr>
          <p:spPr>
            <a:xfrm>
              <a:off x="6413500" y="3505200"/>
              <a:ext cx="2032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79" name="平行四边形 78">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39831173-0B36-4EB8-9B6B-34B5D34D3392}"/>
                </a:ext>
              </a:extLst>
            </p:cNvPr>
            <p:cNvSpPr/>
            <p:nvPr/>
          </p:nvSpPr>
          <p:spPr>
            <a:xfrm>
              <a:off x="6604000" y="3352800"/>
              <a:ext cx="1905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80" name="平行四边形 79">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139FDB73-5717-4BBF-A61F-733516E3FBD5}"/>
                </a:ext>
              </a:extLst>
            </p:cNvPr>
            <p:cNvSpPr/>
            <p:nvPr/>
          </p:nvSpPr>
          <p:spPr>
            <a:xfrm>
              <a:off x="6680200" y="3238500"/>
              <a:ext cx="1524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81" name="平行四边形 80">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93E578EC-E66B-4B85-B7FA-ADBB373C184D}"/>
                </a:ext>
              </a:extLst>
            </p:cNvPr>
            <p:cNvSpPr/>
            <p:nvPr/>
          </p:nvSpPr>
          <p:spPr>
            <a:xfrm>
              <a:off x="6883400" y="3581400"/>
              <a:ext cx="1270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82" name="平行四边形 81">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DDC0078A-6D3F-4266-8532-E00A4778E19A}"/>
                </a:ext>
              </a:extLst>
            </p:cNvPr>
            <p:cNvSpPr/>
            <p:nvPr/>
          </p:nvSpPr>
          <p:spPr>
            <a:xfrm>
              <a:off x="6972300" y="3517900"/>
              <a:ext cx="2032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83" name="平行四边形 82">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8465D341-C710-4BE9-82D4-A2468674D261}"/>
                </a:ext>
              </a:extLst>
            </p:cNvPr>
            <p:cNvSpPr/>
            <p:nvPr/>
          </p:nvSpPr>
          <p:spPr>
            <a:xfrm>
              <a:off x="7112000" y="2768600"/>
              <a:ext cx="1778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84" name="平行四边形 83">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DABE4845-B8FF-4903-BD3F-79E21AF19021}"/>
                </a:ext>
              </a:extLst>
            </p:cNvPr>
            <p:cNvSpPr/>
            <p:nvPr/>
          </p:nvSpPr>
          <p:spPr>
            <a:xfrm>
              <a:off x="7226300" y="2641600"/>
              <a:ext cx="1778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85" name="平行四边形 84">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64D88D22-EAD0-4730-881C-D8DD924F38F9}"/>
                </a:ext>
              </a:extLst>
            </p:cNvPr>
            <p:cNvSpPr/>
            <p:nvPr/>
          </p:nvSpPr>
          <p:spPr>
            <a:xfrm>
              <a:off x="7277100" y="2819400"/>
              <a:ext cx="1524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86" name="平行四边形 85">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FD2761F6-EE27-4FD1-9A3E-E5F51D990FE7}"/>
                </a:ext>
              </a:extLst>
            </p:cNvPr>
            <p:cNvSpPr/>
            <p:nvPr/>
          </p:nvSpPr>
          <p:spPr>
            <a:xfrm>
              <a:off x="7454900" y="3086100"/>
              <a:ext cx="1778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87" name="平行四边形 86">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D14E5550-F9E7-46A2-AC2F-712C39BFF022}"/>
                </a:ext>
              </a:extLst>
            </p:cNvPr>
            <p:cNvSpPr/>
            <p:nvPr/>
          </p:nvSpPr>
          <p:spPr>
            <a:xfrm>
              <a:off x="7645400" y="2921000"/>
              <a:ext cx="2413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88" name="平行四边形 87">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5553860D-42F8-486B-880C-F2B893A14D95}"/>
                </a:ext>
              </a:extLst>
            </p:cNvPr>
            <p:cNvSpPr/>
            <p:nvPr/>
          </p:nvSpPr>
          <p:spPr>
            <a:xfrm>
              <a:off x="7734300" y="2755900"/>
              <a:ext cx="1270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89" name="平行四边形 88">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1AA3DF50-7306-4CB2-8EC4-E915474D8ADF}"/>
                </a:ext>
              </a:extLst>
            </p:cNvPr>
            <p:cNvSpPr/>
            <p:nvPr/>
          </p:nvSpPr>
          <p:spPr>
            <a:xfrm>
              <a:off x="3873500" y="3365500"/>
              <a:ext cx="1397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90" name="平行四边形 89">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190E3DD6-2546-4C4C-951A-A482ABCF0499}"/>
                </a:ext>
              </a:extLst>
            </p:cNvPr>
            <p:cNvSpPr/>
            <p:nvPr/>
          </p:nvSpPr>
          <p:spPr>
            <a:xfrm>
              <a:off x="4013200" y="2590800"/>
              <a:ext cx="2540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91" name="平行四边形 90">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5BF06383-F66B-434D-8ED2-BE995BBAE016}"/>
                </a:ext>
              </a:extLst>
            </p:cNvPr>
            <p:cNvSpPr/>
            <p:nvPr/>
          </p:nvSpPr>
          <p:spPr>
            <a:xfrm>
              <a:off x="4203700" y="3009900"/>
              <a:ext cx="2286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92" name="平行四边形 91">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0D72A989-2571-401A-B116-B0793C83AABA}"/>
                </a:ext>
              </a:extLst>
            </p:cNvPr>
            <p:cNvSpPr/>
            <p:nvPr/>
          </p:nvSpPr>
          <p:spPr>
            <a:xfrm>
              <a:off x="4343400" y="2628900"/>
              <a:ext cx="2540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93" name="平行四边形 92">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85F3CA9A-ECCA-4DF0-9274-54BA7706B781}"/>
                </a:ext>
              </a:extLst>
            </p:cNvPr>
            <p:cNvSpPr/>
            <p:nvPr/>
          </p:nvSpPr>
          <p:spPr>
            <a:xfrm>
              <a:off x="4368800" y="3149600"/>
              <a:ext cx="1524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94" name="平行四边形 93">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CCF83ECB-9578-45FE-BED0-BA9102EFD154}"/>
                </a:ext>
              </a:extLst>
            </p:cNvPr>
            <p:cNvSpPr/>
            <p:nvPr/>
          </p:nvSpPr>
          <p:spPr>
            <a:xfrm>
              <a:off x="4533900" y="3149600"/>
              <a:ext cx="1651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95" name="平行四边形 94">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D3004DD4-14B5-46A0-8E9A-C501152FA6B3}"/>
                </a:ext>
              </a:extLst>
            </p:cNvPr>
            <p:cNvSpPr/>
            <p:nvPr/>
          </p:nvSpPr>
          <p:spPr>
            <a:xfrm>
              <a:off x="4622800" y="2717800"/>
              <a:ext cx="2159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96" name="平行四边形 95">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ECF18C29-0F82-4FA3-AD1D-E5EB6CDB85E6}"/>
                </a:ext>
              </a:extLst>
            </p:cNvPr>
            <p:cNvSpPr/>
            <p:nvPr/>
          </p:nvSpPr>
          <p:spPr>
            <a:xfrm>
              <a:off x="4762500" y="2933700"/>
              <a:ext cx="1778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97" name="平行四边形 96">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B10447B0-2CEA-445B-9514-B3FA6763A29C}"/>
                </a:ext>
              </a:extLst>
            </p:cNvPr>
            <p:cNvSpPr/>
            <p:nvPr/>
          </p:nvSpPr>
          <p:spPr>
            <a:xfrm>
              <a:off x="4876800" y="3251200"/>
              <a:ext cx="2540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98" name="平行四边形 97">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724C1199-FC68-4B46-ACCD-9D5952CFC085}"/>
                </a:ext>
              </a:extLst>
            </p:cNvPr>
            <p:cNvSpPr/>
            <p:nvPr/>
          </p:nvSpPr>
          <p:spPr>
            <a:xfrm>
              <a:off x="5016500" y="3568700"/>
              <a:ext cx="1778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99" name="平行四边形 98">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904D63FC-6084-429E-B3A0-3232CC55A834}"/>
                </a:ext>
              </a:extLst>
            </p:cNvPr>
            <p:cNvSpPr/>
            <p:nvPr/>
          </p:nvSpPr>
          <p:spPr>
            <a:xfrm>
              <a:off x="5232400" y="3594100"/>
              <a:ext cx="1778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100" name="平行四边形 99">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D782C6BE-7AC1-491E-8808-A9B01C67FBB3}"/>
                </a:ext>
              </a:extLst>
            </p:cNvPr>
            <p:cNvSpPr/>
            <p:nvPr/>
          </p:nvSpPr>
          <p:spPr>
            <a:xfrm>
              <a:off x="5270500" y="2908300"/>
              <a:ext cx="1397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101" name="平行四边形 100">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E617F415-28B3-498D-A5FA-6B28C18477D7}"/>
                </a:ext>
              </a:extLst>
            </p:cNvPr>
            <p:cNvSpPr/>
            <p:nvPr/>
          </p:nvSpPr>
          <p:spPr>
            <a:xfrm>
              <a:off x="5410200" y="3606800"/>
              <a:ext cx="2413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102" name="平行四边形 101">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CDA2E786-E274-4893-8899-7754C06F046A}"/>
                </a:ext>
              </a:extLst>
            </p:cNvPr>
            <p:cNvSpPr/>
            <p:nvPr/>
          </p:nvSpPr>
          <p:spPr>
            <a:xfrm>
              <a:off x="5588000" y="2844800"/>
              <a:ext cx="1524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103" name="平行四边形 102">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122DD1C7-A5B8-4DEF-89BC-142BF720AF3C}"/>
                </a:ext>
              </a:extLst>
            </p:cNvPr>
            <p:cNvSpPr/>
            <p:nvPr/>
          </p:nvSpPr>
          <p:spPr>
            <a:xfrm>
              <a:off x="5651500" y="3048000"/>
              <a:ext cx="1524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104" name="平行四边形 103">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9935F842-71DF-4905-9AA7-2A96E0E72E28}"/>
                </a:ext>
              </a:extLst>
            </p:cNvPr>
            <p:cNvSpPr/>
            <p:nvPr/>
          </p:nvSpPr>
          <p:spPr>
            <a:xfrm>
              <a:off x="5842000" y="2755900"/>
              <a:ext cx="2540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105" name="平行四边形 104">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BDC0EC92-6AB5-4C7F-B740-67688B8372D2}"/>
                </a:ext>
              </a:extLst>
            </p:cNvPr>
            <p:cNvSpPr/>
            <p:nvPr/>
          </p:nvSpPr>
          <p:spPr>
            <a:xfrm>
              <a:off x="5892800" y="3492500"/>
              <a:ext cx="2286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106" name="平行四边形 105">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01F19791-1B60-4A92-8CFC-8E821A595EAB}"/>
                </a:ext>
              </a:extLst>
            </p:cNvPr>
            <p:cNvSpPr/>
            <p:nvPr/>
          </p:nvSpPr>
          <p:spPr>
            <a:xfrm>
              <a:off x="6083300" y="3035300"/>
              <a:ext cx="1905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107" name="平行四边形 106">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30554081-30CA-4FE3-86EF-57BC3CD82BA4}"/>
                </a:ext>
              </a:extLst>
            </p:cNvPr>
            <p:cNvSpPr/>
            <p:nvPr/>
          </p:nvSpPr>
          <p:spPr>
            <a:xfrm>
              <a:off x="6235700" y="3009900"/>
              <a:ext cx="1905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108" name="平行四边形 107">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0F58FDD2-2A6B-4AEE-A81E-0443442E4E1D}"/>
                </a:ext>
              </a:extLst>
            </p:cNvPr>
            <p:cNvSpPr/>
            <p:nvPr/>
          </p:nvSpPr>
          <p:spPr>
            <a:xfrm>
              <a:off x="6311900" y="2984500"/>
              <a:ext cx="1524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109" name="平行四边形 108">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BDD905FA-C539-4922-B764-9F327A38513F}"/>
                </a:ext>
              </a:extLst>
            </p:cNvPr>
            <p:cNvSpPr/>
            <p:nvPr/>
          </p:nvSpPr>
          <p:spPr>
            <a:xfrm>
              <a:off x="6502400" y="2984500"/>
              <a:ext cx="2159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110" name="平行四边形 109">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729B26C0-D4A8-4F34-964E-A6B05C2CC125}"/>
                </a:ext>
              </a:extLst>
            </p:cNvPr>
            <p:cNvSpPr/>
            <p:nvPr/>
          </p:nvSpPr>
          <p:spPr>
            <a:xfrm>
              <a:off x="6604000" y="2997200"/>
              <a:ext cx="1651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111" name="平行四边形 110">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06868C41-C9A8-48AE-91D4-7D6E032AC4E1}"/>
                </a:ext>
              </a:extLst>
            </p:cNvPr>
            <p:cNvSpPr/>
            <p:nvPr/>
          </p:nvSpPr>
          <p:spPr>
            <a:xfrm>
              <a:off x="6705600" y="2819400"/>
              <a:ext cx="2413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112" name="平行四边形 111">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AEA2514B-FE23-4146-B996-B1156ADE012C}"/>
                </a:ext>
              </a:extLst>
            </p:cNvPr>
            <p:cNvSpPr/>
            <p:nvPr/>
          </p:nvSpPr>
          <p:spPr>
            <a:xfrm>
              <a:off x="6845300" y="2921000"/>
              <a:ext cx="2286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113" name="平行四边形 112">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B614721C-2F5A-4759-B5C1-4D7EE3FF17F5}"/>
                </a:ext>
              </a:extLst>
            </p:cNvPr>
            <p:cNvSpPr/>
            <p:nvPr/>
          </p:nvSpPr>
          <p:spPr>
            <a:xfrm>
              <a:off x="6985000" y="3035300"/>
              <a:ext cx="2159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114" name="平行四边形 113">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C9EB22B0-05BD-48B6-BEE6-5423F83B97AF}"/>
                </a:ext>
              </a:extLst>
            </p:cNvPr>
            <p:cNvSpPr/>
            <p:nvPr/>
          </p:nvSpPr>
          <p:spPr>
            <a:xfrm>
              <a:off x="7099300" y="2692400"/>
              <a:ext cx="1397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115" name="平行四边形 114">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736317DE-7867-46E1-9113-E24B364DE9B7}"/>
                </a:ext>
              </a:extLst>
            </p:cNvPr>
            <p:cNvSpPr/>
            <p:nvPr/>
          </p:nvSpPr>
          <p:spPr>
            <a:xfrm>
              <a:off x="7188200" y="3200400"/>
              <a:ext cx="1270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116" name="平行四边形 115">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C2435B03-9687-419E-BBE0-381631C3F2F3}"/>
                </a:ext>
              </a:extLst>
            </p:cNvPr>
            <p:cNvSpPr/>
            <p:nvPr/>
          </p:nvSpPr>
          <p:spPr>
            <a:xfrm>
              <a:off x="7391400" y="3454400"/>
              <a:ext cx="1524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117" name="平行四边形 116">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4F859ECE-0D16-484D-915D-E679B807B7BF}"/>
                </a:ext>
              </a:extLst>
            </p:cNvPr>
            <p:cNvSpPr/>
            <p:nvPr/>
          </p:nvSpPr>
          <p:spPr>
            <a:xfrm>
              <a:off x="7429500" y="3136900"/>
              <a:ext cx="1524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118" name="平行四边形 117">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78EFCC3F-494D-4F13-9ED3-9D834CFEB54A}"/>
                </a:ext>
              </a:extLst>
            </p:cNvPr>
            <p:cNvSpPr/>
            <p:nvPr/>
          </p:nvSpPr>
          <p:spPr>
            <a:xfrm>
              <a:off x="7645400" y="3390900"/>
              <a:ext cx="1651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119" name="平行四边形 118">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8378F54C-5B57-47CA-8D10-0C4415747BDE}"/>
                </a:ext>
              </a:extLst>
            </p:cNvPr>
            <p:cNvSpPr/>
            <p:nvPr/>
          </p:nvSpPr>
          <p:spPr>
            <a:xfrm>
              <a:off x="7658100" y="2730500"/>
              <a:ext cx="2286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120" name="文本框 119">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600C4BA8-6C84-47D7-8C2D-D795341D8B1D}"/>
                </a:ext>
              </a:extLst>
            </p:cNvPr>
            <p:cNvSpPr txBox="1"/>
            <p:nvPr/>
          </p:nvSpPr>
          <p:spPr>
            <a:xfrm>
              <a:off x="3854220" y="2607629"/>
              <a:ext cx="5005277" cy="1312539"/>
            </a:xfrm>
            <a:prstGeom prst="rect">
              <a:avLst/>
            </a:prstGeom>
            <a:noFill/>
          </p:spPr>
          <p:txBody>
            <a:bodyPr vert="horz" wrap="square" rtlCol="0">
              <a:spAutoFit/>
            </a:bodyPr>
            <a:lstStyle/>
            <a:p>
              <a:pPr marL="0" marR="0" lvl="0" indent="0" algn="dist" defTabSz="914400" rtl="0" eaLnBrk="1" fontAlgn="auto" latinLnBrk="0" hangingPunct="1">
                <a:lnSpc>
                  <a:spcPct val="100000"/>
                </a:lnSpc>
                <a:spcBef>
                  <a:spcPts val="0"/>
                </a:spcBef>
                <a:spcAft>
                  <a:spcPts val="0"/>
                </a:spcAft>
                <a:buClrTx/>
                <a:buSzTx/>
                <a:buFontTx/>
                <a:buNone/>
                <a:tabLst/>
                <a:defRPr/>
              </a:pPr>
              <a:r>
                <a:rPr kumimoji="0" lang="zh-CN" altLang="en-US" sz="4000" b="0" i="1" u="none" strike="noStrike" kern="1200" cap="none" spc="0" normalizeH="0" baseline="0" noProof="0" dirty="0">
                  <a:ln>
                    <a:noFill/>
                  </a:ln>
                  <a:solidFill>
                    <a:prstClr val="black">
                      <a:lumMod val="75000"/>
                      <a:lumOff val="25000"/>
                    </a:prstClr>
                  </a:solidFill>
                  <a:effectLst/>
                  <a:uLnTx/>
                  <a:uFillTx/>
                  <a:latin typeface="字魂36号-正文宋楷" panose="02000000000000000000" pitchFamily="2" charset="-122"/>
                  <a:ea typeface="字魂36号-正文宋楷" panose="02000000000000000000" pitchFamily="2" charset="-122"/>
                </a:rPr>
                <a:t>标题文本</a:t>
              </a:r>
            </a:p>
          </p:txBody>
        </p:sp>
      </p:grpSp>
    </p:spTree>
    <p:extLst>
      <p:ext uri="{BB962C8B-B14F-4D97-AF65-F5344CB8AC3E}">
        <p14:creationId xmlns:p14="http://schemas.microsoft.com/office/powerpoint/2010/main" val="2596505162"/>
      </p:ext>
    </p:extLst>
  </p:cSld>
  <p:clrMapOvr>
    <a:masterClrMapping/>
  </p:clrMapOvr>
  <mc:AlternateContent xmlns:mc="http://schemas.openxmlformats.org/markup-compatibility/2006" xmlns:p14="http://schemas.microsoft.com/office/powerpoint/2010/main">
    <mc:Choice Requires="p14">
      <p:transition p14:dur="250" advClick="0" advTm="5000">
        <p:random/>
      </p:transition>
    </mc:Choice>
    <mc:Fallback xmlns="" xmlns:a16="http://schemas.microsoft.com/office/drawing/2014/main" xmlns:a14="http://schemas.microsoft.com/office/drawing/2010/main">
      <p:transition advClick="0" advTm="5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fade">
                                      <p:cBhvr>
                                        <p:cTn id="7" dur="500"/>
                                        <p:tgtEl>
                                          <p:spTgt spid="17"/>
                                        </p:tgtEl>
                                      </p:cBhvr>
                                    </p:animEffect>
                                  </p:childTnLst>
                                </p:cTn>
                              </p:par>
                            </p:childTnLst>
                          </p:cTn>
                        </p:par>
                        <p:par>
                          <p:cTn id="8" fill="hold">
                            <p:stCondLst>
                              <p:cond delay="500"/>
                            </p:stCondLst>
                            <p:childTnLst>
                              <p:par>
                                <p:cTn id="9" presetID="53" presetClass="entr" presetSubtype="16" fill="hold" grpId="0" nodeType="afterEffect">
                                  <p:stCondLst>
                                    <p:cond delay="0"/>
                                  </p:stCondLst>
                                  <p:childTnLst>
                                    <p:set>
                                      <p:cBhvr>
                                        <p:cTn id="10" dur="1" fill="hold">
                                          <p:stCondLst>
                                            <p:cond delay="0"/>
                                          </p:stCondLst>
                                        </p:cTn>
                                        <p:tgtEl>
                                          <p:spTgt spid="21"/>
                                        </p:tgtEl>
                                        <p:attrNameLst>
                                          <p:attrName>style.visibility</p:attrName>
                                        </p:attrNameLst>
                                      </p:cBhvr>
                                      <p:to>
                                        <p:strVal val="visible"/>
                                      </p:to>
                                    </p:set>
                                    <p:anim calcmode="lin" valueType="num">
                                      <p:cBhvr>
                                        <p:cTn id="11" dur="500" fill="hold"/>
                                        <p:tgtEl>
                                          <p:spTgt spid="21"/>
                                        </p:tgtEl>
                                        <p:attrNameLst>
                                          <p:attrName>ppt_w</p:attrName>
                                        </p:attrNameLst>
                                      </p:cBhvr>
                                      <p:tavLst>
                                        <p:tav tm="0">
                                          <p:val>
                                            <p:fltVal val="0"/>
                                          </p:val>
                                        </p:tav>
                                        <p:tav tm="100000">
                                          <p:val>
                                            <p:strVal val="#ppt_w"/>
                                          </p:val>
                                        </p:tav>
                                      </p:tavLst>
                                    </p:anim>
                                    <p:anim calcmode="lin" valueType="num">
                                      <p:cBhvr>
                                        <p:cTn id="12" dur="500" fill="hold"/>
                                        <p:tgtEl>
                                          <p:spTgt spid="21"/>
                                        </p:tgtEl>
                                        <p:attrNameLst>
                                          <p:attrName>ppt_h</p:attrName>
                                        </p:attrNameLst>
                                      </p:cBhvr>
                                      <p:tavLst>
                                        <p:tav tm="0">
                                          <p:val>
                                            <p:fltVal val="0"/>
                                          </p:val>
                                        </p:tav>
                                        <p:tav tm="100000">
                                          <p:val>
                                            <p:strVal val="#ppt_h"/>
                                          </p:val>
                                        </p:tav>
                                      </p:tavLst>
                                    </p:anim>
                                    <p:animEffect transition="in" filter="fade">
                                      <p:cBhvr>
                                        <p:cTn id="13" dur="500"/>
                                        <p:tgtEl>
                                          <p:spTgt spid="21"/>
                                        </p:tgtEl>
                                      </p:cBhvr>
                                    </p:animEffect>
                                  </p:childTnLst>
                                </p:cTn>
                              </p:par>
                              <p:par>
                                <p:cTn id="14" presetID="53" presetClass="entr" presetSubtype="16" fill="hold" grpId="0" nodeType="withEffect">
                                  <p:stCondLst>
                                    <p:cond delay="0"/>
                                  </p:stCondLst>
                                  <p:childTnLst>
                                    <p:set>
                                      <p:cBhvr>
                                        <p:cTn id="15" dur="1" fill="hold">
                                          <p:stCondLst>
                                            <p:cond delay="0"/>
                                          </p:stCondLst>
                                        </p:cTn>
                                        <p:tgtEl>
                                          <p:spTgt spid="23"/>
                                        </p:tgtEl>
                                        <p:attrNameLst>
                                          <p:attrName>style.visibility</p:attrName>
                                        </p:attrNameLst>
                                      </p:cBhvr>
                                      <p:to>
                                        <p:strVal val="visible"/>
                                      </p:to>
                                    </p:set>
                                    <p:anim calcmode="lin" valueType="num">
                                      <p:cBhvr>
                                        <p:cTn id="16" dur="500" fill="hold"/>
                                        <p:tgtEl>
                                          <p:spTgt spid="23"/>
                                        </p:tgtEl>
                                        <p:attrNameLst>
                                          <p:attrName>ppt_w</p:attrName>
                                        </p:attrNameLst>
                                      </p:cBhvr>
                                      <p:tavLst>
                                        <p:tav tm="0">
                                          <p:val>
                                            <p:fltVal val="0"/>
                                          </p:val>
                                        </p:tav>
                                        <p:tav tm="100000">
                                          <p:val>
                                            <p:strVal val="#ppt_w"/>
                                          </p:val>
                                        </p:tav>
                                      </p:tavLst>
                                    </p:anim>
                                    <p:anim calcmode="lin" valueType="num">
                                      <p:cBhvr>
                                        <p:cTn id="17" dur="500" fill="hold"/>
                                        <p:tgtEl>
                                          <p:spTgt spid="23"/>
                                        </p:tgtEl>
                                        <p:attrNameLst>
                                          <p:attrName>ppt_h</p:attrName>
                                        </p:attrNameLst>
                                      </p:cBhvr>
                                      <p:tavLst>
                                        <p:tav tm="0">
                                          <p:val>
                                            <p:fltVal val="0"/>
                                          </p:val>
                                        </p:tav>
                                        <p:tav tm="100000">
                                          <p:val>
                                            <p:strVal val="#ppt_h"/>
                                          </p:val>
                                        </p:tav>
                                      </p:tavLst>
                                    </p:anim>
                                    <p:animEffect transition="in" filter="fade">
                                      <p:cBhvr>
                                        <p:cTn id="18" dur="500"/>
                                        <p:tgtEl>
                                          <p:spTgt spid="23"/>
                                        </p:tgtEl>
                                      </p:cBhvr>
                                    </p:animEffect>
                                  </p:childTnLst>
                                </p:cTn>
                              </p:par>
                              <p:par>
                                <p:cTn id="19" presetID="53" presetClass="entr" presetSubtype="16" fill="hold" grpId="0" nodeType="withEffect">
                                  <p:stCondLst>
                                    <p:cond delay="0"/>
                                  </p:stCondLst>
                                  <p:childTnLst>
                                    <p:set>
                                      <p:cBhvr>
                                        <p:cTn id="20" dur="1" fill="hold">
                                          <p:stCondLst>
                                            <p:cond delay="0"/>
                                          </p:stCondLst>
                                        </p:cTn>
                                        <p:tgtEl>
                                          <p:spTgt spid="22"/>
                                        </p:tgtEl>
                                        <p:attrNameLst>
                                          <p:attrName>style.visibility</p:attrName>
                                        </p:attrNameLst>
                                      </p:cBhvr>
                                      <p:to>
                                        <p:strVal val="visible"/>
                                      </p:to>
                                    </p:set>
                                    <p:anim calcmode="lin" valueType="num">
                                      <p:cBhvr>
                                        <p:cTn id="21" dur="500" fill="hold"/>
                                        <p:tgtEl>
                                          <p:spTgt spid="22"/>
                                        </p:tgtEl>
                                        <p:attrNameLst>
                                          <p:attrName>ppt_w</p:attrName>
                                        </p:attrNameLst>
                                      </p:cBhvr>
                                      <p:tavLst>
                                        <p:tav tm="0">
                                          <p:val>
                                            <p:fltVal val="0"/>
                                          </p:val>
                                        </p:tav>
                                        <p:tav tm="100000">
                                          <p:val>
                                            <p:strVal val="#ppt_w"/>
                                          </p:val>
                                        </p:tav>
                                      </p:tavLst>
                                    </p:anim>
                                    <p:anim calcmode="lin" valueType="num">
                                      <p:cBhvr>
                                        <p:cTn id="22" dur="500" fill="hold"/>
                                        <p:tgtEl>
                                          <p:spTgt spid="22"/>
                                        </p:tgtEl>
                                        <p:attrNameLst>
                                          <p:attrName>ppt_h</p:attrName>
                                        </p:attrNameLst>
                                      </p:cBhvr>
                                      <p:tavLst>
                                        <p:tav tm="0">
                                          <p:val>
                                            <p:fltVal val="0"/>
                                          </p:val>
                                        </p:tav>
                                        <p:tav tm="100000">
                                          <p:val>
                                            <p:strVal val="#ppt_h"/>
                                          </p:val>
                                        </p:tav>
                                      </p:tavLst>
                                    </p:anim>
                                    <p:animEffect transition="in" filter="fade">
                                      <p:cBhvr>
                                        <p:cTn id="23" dur="500"/>
                                        <p:tgtEl>
                                          <p:spTgt spid="22"/>
                                        </p:tgtEl>
                                      </p:cBhvr>
                                    </p:animEffect>
                                  </p:childTnLst>
                                </p:cTn>
                              </p:par>
                              <p:par>
                                <p:cTn id="24" presetID="53" presetClass="entr" presetSubtype="16" fill="hold" grpId="0" nodeType="withEffect">
                                  <p:stCondLst>
                                    <p:cond delay="0"/>
                                  </p:stCondLst>
                                  <p:childTnLst>
                                    <p:set>
                                      <p:cBhvr>
                                        <p:cTn id="25" dur="1" fill="hold">
                                          <p:stCondLst>
                                            <p:cond delay="0"/>
                                          </p:stCondLst>
                                        </p:cTn>
                                        <p:tgtEl>
                                          <p:spTgt spid="24"/>
                                        </p:tgtEl>
                                        <p:attrNameLst>
                                          <p:attrName>style.visibility</p:attrName>
                                        </p:attrNameLst>
                                      </p:cBhvr>
                                      <p:to>
                                        <p:strVal val="visible"/>
                                      </p:to>
                                    </p:set>
                                    <p:anim calcmode="lin" valueType="num">
                                      <p:cBhvr>
                                        <p:cTn id="26" dur="500" fill="hold"/>
                                        <p:tgtEl>
                                          <p:spTgt spid="24"/>
                                        </p:tgtEl>
                                        <p:attrNameLst>
                                          <p:attrName>ppt_w</p:attrName>
                                        </p:attrNameLst>
                                      </p:cBhvr>
                                      <p:tavLst>
                                        <p:tav tm="0">
                                          <p:val>
                                            <p:fltVal val="0"/>
                                          </p:val>
                                        </p:tav>
                                        <p:tav tm="100000">
                                          <p:val>
                                            <p:strVal val="#ppt_w"/>
                                          </p:val>
                                        </p:tav>
                                      </p:tavLst>
                                    </p:anim>
                                    <p:anim calcmode="lin" valueType="num">
                                      <p:cBhvr>
                                        <p:cTn id="27" dur="500" fill="hold"/>
                                        <p:tgtEl>
                                          <p:spTgt spid="24"/>
                                        </p:tgtEl>
                                        <p:attrNameLst>
                                          <p:attrName>ppt_h</p:attrName>
                                        </p:attrNameLst>
                                      </p:cBhvr>
                                      <p:tavLst>
                                        <p:tav tm="0">
                                          <p:val>
                                            <p:fltVal val="0"/>
                                          </p:val>
                                        </p:tav>
                                        <p:tav tm="100000">
                                          <p:val>
                                            <p:strVal val="#ppt_h"/>
                                          </p:val>
                                        </p:tav>
                                      </p:tavLst>
                                    </p:anim>
                                    <p:animEffect transition="in" filter="fade">
                                      <p:cBhvr>
                                        <p:cTn id="28" dur="500"/>
                                        <p:tgtEl>
                                          <p:spTgt spid="24"/>
                                        </p:tgtEl>
                                      </p:cBhvr>
                                    </p:animEffect>
                                  </p:childTnLst>
                                </p:cTn>
                              </p:par>
                            </p:childTnLst>
                          </p:cTn>
                        </p:par>
                        <p:par>
                          <p:cTn id="29" fill="hold">
                            <p:stCondLst>
                              <p:cond delay="1000"/>
                            </p:stCondLst>
                            <p:childTnLst>
                              <p:par>
                                <p:cTn id="30" presetID="12" presetClass="entr" presetSubtype="8" fill="hold" nodeType="afterEffect">
                                  <p:stCondLst>
                                    <p:cond delay="0"/>
                                  </p:stCondLst>
                                  <p:childTnLst>
                                    <p:set>
                                      <p:cBhvr>
                                        <p:cTn id="31" dur="1" fill="hold">
                                          <p:stCondLst>
                                            <p:cond delay="0"/>
                                          </p:stCondLst>
                                        </p:cTn>
                                        <p:tgtEl>
                                          <p:spTgt spid="18"/>
                                        </p:tgtEl>
                                        <p:attrNameLst>
                                          <p:attrName>style.visibility</p:attrName>
                                        </p:attrNameLst>
                                      </p:cBhvr>
                                      <p:to>
                                        <p:strVal val="visible"/>
                                      </p:to>
                                    </p:set>
                                    <p:anim calcmode="lin" valueType="num">
                                      <p:cBhvr additive="base">
                                        <p:cTn id="32" dur="500"/>
                                        <p:tgtEl>
                                          <p:spTgt spid="18"/>
                                        </p:tgtEl>
                                        <p:attrNameLst>
                                          <p:attrName>ppt_x</p:attrName>
                                        </p:attrNameLst>
                                      </p:cBhvr>
                                      <p:tavLst>
                                        <p:tav tm="0">
                                          <p:val>
                                            <p:strVal val="#ppt_x-#ppt_w*1.125000"/>
                                          </p:val>
                                        </p:tav>
                                        <p:tav tm="100000">
                                          <p:val>
                                            <p:strVal val="#ppt_x"/>
                                          </p:val>
                                        </p:tav>
                                      </p:tavLst>
                                    </p:anim>
                                    <p:animEffect transition="in" filter="wipe(right)">
                                      <p:cBhvr>
                                        <p:cTn id="33" dur="500"/>
                                        <p:tgtEl>
                                          <p:spTgt spid="18"/>
                                        </p:tgtEl>
                                      </p:cBhvr>
                                    </p:animEffect>
                                  </p:childTnLst>
                                </p:cTn>
                              </p:par>
                            </p:childTnLst>
                          </p:cTn>
                        </p:par>
                        <p:par>
                          <p:cTn id="34" fill="hold">
                            <p:stCondLst>
                              <p:cond delay="1500"/>
                            </p:stCondLst>
                            <p:childTnLst>
                              <p:par>
                                <p:cTn id="35" presetID="12" presetClass="entr" presetSubtype="8" fill="hold" nodeType="afterEffect">
                                  <p:stCondLst>
                                    <p:cond delay="0"/>
                                  </p:stCondLst>
                                  <p:childTnLst>
                                    <p:set>
                                      <p:cBhvr>
                                        <p:cTn id="36" dur="1" fill="hold">
                                          <p:stCondLst>
                                            <p:cond delay="0"/>
                                          </p:stCondLst>
                                        </p:cTn>
                                        <p:tgtEl>
                                          <p:spTgt spid="28"/>
                                        </p:tgtEl>
                                        <p:attrNameLst>
                                          <p:attrName>style.visibility</p:attrName>
                                        </p:attrNameLst>
                                      </p:cBhvr>
                                      <p:to>
                                        <p:strVal val="visible"/>
                                      </p:to>
                                    </p:set>
                                    <p:anim calcmode="lin" valueType="num">
                                      <p:cBhvr additive="base">
                                        <p:cTn id="37" dur="500"/>
                                        <p:tgtEl>
                                          <p:spTgt spid="28"/>
                                        </p:tgtEl>
                                        <p:attrNameLst>
                                          <p:attrName>ppt_x</p:attrName>
                                        </p:attrNameLst>
                                      </p:cBhvr>
                                      <p:tavLst>
                                        <p:tav tm="0">
                                          <p:val>
                                            <p:strVal val="#ppt_x-#ppt_w*1.125000"/>
                                          </p:val>
                                        </p:tav>
                                        <p:tav tm="100000">
                                          <p:val>
                                            <p:strVal val="#ppt_x"/>
                                          </p:val>
                                        </p:tav>
                                      </p:tavLst>
                                    </p:anim>
                                    <p:animEffect transition="in" filter="wipe(right)">
                                      <p:cBhvr>
                                        <p:cTn id="38" dur="500"/>
                                        <p:tgtEl>
                                          <p:spTgt spid="28"/>
                                        </p:tgtEl>
                                      </p:cBhvr>
                                    </p:animEffect>
                                  </p:childTnLst>
                                </p:cTn>
                              </p:par>
                            </p:childTnLst>
                          </p:cTn>
                        </p:par>
                        <p:par>
                          <p:cTn id="39" fill="hold">
                            <p:stCondLst>
                              <p:cond delay="2000"/>
                            </p:stCondLst>
                            <p:childTnLst>
                              <p:par>
                                <p:cTn id="40" presetID="12" presetClass="entr" presetSubtype="8" fill="hold" nodeType="afterEffect">
                                  <p:stCondLst>
                                    <p:cond delay="0"/>
                                  </p:stCondLst>
                                  <p:childTnLst>
                                    <p:set>
                                      <p:cBhvr>
                                        <p:cTn id="41" dur="1" fill="hold">
                                          <p:stCondLst>
                                            <p:cond delay="0"/>
                                          </p:stCondLst>
                                        </p:cTn>
                                        <p:tgtEl>
                                          <p:spTgt spid="25"/>
                                        </p:tgtEl>
                                        <p:attrNameLst>
                                          <p:attrName>style.visibility</p:attrName>
                                        </p:attrNameLst>
                                      </p:cBhvr>
                                      <p:to>
                                        <p:strVal val="visible"/>
                                      </p:to>
                                    </p:set>
                                    <p:anim calcmode="lin" valueType="num">
                                      <p:cBhvr additive="base">
                                        <p:cTn id="42" dur="500"/>
                                        <p:tgtEl>
                                          <p:spTgt spid="25"/>
                                        </p:tgtEl>
                                        <p:attrNameLst>
                                          <p:attrName>ppt_x</p:attrName>
                                        </p:attrNameLst>
                                      </p:cBhvr>
                                      <p:tavLst>
                                        <p:tav tm="0">
                                          <p:val>
                                            <p:strVal val="#ppt_x-#ppt_w*1.125000"/>
                                          </p:val>
                                        </p:tav>
                                        <p:tav tm="100000">
                                          <p:val>
                                            <p:strVal val="#ppt_x"/>
                                          </p:val>
                                        </p:tav>
                                      </p:tavLst>
                                    </p:anim>
                                    <p:animEffect transition="in" filter="wipe(right)">
                                      <p:cBhvr>
                                        <p:cTn id="43" dur="500"/>
                                        <p:tgtEl>
                                          <p:spTgt spid="25"/>
                                        </p:tgtEl>
                                      </p:cBhvr>
                                    </p:animEffect>
                                  </p:childTnLst>
                                </p:cTn>
                              </p:par>
                            </p:childTnLst>
                          </p:cTn>
                        </p:par>
                        <p:par>
                          <p:cTn id="44" fill="hold">
                            <p:stCondLst>
                              <p:cond delay="2500"/>
                            </p:stCondLst>
                            <p:childTnLst>
                              <p:par>
                                <p:cTn id="45" presetID="12" presetClass="entr" presetSubtype="8" fill="hold" nodeType="afterEffect">
                                  <p:stCondLst>
                                    <p:cond delay="0"/>
                                  </p:stCondLst>
                                  <p:childTnLst>
                                    <p:set>
                                      <p:cBhvr>
                                        <p:cTn id="46" dur="1" fill="hold">
                                          <p:stCondLst>
                                            <p:cond delay="0"/>
                                          </p:stCondLst>
                                        </p:cTn>
                                        <p:tgtEl>
                                          <p:spTgt spid="31"/>
                                        </p:tgtEl>
                                        <p:attrNameLst>
                                          <p:attrName>style.visibility</p:attrName>
                                        </p:attrNameLst>
                                      </p:cBhvr>
                                      <p:to>
                                        <p:strVal val="visible"/>
                                      </p:to>
                                    </p:set>
                                    <p:anim calcmode="lin" valueType="num">
                                      <p:cBhvr additive="base">
                                        <p:cTn id="47" dur="500"/>
                                        <p:tgtEl>
                                          <p:spTgt spid="31"/>
                                        </p:tgtEl>
                                        <p:attrNameLst>
                                          <p:attrName>ppt_x</p:attrName>
                                        </p:attrNameLst>
                                      </p:cBhvr>
                                      <p:tavLst>
                                        <p:tav tm="0">
                                          <p:val>
                                            <p:strVal val="#ppt_x-#ppt_w*1.125000"/>
                                          </p:val>
                                        </p:tav>
                                        <p:tav tm="100000">
                                          <p:val>
                                            <p:strVal val="#ppt_x"/>
                                          </p:val>
                                        </p:tav>
                                      </p:tavLst>
                                    </p:anim>
                                    <p:animEffect transition="in" filter="wipe(right)">
                                      <p:cBhvr>
                                        <p:cTn id="48" dur="500"/>
                                        <p:tgtEl>
                                          <p:spTgt spid="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p:bldP spid="22" grpId="0"/>
      <p:bldP spid="23" grpId="0"/>
      <p:bldP spid="24"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0E1AC43F-AD04-410C-A7EF-D4502C75BAF3}"/>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20" y="13"/>
            <a:ext cx="12191981" cy="6857991"/>
          </a:xfrm>
          <a:prstGeom prst="rect">
            <a:avLst/>
          </a:prstGeom>
        </p:spPr>
      </p:pic>
      <p:sp>
        <p:nvSpPr>
          <p:cNvPr id="3" name="任意多边形: 形状 2">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D9643C58-7967-4852-B659-D1E0C5D94016}"/>
              </a:ext>
            </a:extLst>
          </p:cNvPr>
          <p:cNvSpPr/>
          <p:nvPr/>
        </p:nvSpPr>
        <p:spPr>
          <a:xfrm>
            <a:off x="1856731" y="2361753"/>
            <a:ext cx="8430679" cy="2278062"/>
          </a:xfrm>
          <a:custGeom>
            <a:avLst/>
            <a:gdLst>
              <a:gd name="connsiteX0" fmla="*/ 0 w 7991475"/>
              <a:gd name="connsiteY0" fmla="*/ 0 h 2278062"/>
              <a:gd name="connsiteX1" fmla="*/ 7991475 w 7991475"/>
              <a:gd name="connsiteY1" fmla="*/ 0 h 2278062"/>
              <a:gd name="connsiteX2" fmla="*/ 7991475 w 7991475"/>
              <a:gd name="connsiteY2" fmla="*/ 2278062 h 2278062"/>
              <a:gd name="connsiteX3" fmla="*/ 4510677 w 7991475"/>
              <a:gd name="connsiteY3" fmla="*/ 2278062 h 2278062"/>
              <a:gd name="connsiteX4" fmla="*/ 4516438 w 7991475"/>
              <a:gd name="connsiteY4" fmla="*/ 2220912 h 2278062"/>
              <a:gd name="connsiteX5" fmla="*/ 4514986 w 7991475"/>
              <a:gd name="connsiteY5" fmla="*/ 2206508 h 2278062"/>
              <a:gd name="connsiteX6" fmla="*/ 7919921 w 7991475"/>
              <a:gd name="connsiteY6" fmla="*/ 2206508 h 2278062"/>
              <a:gd name="connsiteX7" fmla="*/ 7919921 w 7991475"/>
              <a:gd name="connsiteY7" fmla="*/ 71554 h 2278062"/>
              <a:gd name="connsiteX8" fmla="*/ 71554 w 7991475"/>
              <a:gd name="connsiteY8" fmla="*/ 71554 h 2278062"/>
              <a:gd name="connsiteX9" fmla="*/ 71554 w 7991475"/>
              <a:gd name="connsiteY9" fmla="*/ 2206508 h 2278062"/>
              <a:gd name="connsiteX10" fmla="*/ 3476490 w 7991475"/>
              <a:gd name="connsiteY10" fmla="*/ 2206508 h 2278062"/>
              <a:gd name="connsiteX11" fmla="*/ 3475038 w 7991475"/>
              <a:gd name="connsiteY11" fmla="*/ 2220912 h 2278062"/>
              <a:gd name="connsiteX12" fmla="*/ 3480800 w 7991475"/>
              <a:gd name="connsiteY12" fmla="*/ 2278062 h 2278062"/>
              <a:gd name="connsiteX13" fmla="*/ 0 w 7991475"/>
              <a:gd name="connsiteY13" fmla="*/ 2278062 h 22780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7991475" h="2278062">
                <a:moveTo>
                  <a:pt x="0" y="0"/>
                </a:moveTo>
                <a:lnTo>
                  <a:pt x="7991475" y="0"/>
                </a:lnTo>
                <a:lnTo>
                  <a:pt x="7991475" y="2278062"/>
                </a:lnTo>
                <a:lnTo>
                  <a:pt x="4510677" y="2278062"/>
                </a:lnTo>
                <a:lnTo>
                  <a:pt x="4516438" y="2220912"/>
                </a:lnTo>
                <a:lnTo>
                  <a:pt x="4514986" y="2206508"/>
                </a:lnTo>
                <a:lnTo>
                  <a:pt x="7919921" y="2206508"/>
                </a:lnTo>
                <a:lnTo>
                  <a:pt x="7919921" y="71554"/>
                </a:lnTo>
                <a:lnTo>
                  <a:pt x="71554" y="71554"/>
                </a:lnTo>
                <a:lnTo>
                  <a:pt x="71554" y="2206508"/>
                </a:lnTo>
                <a:lnTo>
                  <a:pt x="3476490" y="2206508"/>
                </a:lnTo>
                <a:lnTo>
                  <a:pt x="3475038" y="2220912"/>
                </a:lnTo>
                <a:lnTo>
                  <a:pt x="3480800" y="2278062"/>
                </a:lnTo>
                <a:lnTo>
                  <a:pt x="0" y="2278062"/>
                </a:lnTo>
                <a:close/>
              </a:path>
            </a:pathLst>
          </a:custGeom>
          <a:solidFill>
            <a:schemeClr val="bg1">
              <a:alpha val="8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sym typeface="Arial" panose="020B0604020202020204" pitchFamily="34" charset="0"/>
            </a:endParaRPr>
          </a:p>
        </p:txBody>
      </p:sp>
      <p:grpSp>
        <p:nvGrpSpPr>
          <p:cNvPr id="4" name="组合 3">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13E7B586-A261-49AC-9335-99861E1577A2}"/>
              </a:ext>
            </a:extLst>
          </p:cNvPr>
          <p:cNvGrpSpPr/>
          <p:nvPr/>
        </p:nvGrpSpPr>
        <p:grpSpPr>
          <a:xfrm>
            <a:off x="2061115" y="2806589"/>
            <a:ext cx="8030623" cy="1208549"/>
            <a:chOff x="-2342329" y="2410951"/>
            <a:chExt cx="12070529" cy="1208549"/>
          </a:xfrm>
        </p:grpSpPr>
        <p:sp>
          <p:nvSpPr>
            <p:cNvPr id="5" name="文本框 4">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8FB497A9-5286-4BBB-8062-916FB0C49E9F}"/>
                </a:ext>
              </a:extLst>
            </p:cNvPr>
            <p:cNvSpPr txBox="1"/>
            <p:nvPr/>
          </p:nvSpPr>
          <p:spPr>
            <a:xfrm>
              <a:off x="-2200062" y="2424381"/>
              <a:ext cx="11772899" cy="923330"/>
            </a:xfrm>
            <a:prstGeom prst="rect">
              <a:avLst/>
            </a:prstGeom>
            <a:noFill/>
          </p:spPr>
          <p:txBody>
            <a:bodyPr vert="horz" rtlCol="0">
              <a:spAutoFit/>
            </a:bodyPr>
            <a:lstStyle/>
            <a:p>
              <a:pPr marL="0" marR="0" lvl="0" indent="0" algn="dist" defTabSz="457200" rtl="0" eaLnBrk="1" fontAlgn="auto" latinLnBrk="0" hangingPunct="1">
                <a:lnSpc>
                  <a:spcPct val="100000"/>
                </a:lnSpc>
                <a:spcBef>
                  <a:spcPts val="0"/>
                </a:spcBef>
                <a:spcAft>
                  <a:spcPts val="0"/>
                </a:spcAft>
                <a:buClrTx/>
                <a:buSzTx/>
                <a:buFontTx/>
                <a:buNone/>
                <a:tabLst/>
                <a:defRPr/>
              </a:pPr>
              <a:r>
                <a:rPr kumimoji="0" lang="zh-CN" altLang="en-US" sz="5400" b="0" i="1" u="none" strike="noStrike" kern="1200" cap="none" spc="0" normalizeH="0" baseline="0" noProof="0" dirty="0">
                  <a:ln>
                    <a:noFill/>
                  </a:ln>
                  <a:solidFill>
                    <a:srgbClr val="2CC8B8"/>
                  </a:solidFill>
                  <a:effectLst/>
                  <a:uLnTx/>
                  <a:uFillTx/>
                  <a:latin typeface="字魂36号-正文宋楷" panose="02000000000000000000" pitchFamily="2" charset="-122"/>
                  <a:ea typeface="字魂36号-正文宋楷" panose="02000000000000000000" pitchFamily="2" charset="-122"/>
                </a:rPr>
                <a:t>活动效果展望</a:t>
              </a:r>
            </a:p>
          </p:txBody>
        </p:sp>
        <p:sp>
          <p:nvSpPr>
            <p:cNvPr id="6" name="文本框 5">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26EA4DD1-1B41-4AEC-9FBC-A21F8E394C0F}"/>
                </a:ext>
              </a:extLst>
            </p:cNvPr>
            <p:cNvSpPr txBox="1"/>
            <p:nvPr/>
          </p:nvSpPr>
          <p:spPr>
            <a:xfrm>
              <a:off x="-2298721" y="2445246"/>
              <a:ext cx="11772899" cy="923330"/>
            </a:xfrm>
            <a:prstGeom prst="rect">
              <a:avLst/>
            </a:prstGeom>
            <a:noFill/>
          </p:spPr>
          <p:txBody>
            <a:bodyPr vert="horz" rtlCol="0">
              <a:spAutoFit/>
            </a:bodyPr>
            <a:lstStyle/>
            <a:p>
              <a:pPr marL="0" marR="0" lvl="0" indent="0" algn="dist" defTabSz="457200" rtl="0" eaLnBrk="1" fontAlgn="auto" latinLnBrk="0" hangingPunct="1">
                <a:lnSpc>
                  <a:spcPct val="100000"/>
                </a:lnSpc>
                <a:spcBef>
                  <a:spcPts val="0"/>
                </a:spcBef>
                <a:spcAft>
                  <a:spcPts val="0"/>
                </a:spcAft>
                <a:buClrTx/>
                <a:buSzTx/>
                <a:buFontTx/>
                <a:buNone/>
                <a:tabLst/>
                <a:defRPr/>
              </a:pPr>
              <a:r>
                <a:rPr kumimoji="0" lang="zh-CN" altLang="en-US" sz="5400" b="0" i="1" u="none" strike="noStrike" kern="1200" cap="none" spc="0" normalizeH="0" baseline="0" noProof="0" dirty="0">
                  <a:ln>
                    <a:noFill/>
                  </a:ln>
                  <a:solidFill>
                    <a:srgbClr val="A1249B"/>
                  </a:solidFill>
                  <a:effectLst/>
                  <a:uLnTx/>
                  <a:uFillTx/>
                  <a:latin typeface="字魂36号-正文宋楷" panose="02000000000000000000" pitchFamily="2" charset="-122"/>
                  <a:ea typeface="字魂36号-正文宋楷" panose="02000000000000000000" pitchFamily="2" charset="-122"/>
                </a:rPr>
                <a:t>活动效果展望</a:t>
              </a:r>
            </a:p>
          </p:txBody>
        </p:sp>
        <p:sp>
          <p:nvSpPr>
            <p:cNvPr id="7" name="平行四边形 6">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7E7B2021-C9E7-4457-B1DF-7BFC4BC9AC00}"/>
                </a:ext>
              </a:extLst>
            </p:cNvPr>
            <p:cNvSpPr/>
            <p:nvPr/>
          </p:nvSpPr>
          <p:spPr>
            <a:xfrm>
              <a:off x="-2133600" y="3378200"/>
              <a:ext cx="2540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8" name="平行四边形 7">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590F7EB3-39D4-4B87-8695-0692FB1ACF20}"/>
                </a:ext>
              </a:extLst>
            </p:cNvPr>
            <p:cNvSpPr/>
            <p:nvPr/>
          </p:nvSpPr>
          <p:spPr>
            <a:xfrm>
              <a:off x="-2108200" y="3276600"/>
              <a:ext cx="2540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9" name="平行四边形 8">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BB46BBFC-2462-4B63-AA9A-ACB42C82CBA7}"/>
                </a:ext>
              </a:extLst>
            </p:cNvPr>
            <p:cNvSpPr/>
            <p:nvPr/>
          </p:nvSpPr>
          <p:spPr>
            <a:xfrm>
              <a:off x="-1879600" y="3568700"/>
              <a:ext cx="1524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0" name="平行四边形 9">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3E75B482-4F0E-425A-BFBA-6EE2ADF35A79}"/>
                </a:ext>
              </a:extLst>
            </p:cNvPr>
            <p:cNvSpPr/>
            <p:nvPr/>
          </p:nvSpPr>
          <p:spPr>
            <a:xfrm>
              <a:off x="-1841500" y="2730500"/>
              <a:ext cx="1524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1" name="平行四边形 10">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50148FA3-8BEC-4D5E-9904-D7156BF8524C}"/>
                </a:ext>
              </a:extLst>
            </p:cNvPr>
            <p:cNvSpPr/>
            <p:nvPr/>
          </p:nvSpPr>
          <p:spPr>
            <a:xfrm>
              <a:off x="-1727200" y="2908300"/>
              <a:ext cx="1270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2" name="平行四边形 11">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6878E43B-404C-4B85-8A86-A5DE8C076152}"/>
                </a:ext>
              </a:extLst>
            </p:cNvPr>
            <p:cNvSpPr/>
            <p:nvPr/>
          </p:nvSpPr>
          <p:spPr>
            <a:xfrm>
              <a:off x="-1612900" y="2844800"/>
              <a:ext cx="2286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3" name="平行四边形 12">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A287AB4C-128E-4268-AAB9-3D6EB33B59C2}"/>
                </a:ext>
              </a:extLst>
            </p:cNvPr>
            <p:cNvSpPr/>
            <p:nvPr/>
          </p:nvSpPr>
          <p:spPr>
            <a:xfrm>
              <a:off x="-1384300" y="3302000"/>
              <a:ext cx="2159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4" name="平行四边形 13">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2CBE075A-36AF-4BE8-90DE-53294F00B059}"/>
                </a:ext>
              </a:extLst>
            </p:cNvPr>
            <p:cNvSpPr/>
            <p:nvPr/>
          </p:nvSpPr>
          <p:spPr>
            <a:xfrm>
              <a:off x="-1295400" y="3111500"/>
              <a:ext cx="2032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5" name="平行四边形 14">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6C4D0BA3-2B3D-4C61-80E4-790A067B0D72}"/>
                </a:ext>
              </a:extLst>
            </p:cNvPr>
            <p:cNvSpPr/>
            <p:nvPr/>
          </p:nvSpPr>
          <p:spPr>
            <a:xfrm>
              <a:off x="-1219200" y="3429000"/>
              <a:ext cx="1524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6" name="平行四边形 15">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82AE7C0C-5296-41E6-953C-EED8B6492B8C}"/>
                </a:ext>
              </a:extLst>
            </p:cNvPr>
            <p:cNvSpPr/>
            <p:nvPr/>
          </p:nvSpPr>
          <p:spPr>
            <a:xfrm>
              <a:off x="-1028700" y="2654300"/>
              <a:ext cx="2159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7" name="平行四边形 16">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D23EBF09-2FD9-4AAF-B334-5EB0B32F4D14}"/>
                </a:ext>
              </a:extLst>
            </p:cNvPr>
            <p:cNvSpPr/>
            <p:nvPr/>
          </p:nvSpPr>
          <p:spPr>
            <a:xfrm>
              <a:off x="-889000" y="3149600"/>
              <a:ext cx="1524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8" name="平行四边形 17">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06DC1F90-1727-459F-B2CD-EABDC3470ACD}"/>
                </a:ext>
              </a:extLst>
            </p:cNvPr>
            <p:cNvSpPr/>
            <p:nvPr/>
          </p:nvSpPr>
          <p:spPr>
            <a:xfrm>
              <a:off x="-762000" y="3162300"/>
              <a:ext cx="1905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9" name="平行四边形 18">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0A2246BB-58CD-4357-B45C-E60224693D9B}"/>
                </a:ext>
              </a:extLst>
            </p:cNvPr>
            <p:cNvSpPr/>
            <p:nvPr/>
          </p:nvSpPr>
          <p:spPr>
            <a:xfrm>
              <a:off x="-698500" y="3543300"/>
              <a:ext cx="2286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20" name="平行四边形 19">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A927ED5C-B647-4B3B-97DB-955D9C5A23A4}"/>
                </a:ext>
              </a:extLst>
            </p:cNvPr>
            <p:cNvSpPr/>
            <p:nvPr/>
          </p:nvSpPr>
          <p:spPr>
            <a:xfrm>
              <a:off x="-495300" y="2806700"/>
              <a:ext cx="1524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21" name="平行四边形 20">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8AD924EE-2F2D-465A-9911-BECFE53E7B3C}"/>
                </a:ext>
              </a:extLst>
            </p:cNvPr>
            <p:cNvSpPr/>
            <p:nvPr/>
          </p:nvSpPr>
          <p:spPr>
            <a:xfrm>
              <a:off x="-393700" y="3568700"/>
              <a:ext cx="2159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22" name="平行四边形 21">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6E80F851-B431-4619-9A08-BED3AF1D7BD6}"/>
                </a:ext>
              </a:extLst>
            </p:cNvPr>
            <p:cNvSpPr/>
            <p:nvPr/>
          </p:nvSpPr>
          <p:spPr>
            <a:xfrm>
              <a:off x="-266700" y="2984500"/>
              <a:ext cx="2540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23" name="平行四边形 22">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1481DD72-5E9F-4B26-A566-318EB9688763}"/>
                </a:ext>
              </a:extLst>
            </p:cNvPr>
            <p:cNvSpPr/>
            <p:nvPr/>
          </p:nvSpPr>
          <p:spPr>
            <a:xfrm>
              <a:off x="-165100" y="2654300"/>
              <a:ext cx="2286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24" name="平行四边形 23">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FA988FEC-7C16-4795-82E1-53D622A4D15B}"/>
                </a:ext>
              </a:extLst>
            </p:cNvPr>
            <p:cNvSpPr/>
            <p:nvPr/>
          </p:nvSpPr>
          <p:spPr>
            <a:xfrm>
              <a:off x="-25400" y="3022600"/>
              <a:ext cx="1778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25" name="平行四边形 24">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5CB8BCF1-4807-46C4-8792-B5EB55EFA441}"/>
                </a:ext>
              </a:extLst>
            </p:cNvPr>
            <p:cNvSpPr/>
            <p:nvPr/>
          </p:nvSpPr>
          <p:spPr>
            <a:xfrm>
              <a:off x="152400" y="2806700"/>
              <a:ext cx="2032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26" name="平行四边形 25">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CA71E0D7-FC2A-467E-ABF8-5F6CAC88F225}"/>
                </a:ext>
              </a:extLst>
            </p:cNvPr>
            <p:cNvSpPr/>
            <p:nvPr/>
          </p:nvSpPr>
          <p:spPr>
            <a:xfrm>
              <a:off x="254000" y="3302000"/>
              <a:ext cx="2286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27" name="平行四边形 26">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BBAD19A4-7AA0-4830-A1D3-41BBC0BAF5AF}"/>
                </a:ext>
              </a:extLst>
            </p:cNvPr>
            <p:cNvSpPr/>
            <p:nvPr/>
          </p:nvSpPr>
          <p:spPr>
            <a:xfrm>
              <a:off x="304800" y="3492500"/>
              <a:ext cx="1651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28" name="平行四边形 27">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1A0C9FBF-179C-4533-A6A2-F22BF1733357}"/>
                </a:ext>
              </a:extLst>
            </p:cNvPr>
            <p:cNvSpPr/>
            <p:nvPr/>
          </p:nvSpPr>
          <p:spPr>
            <a:xfrm>
              <a:off x="520700" y="3543300"/>
              <a:ext cx="2413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29" name="平行四边形 28">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7E1380CC-6CBE-46B9-A72E-B293C35C30E6}"/>
                </a:ext>
              </a:extLst>
            </p:cNvPr>
            <p:cNvSpPr/>
            <p:nvPr/>
          </p:nvSpPr>
          <p:spPr>
            <a:xfrm>
              <a:off x="558800" y="3479800"/>
              <a:ext cx="1651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30" name="平行四边形 29">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BB01A80F-B57E-4303-AEF8-568EB24A25F6}"/>
                </a:ext>
              </a:extLst>
            </p:cNvPr>
            <p:cNvSpPr/>
            <p:nvPr/>
          </p:nvSpPr>
          <p:spPr>
            <a:xfrm>
              <a:off x="762000" y="3403600"/>
              <a:ext cx="1524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31" name="平行四边形 30">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E40DF225-9A05-4B67-8519-BF364E663693}"/>
                </a:ext>
              </a:extLst>
            </p:cNvPr>
            <p:cNvSpPr/>
            <p:nvPr/>
          </p:nvSpPr>
          <p:spPr>
            <a:xfrm>
              <a:off x="901700" y="2908300"/>
              <a:ext cx="2159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32" name="平行四边形 31">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0B414EC2-8170-4E3E-8E00-A2E7D6AD305E}"/>
                </a:ext>
              </a:extLst>
            </p:cNvPr>
            <p:cNvSpPr/>
            <p:nvPr/>
          </p:nvSpPr>
          <p:spPr>
            <a:xfrm>
              <a:off x="965200" y="2832100"/>
              <a:ext cx="2032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33" name="平行四边形 32">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975FA6FB-11DE-4309-A5E3-356CAB86CEA2}"/>
                </a:ext>
              </a:extLst>
            </p:cNvPr>
            <p:cNvSpPr/>
            <p:nvPr/>
          </p:nvSpPr>
          <p:spPr>
            <a:xfrm>
              <a:off x="1117600" y="3238500"/>
              <a:ext cx="1270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34" name="平行四边形 33">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98C5A400-1490-41A6-A100-5CC1E1F2169E}"/>
                </a:ext>
              </a:extLst>
            </p:cNvPr>
            <p:cNvSpPr/>
            <p:nvPr/>
          </p:nvSpPr>
          <p:spPr>
            <a:xfrm>
              <a:off x="1231900" y="3378200"/>
              <a:ext cx="1651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35" name="平行四边形 34">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BB0A5ED5-9FFF-4ED2-9DC7-96DDD4AAF60C}"/>
                </a:ext>
              </a:extLst>
            </p:cNvPr>
            <p:cNvSpPr/>
            <p:nvPr/>
          </p:nvSpPr>
          <p:spPr>
            <a:xfrm>
              <a:off x="1371600" y="3340100"/>
              <a:ext cx="2540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36" name="平行四边形 35">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9754AE47-8F63-46BC-9081-2D3D63807E11}"/>
                </a:ext>
              </a:extLst>
            </p:cNvPr>
            <p:cNvSpPr/>
            <p:nvPr/>
          </p:nvSpPr>
          <p:spPr>
            <a:xfrm>
              <a:off x="1485900" y="3327400"/>
              <a:ext cx="2159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37" name="平行四边形 36">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B94912A0-6402-45AE-84E3-9E72DC94B851}"/>
                </a:ext>
              </a:extLst>
            </p:cNvPr>
            <p:cNvSpPr/>
            <p:nvPr/>
          </p:nvSpPr>
          <p:spPr>
            <a:xfrm>
              <a:off x="1651000" y="2844800"/>
              <a:ext cx="2413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38" name="平行四边形 37">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3016C20D-E136-4794-9B61-5554C3573B7F}"/>
                </a:ext>
              </a:extLst>
            </p:cNvPr>
            <p:cNvSpPr/>
            <p:nvPr/>
          </p:nvSpPr>
          <p:spPr>
            <a:xfrm>
              <a:off x="1778000" y="2933700"/>
              <a:ext cx="1397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39" name="平行四边形 38">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02CBC135-C730-4334-B355-9678CBB92500}"/>
                </a:ext>
              </a:extLst>
            </p:cNvPr>
            <p:cNvSpPr/>
            <p:nvPr/>
          </p:nvSpPr>
          <p:spPr>
            <a:xfrm>
              <a:off x="1841500" y="3149600"/>
              <a:ext cx="1524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40" name="平行四边形 39">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8DCCCBE3-2E50-4D49-ABEA-C26B5DC7E248}"/>
                </a:ext>
              </a:extLst>
            </p:cNvPr>
            <p:cNvSpPr/>
            <p:nvPr/>
          </p:nvSpPr>
          <p:spPr>
            <a:xfrm>
              <a:off x="1955800" y="3149600"/>
              <a:ext cx="2159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41" name="平行四边形 40">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78468CDE-9F85-4EEF-89F0-74D2E2EFA774}"/>
                </a:ext>
              </a:extLst>
            </p:cNvPr>
            <p:cNvSpPr/>
            <p:nvPr/>
          </p:nvSpPr>
          <p:spPr>
            <a:xfrm>
              <a:off x="2146300" y="2679700"/>
              <a:ext cx="1651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42" name="平行四边形 41">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B24DA5C9-C41E-4E4A-94E2-5D0E6227DDDE}"/>
                </a:ext>
              </a:extLst>
            </p:cNvPr>
            <p:cNvSpPr/>
            <p:nvPr/>
          </p:nvSpPr>
          <p:spPr>
            <a:xfrm>
              <a:off x="2235200" y="2667000"/>
              <a:ext cx="2540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43" name="平行四边形 42">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6D87B116-7C20-4C5A-92E7-AE334C292378}"/>
                </a:ext>
              </a:extLst>
            </p:cNvPr>
            <p:cNvSpPr/>
            <p:nvPr/>
          </p:nvSpPr>
          <p:spPr>
            <a:xfrm>
              <a:off x="2336800" y="3124200"/>
              <a:ext cx="1270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44" name="平行四边形 43">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0244B9E0-C5FD-4CE4-AC65-A0E3C3C1408C}"/>
                </a:ext>
              </a:extLst>
            </p:cNvPr>
            <p:cNvSpPr/>
            <p:nvPr/>
          </p:nvSpPr>
          <p:spPr>
            <a:xfrm>
              <a:off x="2540000" y="2578100"/>
              <a:ext cx="1778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45" name="平行四边形 44">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AB8F502B-F5D3-45D3-BD11-EF908A9C5A2E}"/>
                </a:ext>
              </a:extLst>
            </p:cNvPr>
            <p:cNvSpPr/>
            <p:nvPr/>
          </p:nvSpPr>
          <p:spPr>
            <a:xfrm>
              <a:off x="2667000" y="3048000"/>
              <a:ext cx="1270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46" name="平行四边形 45">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DEA329FB-0E30-4B17-87FD-28E09FE4DD24}"/>
                </a:ext>
              </a:extLst>
            </p:cNvPr>
            <p:cNvSpPr/>
            <p:nvPr/>
          </p:nvSpPr>
          <p:spPr>
            <a:xfrm>
              <a:off x="2819400" y="3352800"/>
              <a:ext cx="1905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47" name="平行四边形 46">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712F608D-6B33-4777-A822-DC10B063E277}"/>
                </a:ext>
              </a:extLst>
            </p:cNvPr>
            <p:cNvSpPr/>
            <p:nvPr/>
          </p:nvSpPr>
          <p:spPr>
            <a:xfrm>
              <a:off x="2921000" y="3454400"/>
              <a:ext cx="1778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48" name="平行四边形 47">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F068A207-7849-494C-87A5-5C1E9168C614}"/>
                </a:ext>
              </a:extLst>
            </p:cNvPr>
            <p:cNvSpPr/>
            <p:nvPr/>
          </p:nvSpPr>
          <p:spPr>
            <a:xfrm>
              <a:off x="2997200" y="3479800"/>
              <a:ext cx="2413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49" name="平行四边形 48">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236AEC72-C0E6-47E4-9192-E2C731C24F00}"/>
                </a:ext>
              </a:extLst>
            </p:cNvPr>
            <p:cNvSpPr/>
            <p:nvPr/>
          </p:nvSpPr>
          <p:spPr>
            <a:xfrm>
              <a:off x="3086100" y="2908300"/>
              <a:ext cx="2286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50" name="平行四边形 49">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70646FF9-58F1-45F3-A32F-51970933DE2B}"/>
                </a:ext>
              </a:extLst>
            </p:cNvPr>
            <p:cNvSpPr/>
            <p:nvPr/>
          </p:nvSpPr>
          <p:spPr>
            <a:xfrm>
              <a:off x="3276600" y="2755900"/>
              <a:ext cx="1397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51" name="平行四边形 50">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62E214BD-F662-4082-AE68-D8BD740D262A}"/>
                </a:ext>
              </a:extLst>
            </p:cNvPr>
            <p:cNvSpPr/>
            <p:nvPr/>
          </p:nvSpPr>
          <p:spPr>
            <a:xfrm>
              <a:off x="3340100" y="2616200"/>
              <a:ext cx="2159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52" name="平行四边形 51">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B84319B7-2A1E-463C-B61C-9636EEE10BB6}"/>
                </a:ext>
              </a:extLst>
            </p:cNvPr>
            <p:cNvSpPr/>
            <p:nvPr/>
          </p:nvSpPr>
          <p:spPr>
            <a:xfrm>
              <a:off x="3467100" y="3136900"/>
              <a:ext cx="2286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53" name="平行四边形 52">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12B9124E-22C7-40C4-9083-A08E11158BC5}"/>
                </a:ext>
              </a:extLst>
            </p:cNvPr>
            <p:cNvSpPr/>
            <p:nvPr/>
          </p:nvSpPr>
          <p:spPr>
            <a:xfrm>
              <a:off x="3657600" y="3124200"/>
              <a:ext cx="2286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54" name="平行四边形 53">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A70EEFFE-1FDE-4792-844C-579F56A125E7}"/>
                </a:ext>
              </a:extLst>
            </p:cNvPr>
            <p:cNvSpPr/>
            <p:nvPr/>
          </p:nvSpPr>
          <p:spPr>
            <a:xfrm>
              <a:off x="3835400" y="2552700"/>
              <a:ext cx="2159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55" name="平行四边形 54">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BE4B1B8B-966E-434B-A943-993DD9FE24E2}"/>
                </a:ext>
              </a:extLst>
            </p:cNvPr>
            <p:cNvSpPr/>
            <p:nvPr/>
          </p:nvSpPr>
          <p:spPr>
            <a:xfrm>
              <a:off x="3860800" y="3479800"/>
              <a:ext cx="2540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56" name="平行四边形 55">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7E75F2F6-F01F-4EB8-B281-87238CA40AB7}"/>
                </a:ext>
              </a:extLst>
            </p:cNvPr>
            <p:cNvSpPr/>
            <p:nvPr/>
          </p:nvSpPr>
          <p:spPr>
            <a:xfrm>
              <a:off x="4076700" y="3098800"/>
              <a:ext cx="2032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57" name="平行四边形 56">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D0A0C76E-7418-4699-AB70-507F3E46159D}"/>
                </a:ext>
              </a:extLst>
            </p:cNvPr>
            <p:cNvSpPr/>
            <p:nvPr/>
          </p:nvSpPr>
          <p:spPr>
            <a:xfrm>
              <a:off x="4140200" y="2882900"/>
              <a:ext cx="1270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58" name="平行四边形 57">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B53EC9AB-6FE9-4385-B911-9F27AEF8F055}"/>
                </a:ext>
              </a:extLst>
            </p:cNvPr>
            <p:cNvSpPr/>
            <p:nvPr/>
          </p:nvSpPr>
          <p:spPr>
            <a:xfrm>
              <a:off x="4279900" y="3225800"/>
              <a:ext cx="1270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59" name="平行四边形 58">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CC9FA4ED-2086-4BDE-BB04-355A3010CE3B}"/>
                </a:ext>
              </a:extLst>
            </p:cNvPr>
            <p:cNvSpPr/>
            <p:nvPr/>
          </p:nvSpPr>
          <p:spPr>
            <a:xfrm>
              <a:off x="4381500" y="2590800"/>
              <a:ext cx="1524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60" name="平行四边形 59">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189FF69C-0842-4E3E-8130-9EB0B0B6A8D9}"/>
                </a:ext>
              </a:extLst>
            </p:cNvPr>
            <p:cNvSpPr/>
            <p:nvPr/>
          </p:nvSpPr>
          <p:spPr>
            <a:xfrm>
              <a:off x="4584700" y="3517900"/>
              <a:ext cx="1524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61" name="平行四边形 60">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4CDB4AEC-6936-48B6-AABC-E8268C72AE88}"/>
                </a:ext>
              </a:extLst>
            </p:cNvPr>
            <p:cNvSpPr/>
            <p:nvPr/>
          </p:nvSpPr>
          <p:spPr>
            <a:xfrm>
              <a:off x="4686300" y="3568700"/>
              <a:ext cx="1524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62" name="平行四边形 61">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8F33B902-0275-4988-9679-22F984AFB87A}"/>
                </a:ext>
              </a:extLst>
            </p:cNvPr>
            <p:cNvSpPr/>
            <p:nvPr/>
          </p:nvSpPr>
          <p:spPr>
            <a:xfrm>
              <a:off x="4762500" y="2806700"/>
              <a:ext cx="1905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63" name="平行四边形 62">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E359D23C-E3D8-4FA9-AE74-43E6FEA6AE99}"/>
                </a:ext>
              </a:extLst>
            </p:cNvPr>
            <p:cNvSpPr/>
            <p:nvPr/>
          </p:nvSpPr>
          <p:spPr>
            <a:xfrm>
              <a:off x="4953000" y="3543300"/>
              <a:ext cx="1651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64" name="平行四边形 63">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72703AB8-3831-4CE4-A5E0-D78FC40B31F0}"/>
                </a:ext>
              </a:extLst>
            </p:cNvPr>
            <p:cNvSpPr/>
            <p:nvPr/>
          </p:nvSpPr>
          <p:spPr>
            <a:xfrm>
              <a:off x="5029200" y="2895600"/>
              <a:ext cx="2413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65" name="平行四边形 64">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A325F06D-DA32-4BBA-AEC1-B3351E44B4DD}"/>
                </a:ext>
              </a:extLst>
            </p:cNvPr>
            <p:cNvSpPr/>
            <p:nvPr/>
          </p:nvSpPr>
          <p:spPr>
            <a:xfrm>
              <a:off x="5156200" y="2641600"/>
              <a:ext cx="1651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66" name="平行四边形 65">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38D076F1-59AE-44DF-80B9-B044E4316CA6}"/>
                </a:ext>
              </a:extLst>
            </p:cNvPr>
            <p:cNvSpPr/>
            <p:nvPr/>
          </p:nvSpPr>
          <p:spPr>
            <a:xfrm>
              <a:off x="5334000" y="2895600"/>
              <a:ext cx="1270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67" name="平行四边形 66">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8D92D6DD-CC3D-45F6-9913-E08691C73EFF}"/>
                </a:ext>
              </a:extLst>
            </p:cNvPr>
            <p:cNvSpPr/>
            <p:nvPr/>
          </p:nvSpPr>
          <p:spPr>
            <a:xfrm>
              <a:off x="5422900" y="3048000"/>
              <a:ext cx="1651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68" name="平行四边形 67">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5CFACF4F-3517-4BD3-B5B5-1B92854C050A}"/>
                </a:ext>
              </a:extLst>
            </p:cNvPr>
            <p:cNvSpPr/>
            <p:nvPr/>
          </p:nvSpPr>
          <p:spPr>
            <a:xfrm>
              <a:off x="5549900" y="3251200"/>
              <a:ext cx="2159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69" name="平行四边形 68">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2A06BAC7-C2F3-4F5E-AB40-9C51E2D97D12}"/>
                </a:ext>
              </a:extLst>
            </p:cNvPr>
            <p:cNvSpPr/>
            <p:nvPr/>
          </p:nvSpPr>
          <p:spPr>
            <a:xfrm>
              <a:off x="5727700" y="2743200"/>
              <a:ext cx="1778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70" name="平行四边形 69">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459A9A6D-87FE-42AD-BC15-C138E78229F8}"/>
                </a:ext>
              </a:extLst>
            </p:cNvPr>
            <p:cNvSpPr/>
            <p:nvPr/>
          </p:nvSpPr>
          <p:spPr>
            <a:xfrm>
              <a:off x="5778500" y="3568700"/>
              <a:ext cx="2413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71" name="平行四边形 70">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BE3CEB5F-9D91-4A6C-B937-25AAC691D868}"/>
                </a:ext>
              </a:extLst>
            </p:cNvPr>
            <p:cNvSpPr/>
            <p:nvPr/>
          </p:nvSpPr>
          <p:spPr>
            <a:xfrm>
              <a:off x="5943600" y="3149600"/>
              <a:ext cx="1651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72" name="平行四边形 71">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1DAECA4B-9C66-4D29-9795-4B5161EEAEF4}"/>
                </a:ext>
              </a:extLst>
            </p:cNvPr>
            <p:cNvSpPr/>
            <p:nvPr/>
          </p:nvSpPr>
          <p:spPr>
            <a:xfrm>
              <a:off x="6108700" y="2794000"/>
              <a:ext cx="2286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73" name="平行四边形 72">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70CC69EA-297C-42BB-96DC-6A70AD3C1027}"/>
                </a:ext>
              </a:extLst>
            </p:cNvPr>
            <p:cNvSpPr/>
            <p:nvPr/>
          </p:nvSpPr>
          <p:spPr>
            <a:xfrm>
              <a:off x="6248400" y="3365500"/>
              <a:ext cx="2540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74" name="平行四边形 73">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8F40DC8F-C285-4A47-A377-B714D7959C02}"/>
                </a:ext>
              </a:extLst>
            </p:cNvPr>
            <p:cNvSpPr/>
            <p:nvPr/>
          </p:nvSpPr>
          <p:spPr>
            <a:xfrm>
              <a:off x="6273800" y="3225800"/>
              <a:ext cx="1778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75" name="平行四边形 74">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8955CD73-2EC7-4CEB-B511-96AE3B297B2F}"/>
                </a:ext>
              </a:extLst>
            </p:cNvPr>
            <p:cNvSpPr/>
            <p:nvPr/>
          </p:nvSpPr>
          <p:spPr>
            <a:xfrm>
              <a:off x="6464300" y="3543300"/>
              <a:ext cx="2413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76" name="平行四边形 75">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7DF94055-0DAA-41FF-9600-08CD79892B48}"/>
                </a:ext>
              </a:extLst>
            </p:cNvPr>
            <p:cNvSpPr/>
            <p:nvPr/>
          </p:nvSpPr>
          <p:spPr>
            <a:xfrm>
              <a:off x="6540500" y="3365500"/>
              <a:ext cx="2413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77" name="平行四边形 76">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5A30326F-9ACA-4FFA-881D-C480D43DC4F4}"/>
                </a:ext>
              </a:extLst>
            </p:cNvPr>
            <p:cNvSpPr/>
            <p:nvPr/>
          </p:nvSpPr>
          <p:spPr>
            <a:xfrm>
              <a:off x="6654800" y="3352800"/>
              <a:ext cx="1397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78" name="平行四边形 77">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79BE14CF-E90B-4A7B-A053-E163A775C260}"/>
                </a:ext>
              </a:extLst>
            </p:cNvPr>
            <p:cNvSpPr/>
            <p:nvPr/>
          </p:nvSpPr>
          <p:spPr>
            <a:xfrm>
              <a:off x="6845300" y="2616200"/>
              <a:ext cx="2032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79" name="平行四边形 78">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24B87990-45E2-4E97-8DCC-D58A2CD00F76}"/>
                </a:ext>
              </a:extLst>
            </p:cNvPr>
            <p:cNvSpPr/>
            <p:nvPr/>
          </p:nvSpPr>
          <p:spPr>
            <a:xfrm>
              <a:off x="6946900" y="2565400"/>
              <a:ext cx="1270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80" name="平行四边形 79">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224C328C-4B80-4904-BE2B-831294ACD76F}"/>
                </a:ext>
              </a:extLst>
            </p:cNvPr>
            <p:cNvSpPr/>
            <p:nvPr/>
          </p:nvSpPr>
          <p:spPr>
            <a:xfrm>
              <a:off x="7035800" y="3378200"/>
              <a:ext cx="2540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81" name="平行四边形 80">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82067924-48AB-438C-B6A7-7B1772BCF7B6}"/>
                </a:ext>
              </a:extLst>
            </p:cNvPr>
            <p:cNvSpPr/>
            <p:nvPr/>
          </p:nvSpPr>
          <p:spPr>
            <a:xfrm>
              <a:off x="7239000" y="3035300"/>
              <a:ext cx="1270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82" name="平行四边形 81">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BED4353D-F952-4008-965A-31378AAF7CAE}"/>
                </a:ext>
              </a:extLst>
            </p:cNvPr>
            <p:cNvSpPr/>
            <p:nvPr/>
          </p:nvSpPr>
          <p:spPr>
            <a:xfrm>
              <a:off x="7302500" y="3365500"/>
              <a:ext cx="1397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83" name="平行四边形 82">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82EC905F-FC41-4D48-A67A-68D34DAAF05F}"/>
                </a:ext>
              </a:extLst>
            </p:cNvPr>
            <p:cNvSpPr/>
            <p:nvPr/>
          </p:nvSpPr>
          <p:spPr>
            <a:xfrm>
              <a:off x="7429500" y="3543300"/>
              <a:ext cx="2540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84" name="平行四边形 83">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C1BEF8C3-29AA-4974-A3B7-9F76783994B1}"/>
                </a:ext>
              </a:extLst>
            </p:cNvPr>
            <p:cNvSpPr/>
            <p:nvPr/>
          </p:nvSpPr>
          <p:spPr>
            <a:xfrm>
              <a:off x="7531100" y="2679700"/>
              <a:ext cx="1397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85" name="平行四边形 84">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2C1B232A-0B09-433A-A231-5A540854FE22}"/>
                </a:ext>
              </a:extLst>
            </p:cNvPr>
            <p:cNvSpPr/>
            <p:nvPr/>
          </p:nvSpPr>
          <p:spPr>
            <a:xfrm>
              <a:off x="7772400" y="3009900"/>
              <a:ext cx="2413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86" name="平行四边形 85">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2AF7F2AB-CF3A-41C9-BC8E-9034D55806D1}"/>
                </a:ext>
              </a:extLst>
            </p:cNvPr>
            <p:cNvSpPr/>
            <p:nvPr/>
          </p:nvSpPr>
          <p:spPr>
            <a:xfrm>
              <a:off x="7810500" y="3429000"/>
              <a:ext cx="2286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87" name="平行四边形 86">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3C41A0E7-110C-4D7B-8512-E33D9487B0BB}"/>
                </a:ext>
              </a:extLst>
            </p:cNvPr>
            <p:cNvSpPr/>
            <p:nvPr/>
          </p:nvSpPr>
          <p:spPr>
            <a:xfrm>
              <a:off x="7962900" y="2552700"/>
              <a:ext cx="1778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88" name="平行四边形 87">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2C1D0D6B-0CE6-4B8D-9ABC-4FB97008A203}"/>
                </a:ext>
              </a:extLst>
            </p:cNvPr>
            <p:cNvSpPr/>
            <p:nvPr/>
          </p:nvSpPr>
          <p:spPr>
            <a:xfrm>
              <a:off x="8051800" y="3009900"/>
              <a:ext cx="1905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89" name="平行四边形 88">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3B892C89-069A-45BB-BA31-6EB3F446C967}"/>
                </a:ext>
              </a:extLst>
            </p:cNvPr>
            <p:cNvSpPr/>
            <p:nvPr/>
          </p:nvSpPr>
          <p:spPr>
            <a:xfrm>
              <a:off x="8280400" y="3213100"/>
              <a:ext cx="1270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90" name="平行四边形 89">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4ECCB161-29DF-48F1-882A-3157C715E513}"/>
                </a:ext>
              </a:extLst>
            </p:cNvPr>
            <p:cNvSpPr/>
            <p:nvPr/>
          </p:nvSpPr>
          <p:spPr>
            <a:xfrm>
              <a:off x="8293100" y="3073400"/>
              <a:ext cx="1905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91" name="平行四边形 90">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FBAFD537-3B82-4C69-8F7C-4149DD8780FC}"/>
                </a:ext>
              </a:extLst>
            </p:cNvPr>
            <p:cNvSpPr/>
            <p:nvPr/>
          </p:nvSpPr>
          <p:spPr>
            <a:xfrm>
              <a:off x="8509000" y="2857500"/>
              <a:ext cx="2286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92" name="平行四边形 91">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78264C87-3165-4B3B-A790-055CB2ECC89A}"/>
                </a:ext>
              </a:extLst>
            </p:cNvPr>
            <p:cNvSpPr/>
            <p:nvPr/>
          </p:nvSpPr>
          <p:spPr>
            <a:xfrm>
              <a:off x="8610600" y="3505200"/>
              <a:ext cx="1651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93" name="平行四边形 92">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2873072C-4408-4681-B2A6-70A4486C8334}"/>
                </a:ext>
              </a:extLst>
            </p:cNvPr>
            <p:cNvSpPr/>
            <p:nvPr/>
          </p:nvSpPr>
          <p:spPr>
            <a:xfrm>
              <a:off x="8750300" y="3492500"/>
              <a:ext cx="1397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94" name="平行四边形 93">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5F434F7A-752B-47CE-9635-CF9529F819FE}"/>
                </a:ext>
              </a:extLst>
            </p:cNvPr>
            <p:cNvSpPr/>
            <p:nvPr/>
          </p:nvSpPr>
          <p:spPr>
            <a:xfrm>
              <a:off x="8851900" y="2654300"/>
              <a:ext cx="2540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95" name="平行四边形 94">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45A66826-B3B6-421E-B811-A5F46B0F6788}"/>
                </a:ext>
              </a:extLst>
            </p:cNvPr>
            <p:cNvSpPr/>
            <p:nvPr/>
          </p:nvSpPr>
          <p:spPr>
            <a:xfrm>
              <a:off x="9042400" y="2730500"/>
              <a:ext cx="2286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96" name="平行四边形 95">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89E1D63D-9C21-4710-A7E9-40C83CE26514}"/>
                </a:ext>
              </a:extLst>
            </p:cNvPr>
            <p:cNvSpPr/>
            <p:nvPr/>
          </p:nvSpPr>
          <p:spPr>
            <a:xfrm>
              <a:off x="9144000" y="2616200"/>
              <a:ext cx="1397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97" name="平行四边形 96">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53704D5D-2788-4C93-9B3F-3D57B90C64B7}"/>
                </a:ext>
              </a:extLst>
            </p:cNvPr>
            <p:cNvSpPr/>
            <p:nvPr/>
          </p:nvSpPr>
          <p:spPr>
            <a:xfrm>
              <a:off x="9182100" y="2959100"/>
              <a:ext cx="1651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98" name="平行四边形 97">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AE836BC4-8863-495A-9D3F-7D94860A62F6}"/>
                </a:ext>
              </a:extLst>
            </p:cNvPr>
            <p:cNvSpPr/>
            <p:nvPr/>
          </p:nvSpPr>
          <p:spPr>
            <a:xfrm>
              <a:off x="9410700" y="3022600"/>
              <a:ext cx="2159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99" name="平行四边形 98">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1BF31D90-CDD9-4023-B234-42B8DA40F4CA}"/>
                </a:ext>
              </a:extLst>
            </p:cNvPr>
            <p:cNvSpPr/>
            <p:nvPr/>
          </p:nvSpPr>
          <p:spPr>
            <a:xfrm>
              <a:off x="9499600" y="2717800"/>
              <a:ext cx="2286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00" name="平行四边形 99">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36E3C81D-2DBF-4BEA-95AA-4FB396FE5E71}"/>
                </a:ext>
              </a:extLst>
            </p:cNvPr>
            <p:cNvSpPr/>
            <p:nvPr/>
          </p:nvSpPr>
          <p:spPr>
            <a:xfrm>
              <a:off x="-2235200" y="2667000"/>
              <a:ext cx="1270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01" name="平行四边形 100">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96FD8F1A-837B-4B53-B38D-E062DE351DD1}"/>
                </a:ext>
              </a:extLst>
            </p:cNvPr>
            <p:cNvSpPr/>
            <p:nvPr/>
          </p:nvSpPr>
          <p:spPr>
            <a:xfrm>
              <a:off x="-2120900" y="3505200"/>
              <a:ext cx="1778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02" name="平行四边形 101">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7A4A2822-BE92-4FFA-8170-65893D0583D2}"/>
                </a:ext>
              </a:extLst>
            </p:cNvPr>
            <p:cNvSpPr/>
            <p:nvPr/>
          </p:nvSpPr>
          <p:spPr>
            <a:xfrm>
              <a:off x="-1917700" y="3086100"/>
              <a:ext cx="1651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03" name="平行四边形 102">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DD4CA839-02D0-4E50-8699-1DEBB340C392}"/>
                </a:ext>
              </a:extLst>
            </p:cNvPr>
            <p:cNvSpPr/>
            <p:nvPr/>
          </p:nvSpPr>
          <p:spPr>
            <a:xfrm>
              <a:off x="-1866900" y="2908300"/>
              <a:ext cx="1778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04" name="平行四边形 103">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90EB81FE-A972-4D2F-BE29-10D2C3199343}"/>
                </a:ext>
              </a:extLst>
            </p:cNvPr>
            <p:cNvSpPr/>
            <p:nvPr/>
          </p:nvSpPr>
          <p:spPr>
            <a:xfrm>
              <a:off x="-1625600" y="2882900"/>
              <a:ext cx="2159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05" name="平行四边形 104">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C71F4D4A-7D79-4295-9C2F-665BD9B6660C}"/>
                </a:ext>
              </a:extLst>
            </p:cNvPr>
            <p:cNvSpPr/>
            <p:nvPr/>
          </p:nvSpPr>
          <p:spPr>
            <a:xfrm>
              <a:off x="-1600200" y="2908300"/>
              <a:ext cx="2413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06" name="平行四边形 105">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608CD2C8-3C20-4637-A86F-19EF8C326615}"/>
                </a:ext>
              </a:extLst>
            </p:cNvPr>
            <p:cNvSpPr/>
            <p:nvPr/>
          </p:nvSpPr>
          <p:spPr>
            <a:xfrm>
              <a:off x="-1447800" y="3263900"/>
              <a:ext cx="2286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07" name="平行四边形 106">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9EEDEC44-06BA-4869-BDBF-DB83D62B7D2C}"/>
                </a:ext>
              </a:extLst>
            </p:cNvPr>
            <p:cNvSpPr/>
            <p:nvPr/>
          </p:nvSpPr>
          <p:spPr>
            <a:xfrm>
              <a:off x="-1244600" y="2705100"/>
              <a:ext cx="2540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08" name="平行四边形 107">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8338515F-5944-4B75-93D8-9C116724C058}"/>
                </a:ext>
              </a:extLst>
            </p:cNvPr>
            <p:cNvSpPr/>
            <p:nvPr/>
          </p:nvSpPr>
          <p:spPr>
            <a:xfrm>
              <a:off x="-1231900" y="3314700"/>
              <a:ext cx="2540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09" name="平行四边形 108">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5C878F96-FFA3-41CD-BF13-916AFAF15247}"/>
                </a:ext>
              </a:extLst>
            </p:cNvPr>
            <p:cNvSpPr/>
            <p:nvPr/>
          </p:nvSpPr>
          <p:spPr>
            <a:xfrm>
              <a:off x="-1041400" y="3022600"/>
              <a:ext cx="2032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10" name="平行四边形 109">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D48E460E-D7FA-43EB-94B3-94BA63A0A582}"/>
                </a:ext>
              </a:extLst>
            </p:cNvPr>
            <p:cNvSpPr/>
            <p:nvPr/>
          </p:nvSpPr>
          <p:spPr>
            <a:xfrm>
              <a:off x="-876300" y="2679700"/>
              <a:ext cx="1651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11" name="平行四边形 110">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B244BDA0-D5E5-4790-9711-89B062A11ECE}"/>
                </a:ext>
              </a:extLst>
            </p:cNvPr>
            <p:cNvSpPr/>
            <p:nvPr/>
          </p:nvSpPr>
          <p:spPr>
            <a:xfrm>
              <a:off x="-812800" y="3175000"/>
              <a:ext cx="2286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12" name="平行四边形 111">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9E1CB5A4-2EFD-4C78-BABB-3710C3863C3E}"/>
                </a:ext>
              </a:extLst>
            </p:cNvPr>
            <p:cNvSpPr/>
            <p:nvPr/>
          </p:nvSpPr>
          <p:spPr>
            <a:xfrm>
              <a:off x="-711200" y="3302000"/>
              <a:ext cx="2286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13" name="平行四边形 112">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4840F781-3E62-4B4C-BA1A-BB98DA2CE247}"/>
                </a:ext>
              </a:extLst>
            </p:cNvPr>
            <p:cNvSpPr/>
            <p:nvPr/>
          </p:nvSpPr>
          <p:spPr>
            <a:xfrm>
              <a:off x="-533400" y="3352800"/>
              <a:ext cx="1905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14" name="平行四边形 113">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DA28E0A8-956F-466C-9757-CD4EB2A9ECBD}"/>
                </a:ext>
              </a:extLst>
            </p:cNvPr>
            <p:cNvSpPr/>
            <p:nvPr/>
          </p:nvSpPr>
          <p:spPr>
            <a:xfrm>
              <a:off x="-381000" y="3136900"/>
              <a:ext cx="2286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15" name="平行四边形 114">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4E42D18E-5126-47B9-8A95-7580A0053903}"/>
                </a:ext>
              </a:extLst>
            </p:cNvPr>
            <p:cNvSpPr/>
            <p:nvPr/>
          </p:nvSpPr>
          <p:spPr>
            <a:xfrm>
              <a:off x="-292100" y="3403600"/>
              <a:ext cx="2159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16" name="平行四边形 115">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C9612D3D-9C47-476B-81E4-4429348891EC}"/>
                </a:ext>
              </a:extLst>
            </p:cNvPr>
            <p:cNvSpPr/>
            <p:nvPr/>
          </p:nvSpPr>
          <p:spPr>
            <a:xfrm>
              <a:off x="-203200" y="3175000"/>
              <a:ext cx="2286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17" name="平行四边形 116">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87553AFF-94F4-4D5D-BEAC-977F17DFBAA0}"/>
                </a:ext>
              </a:extLst>
            </p:cNvPr>
            <p:cNvSpPr/>
            <p:nvPr/>
          </p:nvSpPr>
          <p:spPr>
            <a:xfrm>
              <a:off x="25400" y="2882900"/>
              <a:ext cx="2286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18" name="平行四边形 117">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26360AA4-D567-4E89-A818-310F964D45D2}"/>
                </a:ext>
              </a:extLst>
            </p:cNvPr>
            <p:cNvSpPr/>
            <p:nvPr/>
          </p:nvSpPr>
          <p:spPr>
            <a:xfrm>
              <a:off x="50800" y="3149600"/>
              <a:ext cx="1778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19" name="平行四边形 118">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C3076524-4ECE-4AD3-95EF-D4C12AEA7E72}"/>
                </a:ext>
              </a:extLst>
            </p:cNvPr>
            <p:cNvSpPr/>
            <p:nvPr/>
          </p:nvSpPr>
          <p:spPr>
            <a:xfrm>
              <a:off x="177800" y="3048000"/>
              <a:ext cx="2159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20" name="平行四边形 119">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641A430A-0E9A-4840-892E-281AFFA9AF96}"/>
                </a:ext>
              </a:extLst>
            </p:cNvPr>
            <p:cNvSpPr/>
            <p:nvPr/>
          </p:nvSpPr>
          <p:spPr>
            <a:xfrm>
              <a:off x="381000" y="3149600"/>
              <a:ext cx="2159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21" name="平行四边形 120">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BEA3F834-06A8-41D4-AE2E-C12B50C847B9}"/>
                </a:ext>
              </a:extLst>
            </p:cNvPr>
            <p:cNvSpPr/>
            <p:nvPr/>
          </p:nvSpPr>
          <p:spPr>
            <a:xfrm>
              <a:off x="533400" y="3556000"/>
              <a:ext cx="1905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22" name="平行四边形 121">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CF9E1656-1C30-4329-99AB-5AB7CB698813}"/>
                </a:ext>
              </a:extLst>
            </p:cNvPr>
            <p:cNvSpPr/>
            <p:nvPr/>
          </p:nvSpPr>
          <p:spPr>
            <a:xfrm>
              <a:off x="609600" y="2628900"/>
              <a:ext cx="1905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23" name="平行四边形 122">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56BCB648-6227-44D8-98BC-4A7A3B4503C7}"/>
                </a:ext>
              </a:extLst>
            </p:cNvPr>
            <p:cNvSpPr/>
            <p:nvPr/>
          </p:nvSpPr>
          <p:spPr>
            <a:xfrm>
              <a:off x="673100" y="3149600"/>
              <a:ext cx="2286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24" name="平行四边形 123">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0E3A4C89-C418-4487-98F1-6023B89E21D6}"/>
                </a:ext>
              </a:extLst>
            </p:cNvPr>
            <p:cNvSpPr/>
            <p:nvPr/>
          </p:nvSpPr>
          <p:spPr>
            <a:xfrm>
              <a:off x="812800" y="3594100"/>
              <a:ext cx="1651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25" name="平行四边形 124">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19A35F8B-CBF0-47E8-9988-E0D0C2CBE40F}"/>
                </a:ext>
              </a:extLst>
            </p:cNvPr>
            <p:cNvSpPr/>
            <p:nvPr/>
          </p:nvSpPr>
          <p:spPr>
            <a:xfrm>
              <a:off x="1028700" y="2870200"/>
              <a:ext cx="1397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26" name="平行四边形 125">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52B2EDD2-AF4D-4AE1-B22C-B42A733A1E6D}"/>
                </a:ext>
              </a:extLst>
            </p:cNvPr>
            <p:cNvSpPr/>
            <p:nvPr/>
          </p:nvSpPr>
          <p:spPr>
            <a:xfrm>
              <a:off x="1143000" y="3416300"/>
              <a:ext cx="1778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27" name="平行四边形 126">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5E9FA02D-F262-4690-84B6-BD2DB79E5713}"/>
                </a:ext>
              </a:extLst>
            </p:cNvPr>
            <p:cNvSpPr/>
            <p:nvPr/>
          </p:nvSpPr>
          <p:spPr>
            <a:xfrm>
              <a:off x="1257300" y="3390900"/>
              <a:ext cx="1778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28" name="平行四边形 127">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8D4142BD-44B0-4D44-B2D0-E3FEF1098842}"/>
                </a:ext>
              </a:extLst>
            </p:cNvPr>
            <p:cNvSpPr/>
            <p:nvPr/>
          </p:nvSpPr>
          <p:spPr>
            <a:xfrm>
              <a:off x="1358900" y="3594100"/>
              <a:ext cx="1905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29" name="平行四边形 128">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9E68BE7B-8E2E-4071-B74A-FB1C607B9C20}"/>
                </a:ext>
              </a:extLst>
            </p:cNvPr>
            <p:cNvSpPr/>
            <p:nvPr/>
          </p:nvSpPr>
          <p:spPr>
            <a:xfrm>
              <a:off x="1524000" y="3276600"/>
              <a:ext cx="2032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30" name="平行四边形 129">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0819F684-93E8-471F-A765-F6565F19CF91}"/>
                </a:ext>
              </a:extLst>
            </p:cNvPr>
            <p:cNvSpPr/>
            <p:nvPr/>
          </p:nvSpPr>
          <p:spPr>
            <a:xfrm>
              <a:off x="1625600" y="2971800"/>
              <a:ext cx="2032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31" name="平行四边形 130">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D39FD33F-1CCD-4645-8FF0-DFA8AFE72178}"/>
                </a:ext>
              </a:extLst>
            </p:cNvPr>
            <p:cNvSpPr/>
            <p:nvPr/>
          </p:nvSpPr>
          <p:spPr>
            <a:xfrm>
              <a:off x="1739900" y="3060700"/>
              <a:ext cx="2413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32" name="平行四边形 131">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E391D440-A3B7-44EE-BBDC-35B10D73889A}"/>
                </a:ext>
              </a:extLst>
            </p:cNvPr>
            <p:cNvSpPr/>
            <p:nvPr/>
          </p:nvSpPr>
          <p:spPr>
            <a:xfrm>
              <a:off x="1930400" y="3086100"/>
              <a:ext cx="2286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33" name="平行四边形 132">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3943B9D7-0D7A-4B94-B533-C2DE32E9CBBC}"/>
                </a:ext>
              </a:extLst>
            </p:cNvPr>
            <p:cNvSpPr/>
            <p:nvPr/>
          </p:nvSpPr>
          <p:spPr>
            <a:xfrm>
              <a:off x="2006600" y="2641600"/>
              <a:ext cx="2540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34" name="平行四边形 133">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AE9A0DF2-F0BA-410F-BAA0-692F9758C3EC}"/>
                </a:ext>
              </a:extLst>
            </p:cNvPr>
            <p:cNvSpPr/>
            <p:nvPr/>
          </p:nvSpPr>
          <p:spPr>
            <a:xfrm>
              <a:off x="2120900" y="2819400"/>
              <a:ext cx="1524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35" name="平行四边形 134">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FF93DDD2-64E6-4EFE-8A82-F45831ECE83C}"/>
                </a:ext>
              </a:extLst>
            </p:cNvPr>
            <p:cNvSpPr/>
            <p:nvPr/>
          </p:nvSpPr>
          <p:spPr>
            <a:xfrm>
              <a:off x="2209800" y="2997200"/>
              <a:ext cx="2159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36" name="平行四边形 135">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6E0F9D3E-80B7-45D3-A23F-9D73DA89142B}"/>
                </a:ext>
              </a:extLst>
            </p:cNvPr>
            <p:cNvSpPr/>
            <p:nvPr/>
          </p:nvSpPr>
          <p:spPr>
            <a:xfrm>
              <a:off x="2387600" y="3200400"/>
              <a:ext cx="1905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37" name="平行四边形 136">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3F51D803-CFCE-4589-8101-6DEFBA9040EF}"/>
                </a:ext>
              </a:extLst>
            </p:cNvPr>
            <p:cNvSpPr/>
            <p:nvPr/>
          </p:nvSpPr>
          <p:spPr>
            <a:xfrm>
              <a:off x="2489200" y="3263900"/>
              <a:ext cx="1270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38" name="平行四边形 137">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292AB2E6-94D2-4A1A-B3DA-C15FE31F1CA7}"/>
                </a:ext>
              </a:extLst>
            </p:cNvPr>
            <p:cNvSpPr/>
            <p:nvPr/>
          </p:nvSpPr>
          <p:spPr>
            <a:xfrm>
              <a:off x="2578100" y="3187700"/>
              <a:ext cx="1397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39" name="平行四边形 138">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C1FFA6AC-14D1-4874-A895-49EAC947825A}"/>
                </a:ext>
              </a:extLst>
            </p:cNvPr>
            <p:cNvSpPr/>
            <p:nvPr/>
          </p:nvSpPr>
          <p:spPr>
            <a:xfrm>
              <a:off x="2781300" y="3225800"/>
              <a:ext cx="1778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40" name="平行四边形 139">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CB8050B0-9B73-4AE7-ACB7-A367F28025B5}"/>
                </a:ext>
              </a:extLst>
            </p:cNvPr>
            <p:cNvSpPr/>
            <p:nvPr/>
          </p:nvSpPr>
          <p:spPr>
            <a:xfrm>
              <a:off x="2933700" y="3505200"/>
              <a:ext cx="1397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41" name="平行四边形 140">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E8CE8DA0-99C4-43C0-BA9D-087BD3FA2852}"/>
                </a:ext>
              </a:extLst>
            </p:cNvPr>
            <p:cNvSpPr/>
            <p:nvPr/>
          </p:nvSpPr>
          <p:spPr>
            <a:xfrm>
              <a:off x="3073400" y="3048000"/>
              <a:ext cx="1905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42" name="平行四边形 141">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274E13C9-AD7D-4550-A7FB-283681E4B13E}"/>
                </a:ext>
              </a:extLst>
            </p:cNvPr>
            <p:cNvSpPr/>
            <p:nvPr/>
          </p:nvSpPr>
          <p:spPr>
            <a:xfrm>
              <a:off x="3187700" y="2578100"/>
              <a:ext cx="1651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43" name="平行四边形 142">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8505D8FD-D24D-4B36-8A60-95160AB9CBAB}"/>
                </a:ext>
              </a:extLst>
            </p:cNvPr>
            <p:cNvSpPr/>
            <p:nvPr/>
          </p:nvSpPr>
          <p:spPr>
            <a:xfrm>
              <a:off x="3327400" y="3594100"/>
              <a:ext cx="2540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44" name="平行四边形 143">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D84BE471-4CF3-4CD7-8AFF-3F782047D8BD}"/>
                </a:ext>
              </a:extLst>
            </p:cNvPr>
            <p:cNvSpPr/>
            <p:nvPr/>
          </p:nvSpPr>
          <p:spPr>
            <a:xfrm>
              <a:off x="3390900" y="3530600"/>
              <a:ext cx="2286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45" name="平行四边形 144">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54C35544-90B1-4568-B2FB-26EFDA35DA8B}"/>
                </a:ext>
              </a:extLst>
            </p:cNvPr>
            <p:cNvSpPr/>
            <p:nvPr/>
          </p:nvSpPr>
          <p:spPr>
            <a:xfrm>
              <a:off x="3492500" y="2705100"/>
              <a:ext cx="1397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46" name="平行四边形 145">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83ADF4F1-1182-408A-99D4-AFD8904A6AA2}"/>
                </a:ext>
              </a:extLst>
            </p:cNvPr>
            <p:cNvSpPr/>
            <p:nvPr/>
          </p:nvSpPr>
          <p:spPr>
            <a:xfrm>
              <a:off x="3695700" y="2679700"/>
              <a:ext cx="2413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47" name="平行四边形 146">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C017F586-2963-4BBE-B483-96299D322002}"/>
                </a:ext>
              </a:extLst>
            </p:cNvPr>
            <p:cNvSpPr/>
            <p:nvPr/>
          </p:nvSpPr>
          <p:spPr>
            <a:xfrm>
              <a:off x="3835400" y="2692400"/>
              <a:ext cx="1397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48" name="平行四边形 147">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18F229E2-F14E-44FA-897F-A9EC1A50A4ED}"/>
                </a:ext>
              </a:extLst>
            </p:cNvPr>
            <p:cNvSpPr/>
            <p:nvPr/>
          </p:nvSpPr>
          <p:spPr>
            <a:xfrm>
              <a:off x="3937000" y="3200400"/>
              <a:ext cx="1778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49" name="平行四边形 148">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064B769F-D719-4696-91E9-7194F6C51680}"/>
                </a:ext>
              </a:extLst>
            </p:cNvPr>
            <p:cNvSpPr/>
            <p:nvPr/>
          </p:nvSpPr>
          <p:spPr>
            <a:xfrm>
              <a:off x="4013200" y="2781300"/>
              <a:ext cx="1397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50" name="平行四边形 149">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C06F1542-15B7-4596-96B5-9AE47505AA28}"/>
                </a:ext>
              </a:extLst>
            </p:cNvPr>
            <p:cNvSpPr/>
            <p:nvPr/>
          </p:nvSpPr>
          <p:spPr>
            <a:xfrm>
              <a:off x="4165600" y="2933700"/>
              <a:ext cx="1651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51" name="平行四边形 150">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A6C36CE4-EEF3-40CB-98E3-26D07DAE1983}"/>
                </a:ext>
              </a:extLst>
            </p:cNvPr>
            <p:cNvSpPr/>
            <p:nvPr/>
          </p:nvSpPr>
          <p:spPr>
            <a:xfrm>
              <a:off x="4241800" y="3467100"/>
              <a:ext cx="2159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52" name="平行四边形 151">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A3C6D413-4D4F-440D-8D62-93245980AD40}"/>
                </a:ext>
              </a:extLst>
            </p:cNvPr>
            <p:cNvSpPr/>
            <p:nvPr/>
          </p:nvSpPr>
          <p:spPr>
            <a:xfrm>
              <a:off x="4432300" y="2590800"/>
              <a:ext cx="1397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53" name="平行四边形 152">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9D3FEAB6-CC13-4B15-B90F-1FDD8EC3ED02}"/>
                </a:ext>
              </a:extLst>
            </p:cNvPr>
            <p:cNvSpPr/>
            <p:nvPr/>
          </p:nvSpPr>
          <p:spPr>
            <a:xfrm>
              <a:off x="4495800" y="3251200"/>
              <a:ext cx="1524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54" name="平行四边形 153">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FF129380-AE58-4907-A830-A83A21C3C4D5}"/>
                </a:ext>
              </a:extLst>
            </p:cNvPr>
            <p:cNvSpPr/>
            <p:nvPr/>
          </p:nvSpPr>
          <p:spPr>
            <a:xfrm>
              <a:off x="4699000" y="3200400"/>
              <a:ext cx="2032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55" name="平行四边形 154">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988DE545-D6FD-4B5F-8B1D-F697C89DAB54}"/>
                </a:ext>
              </a:extLst>
            </p:cNvPr>
            <p:cNvSpPr/>
            <p:nvPr/>
          </p:nvSpPr>
          <p:spPr>
            <a:xfrm>
              <a:off x="4826000" y="3302000"/>
              <a:ext cx="1270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56" name="平行四边形 155">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85C032C0-0BAE-4157-AFA8-0D06B345C6CA}"/>
                </a:ext>
              </a:extLst>
            </p:cNvPr>
            <p:cNvSpPr/>
            <p:nvPr/>
          </p:nvSpPr>
          <p:spPr>
            <a:xfrm>
              <a:off x="4940300" y="3149600"/>
              <a:ext cx="2286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57" name="平行四边形 156">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433EF564-469E-48BE-AEC6-BE3663D4BFCD}"/>
                </a:ext>
              </a:extLst>
            </p:cNvPr>
            <p:cNvSpPr/>
            <p:nvPr/>
          </p:nvSpPr>
          <p:spPr>
            <a:xfrm>
              <a:off x="5080000" y="3568700"/>
              <a:ext cx="1524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58" name="平行四边形 157">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8A1EA6FB-1F72-464E-9501-11547540119A}"/>
                </a:ext>
              </a:extLst>
            </p:cNvPr>
            <p:cNvSpPr/>
            <p:nvPr/>
          </p:nvSpPr>
          <p:spPr>
            <a:xfrm>
              <a:off x="5156200" y="2667000"/>
              <a:ext cx="1905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59" name="平行四边形 158">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5DB09F17-9A1A-4394-8C53-5EABC903A53D}"/>
                </a:ext>
              </a:extLst>
            </p:cNvPr>
            <p:cNvSpPr/>
            <p:nvPr/>
          </p:nvSpPr>
          <p:spPr>
            <a:xfrm>
              <a:off x="5359400" y="2679700"/>
              <a:ext cx="2032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60" name="平行四边形 159">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60ECB75A-24A8-469B-9A5B-694BF44CB477}"/>
                </a:ext>
              </a:extLst>
            </p:cNvPr>
            <p:cNvSpPr/>
            <p:nvPr/>
          </p:nvSpPr>
          <p:spPr>
            <a:xfrm>
              <a:off x="5410200" y="2679700"/>
              <a:ext cx="1905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61" name="平行四边形 160">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5957CF9C-7539-4DA4-8A78-6B8021377600}"/>
                </a:ext>
              </a:extLst>
            </p:cNvPr>
            <p:cNvSpPr/>
            <p:nvPr/>
          </p:nvSpPr>
          <p:spPr>
            <a:xfrm>
              <a:off x="5499100" y="2971800"/>
              <a:ext cx="1651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62" name="平行四边形 161">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102A22C2-3607-4414-A031-92EF1FA05C17}"/>
                </a:ext>
              </a:extLst>
            </p:cNvPr>
            <p:cNvSpPr/>
            <p:nvPr/>
          </p:nvSpPr>
          <p:spPr>
            <a:xfrm>
              <a:off x="5664200" y="3251200"/>
              <a:ext cx="1651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63" name="平行四边形 162">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138E0B04-B947-4A9D-AA03-CDB908B0A672}"/>
                </a:ext>
              </a:extLst>
            </p:cNvPr>
            <p:cNvSpPr/>
            <p:nvPr/>
          </p:nvSpPr>
          <p:spPr>
            <a:xfrm>
              <a:off x="5765800" y="3302000"/>
              <a:ext cx="2032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64" name="平行四边形 163">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6F69C4FB-4649-4D57-953D-19A361D63886}"/>
                </a:ext>
              </a:extLst>
            </p:cNvPr>
            <p:cNvSpPr/>
            <p:nvPr/>
          </p:nvSpPr>
          <p:spPr>
            <a:xfrm>
              <a:off x="5943600" y="3403600"/>
              <a:ext cx="1778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65" name="平行四边形 164">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A5EDF521-2F8C-493E-A038-F95FDB8B53FE}"/>
                </a:ext>
              </a:extLst>
            </p:cNvPr>
            <p:cNvSpPr/>
            <p:nvPr/>
          </p:nvSpPr>
          <p:spPr>
            <a:xfrm>
              <a:off x="6019800" y="2844800"/>
              <a:ext cx="1905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66" name="平行四边形 165">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D2D72B1A-0573-4B76-9D18-EA700E6B97D7}"/>
                </a:ext>
              </a:extLst>
            </p:cNvPr>
            <p:cNvSpPr/>
            <p:nvPr/>
          </p:nvSpPr>
          <p:spPr>
            <a:xfrm>
              <a:off x="6223000" y="3276600"/>
              <a:ext cx="1905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67" name="平行四边形 166">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430C35D3-8040-46AC-B210-EE08F0EB77F7}"/>
                </a:ext>
              </a:extLst>
            </p:cNvPr>
            <p:cNvSpPr/>
            <p:nvPr/>
          </p:nvSpPr>
          <p:spPr>
            <a:xfrm>
              <a:off x="6261100" y="3327400"/>
              <a:ext cx="1905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68" name="平行四边形 167">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8DFD36C0-E779-4E90-B245-093F25FF5758}"/>
                </a:ext>
              </a:extLst>
            </p:cNvPr>
            <p:cNvSpPr/>
            <p:nvPr/>
          </p:nvSpPr>
          <p:spPr>
            <a:xfrm>
              <a:off x="6502400" y="3111500"/>
              <a:ext cx="1905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69" name="平行四边形 168">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827FA6C9-D6EF-4656-99C1-DA805C168922}"/>
                </a:ext>
              </a:extLst>
            </p:cNvPr>
            <p:cNvSpPr/>
            <p:nvPr/>
          </p:nvSpPr>
          <p:spPr>
            <a:xfrm>
              <a:off x="6553200" y="2755900"/>
              <a:ext cx="1778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70" name="平行四边形 169">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D1762FFA-A958-4C66-8840-D6B86DFEB82C}"/>
                </a:ext>
              </a:extLst>
            </p:cNvPr>
            <p:cNvSpPr/>
            <p:nvPr/>
          </p:nvSpPr>
          <p:spPr>
            <a:xfrm>
              <a:off x="6642100" y="3276600"/>
              <a:ext cx="2540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71" name="平行四边形 170">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A3B7A693-D1A3-48BB-890B-EBF94B8B9B0D}"/>
                </a:ext>
              </a:extLst>
            </p:cNvPr>
            <p:cNvSpPr/>
            <p:nvPr/>
          </p:nvSpPr>
          <p:spPr>
            <a:xfrm>
              <a:off x="6781800" y="3594100"/>
              <a:ext cx="1524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72" name="平行四边形 171">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795DE9AD-06B4-4B1D-A137-169553869150}"/>
                </a:ext>
              </a:extLst>
            </p:cNvPr>
            <p:cNvSpPr/>
            <p:nvPr/>
          </p:nvSpPr>
          <p:spPr>
            <a:xfrm>
              <a:off x="6908800" y="3517900"/>
              <a:ext cx="2159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73" name="平行四边形 172">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613C77D0-CEE6-4E41-922F-AE41A89209DD}"/>
                </a:ext>
              </a:extLst>
            </p:cNvPr>
            <p:cNvSpPr/>
            <p:nvPr/>
          </p:nvSpPr>
          <p:spPr>
            <a:xfrm>
              <a:off x="7048500" y="3136900"/>
              <a:ext cx="2159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74" name="平行四边形 173">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36F3EA35-88FE-4222-8AF0-0CC820216151}"/>
                </a:ext>
              </a:extLst>
            </p:cNvPr>
            <p:cNvSpPr/>
            <p:nvPr/>
          </p:nvSpPr>
          <p:spPr>
            <a:xfrm>
              <a:off x="7188200" y="3454400"/>
              <a:ext cx="2540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75" name="平行四边形 174">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921864B9-C47E-4432-99C5-1D954F7A26C0}"/>
                </a:ext>
              </a:extLst>
            </p:cNvPr>
            <p:cNvSpPr/>
            <p:nvPr/>
          </p:nvSpPr>
          <p:spPr>
            <a:xfrm>
              <a:off x="7327900" y="3175000"/>
              <a:ext cx="1270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76" name="平行四边形 175">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D240AC9E-AC7C-4365-AEDF-4BC671EE5B49}"/>
                </a:ext>
              </a:extLst>
            </p:cNvPr>
            <p:cNvSpPr/>
            <p:nvPr/>
          </p:nvSpPr>
          <p:spPr>
            <a:xfrm>
              <a:off x="7442200" y="2908300"/>
              <a:ext cx="1270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77" name="平行四边形 176">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265D6B41-7E29-41F1-9EA0-DAE5F9F4D82C}"/>
                </a:ext>
              </a:extLst>
            </p:cNvPr>
            <p:cNvSpPr/>
            <p:nvPr/>
          </p:nvSpPr>
          <p:spPr>
            <a:xfrm>
              <a:off x="7594600" y="2895600"/>
              <a:ext cx="1270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78" name="平行四边形 177">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7DC763EF-51D6-4772-9411-34471295AA05}"/>
                </a:ext>
              </a:extLst>
            </p:cNvPr>
            <p:cNvSpPr/>
            <p:nvPr/>
          </p:nvSpPr>
          <p:spPr>
            <a:xfrm>
              <a:off x="7759700" y="3175000"/>
              <a:ext cx="2540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79" name="平行四边形 178">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9368062D-256E-4E12-BAD7-3A71092AF74A}"/>
                </a:ext>
              </a:extLst>
            </p:cNvPr>
            <p:cNvSpPr/>
            <p:nvPr/>
          </p:nvSpPr>
          <p:spPr>
            <a:xfrm>
              <a:off x="7861300" y="2806700"/>
              <a:ext cx="1905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80" name="平行四边形 179">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8C28E6BD-6D98-4598-9760-94B0F7A8B110}"/>
                </a:ext>
              </a:extLst>
            </p:cNvPr>
            <p:cNvSpPr/>
            <p:nvPr/>
          </p:nvSpPr>
          <p:spPr>
            <a:xfrm>
              <a:off x="8026400" y="2933700"/>
              <a:ext cx="2540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81" name="平行四边形 180">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53768E4A-A1F4-413F-8745-DF25D5630363}"/>
                </a:ext>
              </a:extLst>
            </p:cNvPr>
            <p:cNvSpPr/>
            <p:nvPr/>
          </p:nvSpPr>
          <p:spPr>
            <a:xfrm>
              <a:off x="8064500" y="2755900"/>
              <a:ext cx="2413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82" name="平行四边形 181">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AD361544-A7F6-4C43-A2DF-B6FB8B1D4F95}"/>
                </a:ext>
              </a:extLst>
            </p:cNvPr>
            <p:cNvSpPr/>
            <p:nvPr/>
          </p:nvSpPr>
          <p:spPr>
            <a:xfrm>
              <a:off x="8267700" y="3454400"/>
              <a:ext cx="1905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83" name="平行四边形 182">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AF7EC4FB-BED5-45FE-AD03-C4DBF87AF768}"/>
                </a:ext>
              </a:extLst>
            </p:cNvPr>
            <p:cNvSpPr/>
            <p:nvPr/>
          </p:nvSpPr>
          <p:spPr>
            <a:xfrm>
              <a:off x="8305800" y="2819400"/>
              <a:ext cx="1524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84" name="平行四边形 183">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88D338ED-B56F-43B4-BA16-135B99B975B8}"/>
                </a:ext>
              </a:extLst>
            </p:cNvPr>
            <p:cNvSpPr/>
            <p:nvPr/>
          </p:nvSpPr>
          <p:spPr>
            <a:xfrm>
              <a:off x="8483600" y="2908300"/>
              <a:ext cx="1270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85" name="平行四边形 184">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509F9F6C-75D3-42ED-94E1-1EF15CFD8301}"/>
                </a:ext>
              </a:extLst>
            </p:cNvPr>
            <p:cNvSpPr/>
            <p:nvPr/>
          </p:nvSpPr>
          <p:spPr>
            <a:xfrm>
              <a:off x="8648700" y="3187700"/>
              <a:ext cx="1651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86" name="平行四边形 185">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000E404C-96B9-4D5F-AEC6-2E79BD96AEFC}"/>
                </a:ext>
              </a:extLst>
            </p:cNvPr>
            <p:cNvSpPr/>
            <p:nvPr/>
          </p:nvSpPr>
          <p:spPr>
            <a:xfrm>
              <a:off x="8699500" y="2603500"/>
              <a:ext cx="2159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87" name="平行四边形 186">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999210FA-1FE1-45DB-BB73-A25037DBD455}"/>
                </a:ext>
              </a:extLst>
            </p:cNvPr>
            <p:cNvSpPr/>
            <p:nvPr/>
          </p:nvSpPr>
          <p:spPr>
            <a:xfrm>
              <a:off x="8890000" y="2870200"/>
              <a:ext cx="1905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88" name="平行四边形 187">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6AE1A4EC-4044-4705-839F-74935C81BEEA}"/>
                </a:ext>
              </a:extLst>
            </p:cNvPr>
            <p:cNvSpPr/>
            <p:nvPr/>
          </p:nvSpPr>
          <p:spPr>
            <a:xfrm>
              <a:off x="8928100" y="3035300"/>
              <a:ext cx="2159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89" name="平行四边形 188">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8D9F381D-112A-4C5F-BDE2-62AACDBE2BB6}"/>
                </a:ext>
              </a:extLst>
            </p:cNvPr>
            <p:cNvSpPr/>
            <p:nvPr/>
          </p:nvSpPr>
          <p:spPr>
            <a:xfrm>
              <a:off x="9067800" y="2946400"/>
              <a:ext cx="2286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90" name="平行四边形 189">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A4A6AE73-A1D2-4853-8C49-A13332087EEA}"/>
                </a:ext>
              </a:extLst>
            </p:cNvPr>
            <p:cNvSpPr/>
            <p:nvPr/>
          </p:nvSpPr>
          <p:spPr>
            <a:xfrm>
              <a:off x="9245600" y="2679700"/>
              <a:ext cx="2413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91" name="平行四边形 190">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4964D072-ADE6-4975-AA47-641E0B39434A}"/>
                </a:ext>
              </a:extLst>
            </p:cNvPr>
            <p:cNvSpPr/>
            <p:nvPr/>
          </p:nvSpPr>
          <p:spPr>
            <a:xfrm>
              <a:off x="9372600" y="2603500"/>
              <a:ext cx="2540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92" name="平行四边形 191">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E0B7DC72-2B83-4483-A34C-BBB8F6C0B218}"/>
                </a:ext>
              </a:extLst>
            </p:cNvPr>
            <p:cNvSpPr/>
            <p:nvPr/>
          </p:nvSpPr>
          <p:spPr>
            <a:xfrm>
              <a:off x="9436100" y="2705100"/>
              <a:ext cx="2159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93" name="文本框 192">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D2124166-E8DC-4DE2-9C65-F295D80BA197}"/>
                </a:ext>
              </a:extLst>
            </p:cNvPr>
            <p:cNvSpPr txBox="1"/>
            <p:nvPr/>
          </p:nvSpPr>
          <p:spPr>
            <a:xfrm>
              <a:off x="-2342329" y="2410951"/>
              <a:ext cx="11968928" cy="923330"/>
            </a:xfrm>
            <a:prstGeom prst="rect">
              <a:avLst/>
            </a:prstGeom>
            <a:noFill/>
          </p:spPr>
          <p:txBody>
            <a:bodyPr vert="horz" wrap="square" rtlCol="0">
              <a:spAutoFit/>
            </a:bodyPr>
            <a:lstStyle/>
            <a:p>
              <a:pPr marL="0" marR="0" lvl="0" indent="0" algn="dist" defTabSz="457200" rtl="0" eaLnBrk="1" fontAlgn="auto" latinLnBrk="0" hangingPunct="1">
                <a:lnSpc>
                  <a:spcPct val="100000"/>
                </a:lnSpc>
                <a:spcBef>
                  <a:spcPts val="0"/>
                </a:spcBef>
                <a:spcAft>
                  <a:spcPts val="0"/>
                </a:spcAft>
                <a:buClrTx/>
                <a:buSzTx/>
                <a:buFontTx/>
                <a:buNone/>
                <a:tabLst/>
                <a:defRPr/>
              </a:pPr>
              <a:r>
                <a:rPr kumimoji="0" lang="zh-CN" altLang="en-US" sz="5400" b="0" i="1" u="none" strike="noStrike" kern="1200" cap="none" spc="0" normalizeH="0" baseline="0" noProof="0" dirty="0">
                  <a:ln>
                    <a:noFill/>
                  </a:ln>
                  <a:solidFill>
                    <a:srgbClr val="FFFFFF"/>
                  </a:solidFill>
                  <a:effectLst/>
                  <a:uLnTx/>
                  <a:uFillTx/>
                  <a:latin typeface="字魂36号-正文宋楷" panose="02000000000000000000" pitchFamily="2" charset="-122"/>
                  <a:ea typeface="字魂36号-正文宋楷" panose="02000000000000000000" pitchFamily="2" charset="-122"/>
                </a:rPr>
                <a:t>活动效果展望</a:t>
              </a:r>
            </a:p>
          </p:txBody>
        </p:sp>
      </p:grpSp>
      <p:pic>
        <p:nvPicPr>
          <p:cNvPr id="194" name="图片 193">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318F8D35-0A8E-47E8-888D-4B1012D5FAB5}"/>
              </a:ext>
            </a:extLst>
          </p:cNvPr>
          <p:cNvPicPr>
            <a:picLocks noChangeAspect="1"/>
          </p:cNvPicPr>
          <p:nvPr/>
        </p:nvPicPr>
        <p:blipFill>
          <a:blip r:embed="rId4">
            <a:extLst>
              <a:ext uri="{28A0092B-C50C-407E-A947-70E740481C1C}">
                <a14:useLocalDpi xmlns:a14="http://schemas.microsoft.com/office/drawing/2010/main"/>
              </a:ext>
            </a:extLst>
          </a:blip>
          <a:stretch>
            <a:fillRect/>
          </a:stretch>
        </p:blipFill>
        <p:spPr>
          <a:xfrm rot="1123830">
            <a:off x="5159411" y="1064784"/>
            <a:ext cx="1787008" cy="1548742"/>
          </a:xfrm>
          <a:prstGeom prst="rect">
            <a:avLst/>
          </a:prstGeom>
        </p:spPr>
      </p:pic>
      <p:sp>
        <p:nvSpPr>
          <p:cNvPr id="196" name="文本框 195">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DA525DC5-AAE7-4C13-ACA8-3E3D5FB64901}"/>
              </a:ext>
            </a:extLst>
          </p:cNvPr>
          <p:cNvSpPr txBox="1"/>
          <p:nvPr/>
        </p:nvSpPr>
        <p:spPr>
          <a:xfrm>
            <a:off x="5914273" y="1559723"/>
            <a:ext cx="447819" cy="769441"/>
          </a:xfrm>
          <a:prstGeom prst="rect">
            <a:avLst/>
          </a:prstGeom>
          <a:noFill/>
        </p:spPr>
        <p:txBody>
          <a:bodyPr wrap="square" rtlCol="0">
            <a:spAutoFit/>
          </a:bodyPr>
          <a:lstStyle/>
          <a:p>
            <a:r>
              <a:rPr lang="en-US" altLang="zh-CN" sz="4400" b="1" dirty="0">
                <a:blipFill>
                  <a:blip r:embed="rId5"/>
                  <a:stretch>
                    <a:fillRect/>
                  </a:stretch>
                </a:blipFill>
                <a:latin typeface="字魂36号-正文宋楷" panose="02000000000000000000" pitchFamily="2" charset="-122"/>
                <a:ea typeface="字魂36号-正文宋楷" panose="02000000000000000000" pitchFamily="2" charset="-122"/>
              </a:rPr>
              <a:t>4</a:t>
            </a:r>
            <a:endParaRPr lang="zh-CN" altLang="en-US" sz="4400" b="1" dirty="0">
              <a:blipFill>
                <a:blip r:embed="rId5"/>
                <a:stretch>
                  <a:fillRect/>
                </a:stretch>
              </a:blipFill>
              <a:latin typeface="字魂36号-正文宋楷" panose="02000000000000000000" pitchFamily="2" charset="-122"/>
              <a:ea typeface="字魂36号-正文宋楷" panose="02000000000000000000" pitchFamily="2" charset="-122"/>
            </a:endParaRPr>
          </a:p>
        </p:txBody>
      </p:sp>
    </p:spTree>
    <p:extLst>
      <p:ext uri="{BB962C8B-B14F-4D97-AF65-F5344CB8AC3E}">
        <p14:creationId xmlns:p14="http://schemas.microsoft.com/office/powerpoint/2010/main" val="3885465890"/>
      </p:ext>
    </p:extLst>
  </p:cSld>
  <p:clrMapOvr>
    <a:masterClrMapping/>
  </p:clrMapOvr>
  <mc:AlternateContent xmlns:mc="http://schemas.openxmlformats.org/markup-compatibility/2006" xmlns:p14="http://schemas.microsoft.com/office/powerpoint/2010/main">
    <mc:Choice Requires="p14">
      <p:transition p14:dur="250" advClick="0" advTm="5000">
        <p:random/>
      </p:transition>
    </mc:Choice>
    <mc:Fallback xmlns="" xmlns:a16="http://schemas.microsoft.com/office/drawing/2014/main" xmlns:a14="http://schemas.microsoft.com/office/drawing/2010/main">
      <p:transition advClick="0" advTm="5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childTnLst>
                          </p:cTn>
                        </p:par>
                        <p:par>
                          <p:cTn id="8" fill="hold">
                            <p:stCondLst>
                              <p:cond delay="500"/>
                            </p:stCondLst>
                            <p:childTnLst>
                              <p:par>
                                <p:cTn id="9" presetID="14" presetClass="entr" presetSubtype="10" fill="hold" nodeType="afterEffect">
                                  <p:stCondLst>
                                    <p:cond delay="0"/>
                                  </p:stCondLst>
                                  <p:childTnLst>
                                    <p:set>
                                      <p:cBhvr>
                                        <p:cTn id="10" dur="1" fill="hold">
                                          <p:stCondLst>
                                            <p:cond delay="0"/>
                                          </p:stCondLst>
                                        </p:cTn>
                                        <p:tgtEl>
                                          <p:spTgt spid="194"/>
                                        </p:tgtEl>
                                        <p:attrNameLst>
                                          <p:attrName>style.visibility</p:attrName>
                                        </p:attrNameLst>
                                      </p:cBhvr>
                                      <p:to>
                                        <p:strVal val="visible"/>
                                      </p:to>
                                    </p:set>
                                    <p:animEffect transition="in" filter="randombar(horizontal)">
                                      <p:cBhvr>
                                        <p:cTn id="11" dur="500"/>
                                        <p:tgtEl>
                                          <p:spTgt spid="19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8" name="图片 107">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586EC501-EAC1-44A9-BBAB-A110BC9F2245}"/>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101600" y="1"/>
            <a:ext cx="12293599" cy="6858000"/>
          </a:xfrm>
          <a:prstGeom prst="rect">
            <a:avLst/>
          </a:prstGeom>
        </p:spPr>
      </p:pic>
      <p:sp>
        <p:nvSpPr>
          <p:cNvPr id="109" name="矩形 108">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3AC8E0FB-D9E2-4056-B3D0-3EC051FDB812}"/>
              </a:ext>
            </a:extLst>
          </p:cNvPr>
          <p:cNvSpPr/>
          <p:nvPr/>
        </p:nvSpPr>
        <p:spPr>
          <a:xfrm>
            <a:off x="567180" y="508728"/>
            <a:ext cx="11022101" cy="5692492"/>
          </a:xfrm>
          <a:prstGeom prst="rect">
            <a:avLst/>
          </a:prstGeom>
          <a:solidFill>
            <a:schemeClr val="bg1"/>
          </a:solidFill>
          <a:ln>
            <a:noFill/>
          </a:ln>
          <a:effectLst>
            <a:outerShdw blurRad="508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95000"/>
                  <a:lumOff val="5000"/>
                </a:schemeClr>
              </a:solidFill>
              <a:latin typeface="字魂36号-正文宋楷" panose="02000000000000000000" pitchFamily="2" charset="-122"/>
              <a:ea typeface="字魂36号-正文宋楷" panose="02000000000000000000" pitchFamily="2" charset="-122"/>
            </a:endParaRPr>
          </a:p>
        </p:txBody>
      </p:sp>
      <p:grpSp>
        <p:nvGrpSpPr>
          <p:cNvPr id="2" name="组合 1">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EF5A27EF-AEBE-4744-B96F-2F684B541895}"/>
              </a:ext>
            </a:extLst>
          </p:cNvPr>
          <p:cNvGrpSpPr/>
          <p:nvPr/>
        </p:nvGrpSpPr>
        <p:grpSpPr>
          <a:xfrm>
            <a:off x="554078" y="568246"/>
            <a:ext cx="2481225" cy="739498"/>
            <a:chOff x="3812510" y="2566339"/>
            <a:chExt cx="5257422" cy="1371153"/>
          </a:xfrm>
        </p:grpSpPr>
        <p:sp>
          <p:nvSpPr>
            <p:cNvPr id="3" name="平行四边形 2">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496580ED-3C38-45FB-AAA5-16A4B8AEDB30}"/>
                </a:ext>
              </a:extLst>
            </p:cNvPr>
            <p:cNvSpPr/>
            <p:nvPr/>
          </p:nvSpPr>
          <p:spPr>
            <a:xfrm>
              <a:off x="8295232" y="3086100"/>
              <a:ext cx="1778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4" name="平行四边形 3">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F980D9DE-8590-4B22-9299-8EA7DB13B9BE}"/>
                </a:ext>
              </a:extLst>
            </p:cNvPr>
            <p:cNvSpPr/>
            <p:nvPr/>
          </p:nvSpPr>
          <p:spPr>
            <a:xfrm>
              <a:off x="8409532" y="2959100"/>
              <a:ext cx="1778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5" name="平行四边形 4">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16EC6192-8A74-4FEB-9165-A7AB2BA67836}"/>
                </a:ext>
              </a:extLst>
            </p:cNvPr>
            <p:cNvSpPr/>
            <p:nvPr/>
          </p:nvSpPr>
          <p:spPr>
            <a:xfrm>
              <a:off x="8460332" y="3136900"/>
              <a:ext cx="1524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6" name="平行四边形 5">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0299CB3F-42AA-4BD2-81ED-16CFE3902BA9}"/>
                </a:ext>
              </a:extLst>
            </p:cNvPr>
            <p:cNvSpPr/>
            <p:nvPr/>
          </p:nvSpPr>
          <p:spPr>
            <a:xfrm>
              <a:off x="8828631" y="3238500"/>
              <a:ext cx="2413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7" name="平行四边形 6">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EA725934-C232-4B8E-B424-82240F9C7807}"/>
                </a:ext>
              </a:extLst>
            </p:cNvPr>
            <p:cNvSpPr/>
            <p:nvPr/>
          </p:nvSpPr>
          <p:spPr>
            <a:xfrm>
              <a:off x="7888832" y="3136900"/>
              <a:ext cx="2413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8" name="平行四边形 7">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5825DA19-D2AC-4DBD-88E0-31C34B6C7360}"/>
                </a:ext>
              </a:extLst>
            </p:cNvPr>
            <p:cNvSpPr/>
            <p:nvPr/>
          </p:nvSpPr>
          <p:spPr>
            <a:xfrm>
              <a:off x="8028532" y="3238500"/>
              <a:ext cx="2286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9" name="平行四边形 8">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5240515E-B642-4759-82BB-2B17CCFF721F}"/>
                </a:ext>
              </a:extLst>
            </p:cNvPr>
            <p:cNvSpPr/>
            <p:nvPr/>
          </p:nvSpPr>
          <p:spPr>
            <a:xfrm>
              <a:off x="8282532" y="3009900"/>
              <a:ext cx="1397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10" name="平行四边形 9">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BD6B910A-577E-41F8-9CBC-A5EF04E78B30}"/>
                </a:ext>
              </a:extLst>
            </p:cNvPr>
            <p:cNvSpPr/>
            <p:nvPr/>
          </p:nvSpPr>
          <p:spPr>
            <a:xfrm>
              <a:off x="8841332" y="3048000"/>
              <a:ext cx="2286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11" name="平行四边形 10">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CCAD3E42-89A9-4766-B125-96C7BF87C8C0}"/>
                </a:ext>
              </a:extLst>
            </p:cNvPr>
            <p:cNvSpPr/>
            <p:nvPr/>
          </p:nvSpPr>
          <p:spPr>
            <a:xfrm>
              <a:off x="8232562" y="3492500"/>
              <a:ext cx="1778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12" name="平行四边形 11">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60C07815-34DE-4D5C-8924-1FA90F70BF1B}"/>
                </a:ext>
              </a:extLst>
            </p:cNvPr>
            <p:cNvSpPr/>
            <p:nvPr/>
          </p:nvSpPr>
          <p:spPr>
            <a:xfrm>
              <a:off x="8346862" y="3365500"/>
              <a:ext cx="1778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13" name="平行四边形 12">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0A9A55CD-A3BE-4BB8-91A9-39C973E353A8}"/>
                </a:ext>
              </a:extLst>
            </p:cNvPr>
            <p:cNvSpPr/>
            <p:nvPr/>
          </p:nvSpPr>
          <p:spPr>
            <a:xfrm>
              <a:off x="8397662" y="3543300"/>
              <a:ext cx="1524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14" name="平行四边形 13">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1261131B-3718-4B7F-AB20-2BE14141C16A}"/>
                </a:ext>
              </a:extLst>
            </p:cNvPr>
            <p:cNvSpPr/>
            <p:nvPr/>
          </p:nvSpPr>
          <p:spPr>
            <a:xfrm>
              <a:off x="8765961" y="3644900"/>
              <a:ext cx="2413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15" name="平行四边形 14">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CC1CD08F-EFF3-40C6-A17B-FCAAF54AB407}"/>
                </a:ext>
              </a:extLst>
            </p:cNvPr>
            <p:cNvSpPr/>
            <p:nvPr/>
          </p:nvSpPr>
          <p:spPr>
            <a:xfrm>
              <a:off x="7826162" y="3543300"/>
              <a:ext cx="2413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16" name="平行四边形 15">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CA2FF5B4-F1D7-491C-B6B9-714FC1D811F7}"/>
                </a:ext>
              </a:extLst>
            </p:cNvPr>
            <p:cNvSpPr/>
            <p:nvPr/>
          </p:nvSpPr>
          <p:spPr>
            <a:xfrm>
              <a:off x="7965862" y="3644900"/>
              <a:ext cx="2286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17" name="平行四边形 16">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E81E019D-8E2D-410F-A5FC-44D02844CBDF}"/>
                </a:ext>
              </a:extLst>
            </p:cNvPr>
            <p:cNvSpPr/>
            <p:nvPr/>
          </p:nvSpPr>
          <p:spPr>
            <a:xfrm>
              <a:off x="8219862" y="3416300"/>
              <a:ext cx="1397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18" name="平行四边形 17">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9BAFF73A-702F-4315-B00F-A9D01717F1BB}"/>
                </a:ext>
              </a:extLst>
            </p:cNvPr>
            <p:cNvSpPr/>
            <p:nvPr/>
          </p:nvSpPr>
          <p:spPr>
            <a:xfrm>
              <a:off x="8778662" y="3454400"/>
              <a:ext cx="2286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19" name="文本框 18">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325782EC-95BF-43E0-8331-02B70F31E0DE}"/>
                </a:ext>
              </a:extLst>
            </p:cNvPr>
            <p:cNvSpPr txBox="1"/>
            <p:nvPr/>
          </p:nvSpPr>
          <p:spPr>
            <a:xfrm>
              <a:off x="3895937" y="2566339"/>
              <a:ext cx="4976265" cy="1312539"/>
            </a:xfrm>
            <a:prstGeom prst="rect">
              <a:avLst/>
            </a:prstGeom>
            <a:noFill/>
          </p:spPr>
          <p:txBody>
            <a:bodyPr vert="horz" wrap="square" rtlCol="0">
              <a:spAutoFit/>
            </a:bodyPr>
            <a:lstStyle/>
            <a:p>
              <a:pPr marL="0" marR="0" lvl="0" indent="0" algn="dist" defTabSz="914400" rtl="0" eaLnBrk="1" fontAlgn="auto" latinLnBrk="0" hangingPunct="1">
                <a:lnSpc>
                  <a:spcPct val="100000"/>
                </a:lnSpc>
                <a:spcBef>
                  <a:spcPts val="0"/>
                </a:spcBef>
                <a:spcAft>
                  <a:spcPts val="0"/>
                </a:spcAft>
                <a:buClrTx/>
                <a:buSzTx/>
                <a:buFontTx/>
                <a:buNone/>
                <a:tabLst/>
                <a:defRPr/>
              </a:pPr>
              <a:r>
                <a:rPr kumimoji="0" lang="zh-CN" altLang="en-US" sz="4000" b="0" i="1" u="none" strike="noStrike" kern="1200" cap="none" spc="0" normalizeH="0" baseline="0" noProof="0" dirty="0">
                  <a:ln>
                    <a:noFill/>
                  </a:ln>
                  <a:solidFill>
                    <a:srgbClr val="2CC8B8"/>
                  </a:solidFill>
                  <a:effectLst/>
                  <a:uLnTx/>
                  <a:uFillTx/>
                  <a:latin typeface="字魂36号-正文宋楷" panose="02000000000000000000" pitchFamily="2" charset="-122"/>
                  <a:ea typeface="字魂36号-正文宋楷" panose="02000000000000000000" pitchFamily="2" charset="-122"/>
                </a:rPr>
                <a:t>标题文本</a:t>
              </a:r>
            </a:p>
          </p:txBody>
        </p:sp>
        <p:sp>
          <p:nvSpPr>
            <p:cNvPr id="20" name="文本框 19">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945429D2-92A9-4D7F-9A4A-1A5D108C943D}"/>
                </a:ext>
              </a:extLst>
            </p:cNvPr>
            <p:cNvSpPr txBox="1"/>
            <p:nvPr/>
          </p:nvSpPr>
          <p:spPr>
            <a:xfrm>
              <a:off x="3812510" y="2624953"/>
              <a:ext cx="5046998" cy="1312539"/>
            </a:xfrm>
            <a:prstGeom prst="rect">
              <a:avLst/>
            </a:prstGeom>
            <a:noFill/>
          </p:spPr>
          <p:txBody>
            <a:bodyPr vert="horz" wrap="square" rtlCol="0">
              <a:spAutoFit/>
            </a:bodyPr>
            <a:lstStyle/>
            <a:p>
              <a:pPr marL="0" marR="0" lvl="0" indent="0" algn="dist" defTabSz="914400" rtl="0" eaLnBrk="1" fontAlgn="auto" latinLnBrk="0" hangingPunct="1">
                <a:lnSpc>
                  <a:spcPct val="100000"/>
                </a:lnSpc>
                <a:spcBef>
                  <a:spcPts val="0"/>
                </a:spcBef>
                <a:spcAft>
                  <a:spcPts val="0"/>
                </a:spcAft>
                <a:buClrTx/>
                <a:buSzTx/>
                <a:buFontTx/>
                <a:buNone/>
                <a:tabLst/>
                <a:defRPr/>
              </a:pPr>
              <a:r>
                <a:rPr kumimoji="0" lang="zh-CN" altLang="en-US" sz="4000" b="0" i="1" u="none" strike="noStrike" kern="1200" cap="none" spc="0" normalizeH="0" baseline="0" noProof="0" dirty="0">
                  <a:ln>
                    <a:noFill/>
                  </a:ln>
                  <a:solidFill>
                    <a:srgbClr val="A1249B"/>
                  </a:solidFill>
                  <a:effectLst/>
                  <a:uLnTx/>
                  <a:uFillTx/>
                  <a:latin typeface="字魂36号-正文宋楷" panose="02000000000000000000" pitchFamily="2" charset="-122"/>
                  <a:ea typeface="字魂36号-正文宋楷" panose="02000000000000000000" pitchFamily="2" charset="-122"/>
                </a:rPr>
                <a:t>标题文本</a:t>
              </a:r>
            </a:p>
          </p:txBody>
        </p:sp>
        <p:sp>
          <p:nvSpPr>
            <p:cNvPr id="21" name="平行四边形 20">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BC61B8A9-46DD-4BF8-B24D-6AF087B0DA4F}"/>
                </a:ext>
              </a:extLst>
            </p:cNvPr>
            <p:cNvSpPr/>
            <p:nvPr/>
          </p:nvSpPr>
          <p:spPr>
            <a:xfrm>
              <a:off x="3886200" y="2654300"/>
              <a:ext cx="2286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22" name="平行四边形 21">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15A1AA6E-23FC-46AA-A1F5-02ADF01F1D4E}"/>
                </a:ext>
              </a:extLst>
            </p:cNvPr>
            <p:cNvSpPr/>
            <p:nvPr/>
          </p:nvSpPr>
          <p:spPr>
            <a:xfrm>
              <a:off x="4051300" y="2882900"/>
              <a:ext cx="2286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23" name="平行四边形 22">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BADBA11A-590C-4819-8A88-17A03A96834A}"/>
                </a:ext>
              </a:extLst>
            </p:cNvPr>
            <p:cNvSpPr/>
            <p:nvPr/>
          </p:nvSpPr>
          <p:spPr>
            <a:xfrm>
              <a:off x="4203700" y="2870200"/>
              <a:ext cx="1524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24" name="平行四边形 23">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F60BFB97-8EB4-4E0A-83CD-B0689DAAC95D}"/>
                </a:ext>
              </a:extLst>
            </p:cNvPr>
            <p:cNvSpPr/>
            <p:nvPr/>
          </p:nvSpPr>
          <p:spPr>
            <a:xfrm>
              <a:off x="4254500" y="3403600"/>
              <a:ext cx="1524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25" name="平行四边形 24">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EF979F18-B59D-43F7-94D7-2F413CD607AD}"/>
                </a:ext>
              </a:extLst>
            </p:cNvPr>
            <p:cNvSpPr/>
            <p:nvPr/>
          </p:nvSpPr>
          <p:spPr>
            <a:xfrm>
              <a:off x="4457700" y="3416300"/>
              <a:ext cx="1651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26" name="平行四边形 25">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597EE87B-93E7-4E38-B6C3-148043AF536B}"/>
                </a:ext>
              </a:extLst>
            </p:cNvPr>
            <p:cNvSpPr/>
            <p:nvPr/>
          </p:nvSpPr>
          <p:spPr>
            <a:xfrm>
              <a:off x="4559300" y="3416300"/>
              <a:ext cx="1778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27" name="平行四边形 26">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6AB220C5-13C2-4EAB-83C3-4803A0B1FD56}"/>
                </a:ext>
              </a:extLst>
            </p:cNvPr>
            <p:cNvSpPr/>
            <p:nvPr/>
          </p:nvSpPr>
          <p:spPr>
            <a:xfrm>
              <a:off x="4610100" y="2590800"/>
              <a:ext cx="1270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28" name="平行四边形 27">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B4CAD0C4-62CC-45FE-9D00-AD869AE4B3DD}"/>
                </a:ext>
              </a:extLst>
            </p:cNvPr>
            <p:cNvSpPr/>
            <p:nvPr/>
          </p:nvSpPr>
          <p:spPr>
            <a:xfrm>
              <a:off x="4737100" y="3365500"/>
              <a:ext cx="2032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29" name="平行四边形 28">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DC3F700B-D09C-45CF-B20A-C8DBEA3069F7}"/>
                </a:ext>
              </a:extLst>
            </p:cNvPr>
            <p:cNvSpPr/>
            <p:nvPr/>
          </p:nvSpPr>
          <p:spPr>
            <a:xfrm>
              <a:off x="4889500" y="2692400"/>
              <a:ext cx="1905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30" name="平行四边形 29">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1175B282-D7D7-47C0-8C1F-B0E50C311678}"/>
                </a:ext>
              </a:extLst>
            </p:cNvPr>
            <p:cNvSpPr/>
            <p:nvPr/>
          </p:nvSpPr>
          <p:spPr>
            <a:xfrm>
              <a:off x="4991100" y="3492500"/>
              <a:ext cx="1651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31" name="平行四边形 30">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2AE48250-EA59-4F3E-8FB8-B82A21BE9F8F}"/>
                </a:ext>
              </a:extLst>
            </p:cNvPr>
            <p:cNvSpPr/>
            <p:nvPr/>
          </p:nvSpPr>
          <p:spPr>
            <a:xfrm>
              <a:off x="5143500" y="2768600"/>
              <a:ext cx="1270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32" name="平行四边形 31">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7CD8159B-6112-4B75-8774-DECA9016EF70}"/>
                </a:ext>
              </a:extLst>
            </p:cNvPr>
            <p:cNvSpPr/>
            <p:nvPr/>
          </p:nvSpPr>
          <p:spPr>
            <a:xfrm>
              <a:off x="5359400" y="3454400"/>
              <a:ext cx="2286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33" name="平行四边形 32">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3C66D5B0-587F-4EE9-BE72-A55980313140}"/>
                </a:ext>
              </a:extLst>
            </p:cNvPr>
            <p:cNvSpPr/>
            <p:nvPr/>
          </p:nvSpPr>
          <p:spPr>
            <a:xfrm>
              <a:off x="5397500" y="3314700"/>
              <a:ext cx="1778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34" name="平行四边形 33">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896423D0-2AD3-42D5-A327-6796B50C34BE}"/>
                </a:ext>
              </a:extLst>
            </p:cNvPr>
            <p:cNvSpPr/>
            <p:nvPr/>
          </p:nvSpPr>
          <p:spPr>
            <a:xfrm>
              <a:off x="5524500" y="3403600"/>
              <a:ext cx="1651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35" name="平行四边形 34">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FBE116B3-7A22-454C-A4FD-88842CFF533C}"/>
                </a:ext>
              </a:extLst>
            </p:cNvPr>
            <p:cNvSpPr/>
            <p:nvPr/>
          </p:nvSpPr>
          <p:spPr>
            <a:xfrm>
              <a:off x="5702300" y="3594100"/>
              <a:ext cx="2286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36" name="平行四边形 35">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AD90A74A-3F40-4C9D-9454-0AC40EA80069}"/>
                </a:ext>
              </a:extLst>
            </p:cNvPr>
            <p:cNvSpPr/>
            <p:nvPr/>
          </p:nvSpPr>
          <p:spPr>
            <a:xfrm>
              <a:off x="5765800" y="2755900"/>
              <a:ext cx="2286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37" name="平行四边形 36">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06CDDEB2-164A-4D51-B31C-1C1E272F235C}"/>
                </a:ext>
              </a:extLst>
            </p:cNvPr>
            <p:cNvSpPr/>
            <p:nvPr/>
          </p:nvSpPr>
          <p:spPr>
            <a:xfrm>
              <a:off x="5981700" y="3073400"/>
              <a:ext cx="2540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38" name="平行四边形 37">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52F279F1-2661-4498-9DBC-567FF628EF6A}"/>
                </a:ext>
              </a:extLst>
            </p:cNvPr>
            <p:cNvSpPr/>
            <p:nvPr/>
          </p:nvSpPr>
          <p:spPr>
            <a:xfrm>
              <a:off x="6032500" y="3073400"/>
              <a:ext cx="1778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39" name="平行四边形 38">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A6E960A6-21C7-4386-A8DE-97E8194B5C6E}"/>
                </a:ext>
              </a:extLst>
            </p:cNvPr>
            <p:cNvSpPr/>
            <p:nvPr/>
          </p:nvSpPr>
          <p:spPr>
            <a:xfrm>
              <a:off x="6197600" y="2743200"/>
              <a:ext cx="2286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40" name="平行四边形 39">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D2088C79-F100-4A3F-9A4C-20444718CCCD}"/>
                </a:ext>
              </a:extLst>
            </p:cNvPr>
            <p:cNvSpPr/>
            <p:nvPr/>
          </p:nvSpPr>
          <p:spPr>
            <a:xfrm>
              <a:off x="6299200" y="2908300"/>
              <a:ext cx="2413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41" name="平行四边形 40">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F27ABC51-5F6B-4E91-8F3F-8493E96233E0}"/>
                </a:ext>
              </a:extLst>
            </p:cNvPr>
            <p:cNvSpPr/>
            <p:nvPr/>
          </p:nvSpPr>
          <p:spPr>
            <a:xfrm>
              <a:off x="6413500" y="3505200"/>
              <a:ext cx="2032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42" name="平行四边形 41">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E836F988-D251-469D-AFE6-F3EE473DF295}"/>
                </a:ext>
              </a:extLst>
            </p:cNvPr>
            <p:cNvSpPr/>
            <p:nvPr/>
          </p:nvSpPr>
          <p:spPr>
            <a:xfrm>
              <a:off x="6604000" y="3352800"/>
              <a:ext cx="1905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43" name="平行四边形 42">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1C76CB82-0243-4E43-B5EF-4B769920BFCF}"/>
                </a:ext>
              </a:extLst>
            </p:cNvPr>
            <p:cNvSpPr/>
            <p:nvPr/>
          </p:nvSpPr>
          <p:spPr>
            <a:xfrm>
              <a:off x="6680200" y="3238500"/>
              <a:ext cx="1524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44" name="平行四边形 43">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06997179-D748-4C03-9315-CAF46BB3DA3A}"/>
                </a:ext>
              </a:extLst>
            </p:cNvPr>
            <p:cNvSpPr/>
            <p:nvPr/>
          </p:nvSpPr>
          <p:spPr>
            <a:xfrm>
              <a:off x="6883400" y="3581400"/>
              <a:ext cx="1270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45" name="平行四边形 44">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AAC28A20-C989-4F4D-B0CE-ADC5241B0C62}"/>
                </a:ext>
              </a:extLst>
            </p:cNvPr>
            <p:cNvSpPr/>
            <p:nvPr/>
          </p:nvSpPr>
          <p:spPr>
            <a:xfrm>
              <a:off x="6972300" y="3517900"/>
              <a:ext cx="2032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46" name="平行四边形 45">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81D421E2-0DF0-400B-9142-2D970294B87F}"/>
                </a:ext>
              </a:extLst>
            </p:cNvPr>
            <p:cNvSpPr/>
            <p:nvPr/>
          </p:nvSpPr>
          <p:spPr>
            <a:xfrm>
              <a:off x="7112000" y="2768600"/>
              <a:ext cx="1778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47" name="平行四边形 46">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51E6AC39-C71C-44C1-80C5-2CCAFF4E5565}"/>
                </a:ext>
              </a:extLst>
            </p:cNvPr>
            <p:cNvSpPr/>
            <p:nvPr/>
          </p:nvSpPr>
          <p:spPr>
            <a:xfrm>
              <a:off x="7226300" y="2641600"/>
              <a:ext cx="1778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48" name="平行四边形 47">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DB0BD6A7-A2C3-4888-A91E-5B562F04A7BB}"/>
                </a:ext>
              </a:extLst>
            </p:cNvPr>
            <p:cNvSpPr/>
            <p:nvPr/>
          </p:nvSpPr>
          <p:spPr>
            <a:xfrm>
              <a:off x="7277100" y="2819400"/>
              <a:ext cx="1524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49" name="平行四边形 48">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DC3DAC46-BA43-4AA4-AC5A-75C484D14D67}"/>
                </a:ext>
              </a:extLst>
            </p:cNvPr>
            <p:cNvSpPr/>
            <p:nvPr/>
          </p:nvSpPr>
          <p:spPr>
            <a:xfrm>
              <a:off x="7454900" y="3086100"/>
              <a:ext cx="1778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50" name="平行四边形 49">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BF713105-00D8-4EC1-9C11-6FBEBBCE9E7D}"/>
                </a:ext>
              </a:extLst>
            </p:cNvPr>
            <p:cNvSpPr/>
            <p:nvPr/>
          </p:nvSpPr>
          <p:spPr>
            <a:xfrm>
              <a:off x="7645400" y="2921000"/>
              <a:ext cx="2413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51" name="平行四边形 50">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AA73BA42-F612-4A38-8A8E-4BEE91D8F47F}"/>
                </a:ext>
              </a:extLst>
            </p:cNvPr>
            <p:cNvSpPr/>
            <p:nvPr/>
          </p:nvSpPr>
          <p:spPr>
            <a:xfrm>
              <a:off x="7734300" y="2755900"/>
              <a:ext cx="1270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52" name="平行四边形 51">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E8FF0173-95FD-42C1-A0CD-D0B65548B4E0}"/>
                </a:ext>
              </a:extLst>
            </p:cNvPr>
            <p:cNvSpPr/>
            <p:nvPr/>
          </p:nvSpPr>
          <p:spPr>
            <a:xfrm>
              <a:off x="3873500" y="3365500"/>
              <a:ext cx="1397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53" name="平行四边形 52">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81D0F4AF-8382-4C64-B432-4870B05C3CD6}"/>
                </a:ext>
              </a:extLst>
            </p:cNvPr>
            <p:cNvSpPr/>
            <p:nvPr/>
          </p:nvSpPr>
          <p:spPr>
            <a:xfrm>
              <a:off x="4013200" y="2590800"/>
              <a:ext cx="2540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54" name="平行四边形 53">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9050D748-B2D9-4D35-B88A-B6E67D930697}"/>
                </a:ext>
              </a:extLst>
            </p:cNvPr>
            <p:cNvSpPr/>
            <p:nvPr/>
          </p:nvSpPr>
          <p:spPr>
            <a:xfrm>
              <a:off x="4203700" y="3009900"/>
              <a:ext cx="2286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55" name="平行四边形 54">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3412475A-B0C1-4863-9F05-9B87E6B98D71}"/>
                </a:ext>
              </a:extLst>
            </p:cNvPr>
            <p:cNvSpPr/>
            <p:nvPr/>
          </p:nvSpPr>
          <p:spPr>
            <a:xfrm>
              <a:off x="4343400" y="2628900"/>
              <a:ext cx="2540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56" name="平行四边形 55">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931EF736-DB51-4FE7-B0D0-B5748FF0C1B3}"/>
                </a:ext>
              </a:extLst>
            </p:cNvPr>
            <p:cNvSpPr/>
            <p:nvPr/>
          </p:nvSpPr>
          <p:spPr>
            <a:xfrm>
              <a:off x="4368800" y="3149600"/>
              <a:ext cx="1524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57" name="平行四边形 56">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09D69E93-342E-45AD-B899-C58DC96F35EB}"/>
                </a:ext>
              </a:extLst>
            </p:cNvPr>
            <p:cNvSpPr/>
            <p:nvPr/>
          </p:nvSpPr>
          <p:spPr>
            <a:xfrm>
              <a:off x="4533900" y="3149600"/>
              <a:ext cx="1651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58" name="平行四边形 57">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7CE502EA-D666-43C5-BC98-E5156EAD0AD1}"/>
                </a:ext>
              </a:extLst>
            </p:cNvPr>
            <p:cNvSpPr/>
            <p:nvPr/>
          </p:nvSpPr>
          <p:spPr>
            <a:xfrm>
              <a:off x="4622800" y="2717800"/>
              <a:ext cx="2159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59" name="平行四边形 58">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B5B58630-1C09-47A8-8E62-70399643A129}"/>
                </a:ext>
              </a:extLst>
            </p:cNvPr>
            <p:cNvSpPr/>
            <p:nvPr/>
          </p:nvSpPr>
          <p:spPr>
            <a:xfrm>
              <a:off x="4762500" y="2933700"/>
              <a:ext cx="1778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60" name="平行四边形 59">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B02E3E5F-EC78-45AC-A3BF-6AE6CDB0DB75}"/>
                </a:ext>
              </a:extLst>
            </p:cNvPr>
            <p:cNvSpPr/>
            <p:nvPr/>
          </p:nvSpPr>
          <p:spPr>
            <a:xfrm>
              <a:off x="4876800" y="3251200"/>
              <a:ext cx="2540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61" name="平行四边形 60">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200375F6-FFC6-4D24-9FA3-76BBAF29BE44}"/>
                </a:ext>
              </a:extLst>
            </p:cNvPr>
            <p:cNvSpPr/>
            <p:nvPr/>
          </p:nvSpPr>
          <p:spPr>
            <a:xfrm>
              <a:off x="5016500" y="3568700"/>
              <a:ext cx="1778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62" name="平行四边形 61">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83F965BD-2B5B-4313-9406-ADBD898F71A7}"/>
                </a:ext>
              </a:extLst>
            </p:cNvPr>
            <p:cNvSpPr/>
            <p:nvPr/>
          </p:nvSpPr>
          <p:spPr>
            <a:xfrm>
              <a:off x="5232400" y="3594100"/>
              <a:ext cx="1778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63" name="平行四边形 62">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43674695-9E1D-49D1-A236-2DCE854279DF}"/>
                </a:ext>
              </a:extLst>
            </p:cNvPr>
            <p:cNvSpPr/>
            <p:nvPr/>
          </p:nvSpPr>
          <p:spPr>
            <a:xfrm>
              <a:off x="5270500" y="2908300"/>
              <a:ext cx="1397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64" name="平行四边形 63">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DE4CB057-CA68-433D-BD5B-8BAF4D0A21DD}"/>
                </a:ext>
              </a:extLst>
            </p:cNvPr>
            <p:cNvSpPr/>
            <p:nvPr/>
          </p:nvSpPr>
          <p:spPr>
            <a:xfrm>
              <a:off x="5410200" y="3606800"/>
              <a:ext cx="2413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65" name="平行四边形 64">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229915AD-D77F-4DBE-964C-12D08A1B773C}"/>
                </a:ext>
              </a:extLst>
            </p:cNvPr>
            <p:cNvSpPr/>
            <p:nvPr/>
          </p:nvSpPr>
          <p:spPr>
            <a:xfrm>
              <a:off x="5588000" y="2844800"/>
              <a:ext cx="1524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66" name="平行四边形 65">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1E06A11E-634B-459C-9A9A-3442BBF13F78}"/>
                </a:ext>
              </a:extLst>
            </p:cNvPr>
            <p:cNvSpPr/>
            <p:nvPr/>
          </p:nvSpPr>
          <p:spPr>
            <a:xfrm>
              <a:off x="5651500" y="3048000"/>
              <a:ext cx="1524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67" name="平行四边形 66">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951F4C7A-4C58-446A-94FE-A7827D0D4F95}"/>
                </a:ext>
              </a:extLst>
            </p:cNvPr>
            <p:cNvSpPr/>
            <p:nvPr/>
          </p:nvSpPr>
          <p:spPr>
            <a:xfrm>
              <a:off x="5842000" y="2755900"/>
              <a:ext cx="2540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68" name="平行四边形 67">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9EB63922-3ED5-439B-8D51-12B85992E47E}"/>
                </a:ext>
              </a:extLst>
            </p:cNvPr>
            <p:cNvSpPr/>
            <p:nvPr/>
          </p:nvSpPr>
          <p:spPr>
            <a:xfrm>
              <a:off x="5892800" y="3492500"/>
              <a:ext cx="2286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69" name="平行四边形 68">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E6394FCA-F5E7-4882-BE7B-57E3A72647AD}"/>
                </a:ext>
              </a:extLst>
            </p:cNvPr>
            <p:cNvSpPr/>
            <p:nvPr/>
          </p:nvSpPr>
          <p:spPr>
            <a:xfrm>
              <a:off x="6083300" y="3035300"/>
              <a:ext cx="1905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70" name="平行四边形 69">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DD76201B-175C-4465-91FA-7F824552FA25}"/>
                </a:ext>
              </a:extLst>
            </p:cNvPr>
            <p:cNvSpPr/>
            <p:nvPr/>
          </p:nvSpPr>
          <p:spPr>
            <a:xfrm>
              <a:off x="6235700" y="3009900"/>
              <a:ext cx="1905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71" name="平行四边形 70">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EC8AF453-00A8-45C0-8327-4C422F310DD3}"/>
                </a:ext>
              </a:extLst>
            </p:cNvPr>
            <p:cNvSpPr/>
            <p:nvPr/>
          </p:nvSpPr>
          <p:spPr>
            <a:xfrm>
              <a:off x="6311900" y="2984500"/>
              <a:ext cx="1524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72" name="平行四边形 71">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E05F0FD8-1884-46D8-A8B9-53D7840B8798}"/>
                </a:ext>
              </a:extLst>
            </p:cNvPr>
            <p:cNvSpPr/>
            <p:nvPr/>
          </p:nvSpPr>
          <p:spPr>
            <a:xfrm>
              <a:off x="6502400" y="2984500"/>
              <a:ext cx="2159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73" name="平行四边形 72">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E1804C50-C4B1-4181-AB97-ADDFA4BC7760}"/>
                </a:ext>
              </a:extLst>
            </p:cNvPr>
            <p:cNvSpPr/>
            <p:nvPr/>
          </p:nvSpPr>
          <p:spPr>
            <a:xfrm>
              <a:off x="6604000" y="2997200"/>
              <a:ext cx="1651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74" name="平行四边形 73">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280EE009-50B5-4681-AD62-14C4D6A2730E}"/>
                </a:ext>
              </a:extLst>
            </p:cNvPr>
            <p:cNvSpPr/>
            <p:nvPr/>
          </p:nvSpPr>
          <p:spPr>
            <a:xfrm>
              <a:off x="6705600" y="2819400"/>
              <a:ext cx="2413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75" name="平行四边形 74">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2E8B6D74-6121-4673-88BD-6237895FCBEE}"/>
                </a:ext>
              </a:extLst>
            </p:cNvPr>
            <p:cNvSpPr/>
            <p:nvPr/>
          </p:nvSpPr>
          <p:spPr>
            <a:xfrm>
              <a:off x="6845300" y="2921000"/>
              <a:ext cx="2286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76" name="平行四边形 75">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D9A7E763-9A1B-4514-BFAD-384295B17BCC}"/>
                </a:ext>
              </a:extLst>
            </p:cNvPr>
            <p:cNvSpPr/>
            <p:nvPr/>
          </p:nvSpPr>
          <p:spPr>
            <a:xfrm>
              <a:off x="6985000" y="3035300"/>
              <a:ext cx="2159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77" name="平行四边形 76">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FC97AF30-704B-4F40-AF68-5C47706C3D9B}"/>
                </a:ext>
              </a:extLst>
            </p:cNvPr>
            <p:cNvSpPr/>
            <p:nvPr/>
          </p:nvSpPr>
          <p:spPr>
            <a:xfrm>
              <a:off x="7099300" y="2692400"/>
              <a:ext cx="1397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78" name="平行四边形 77">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D45C6F82-C270-4BEB-A14A-DB5EC97C77A3}"/>
                </a:ext>
              </a:extLst>
            </p:cNvPr>
            <p:cNvSpPr/>
            <p:nvPr/>
          </p:nvSpPr>
          <p:spPr>
            <a:xfrm>
              <a:off x="7188200" y="3200400"/>
              <a:ext cx="1270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79" name="平行四边形 78">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9633BC30-3035-4444-AF62-71D8B32C4C4C}"/>
                </a:ext>
              </a:extLst>
            </p:cNvPr>
            <p:cNvSpPr/>
            <p:nvPr/>
          </p:nvSpPr>
          <p:spPr>
            <a:xfrm>
              <a:off x="7391400" y="3454400"/>
              <a:ext cx="1524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80" name="平行四边形 79">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7167932E-B1DE-428B-BE39-3119E01AD7A3}"/>
                </a:ext>
              </a:extLst>
            </p:cNvPr>
            <p:cNvSpPr/>
            <p:nvPr/>
          </p:nvSpPr>
          <p:spPr>
            <a:xfrm>
              <a:off x="7429500" y="3136900"/>
              <a:ext cx="1524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81" name="平行四边形 80">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69A5A25E-99BF-429E-9CEE-672A53FA6E0F}"/>
                </a:ext>
              </a:extLst>
            </p:cNvPr>
            <p:cNvSpPr/>
            <p:nvPr/>
          </p:nvSpPr>
          <p:spPr>
            <a:xfrm>
              <a:off x="7645400" y="3390900"/>
              <a:ext cx="1651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82" name="平行四边形 81">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FEB6608A-F3A0-41FD-A477-F63F1D33FF75}"/>
                </a:ext>
              </a:extLst>
            </p:cNvPr>
            <p:cNvSpPr/>
            <p:nvPr/>
          </p:nvSpPr>
          <p:spPr>
            <a:xfrm>
              <a:off x="7658100" y="2730500"/>
              <a:ext cx="2286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83" name="文本框 82">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95A19619-1E9E-47C5-ABB8-9DFA628EDECB}"/>
                </a:ext>
              </a:extLst>
            </p:cNvPr>
            <p:cNvSpPr txBox="1"/>
            <p:nvPr/>
          </p:nvSpPr>
          <p:spPr>
            <a:xfrm>
              <a:off x="3854220" y="2607629"/>
              <a:ext cx="5005277" cy="1312539"/>
            </a:xfrm>
            <a:prstGeom prst="rect">
              <a:avLst/>
            </a:prstGeom>
            <a:noFill/>
          </p:spPr>
          <p:txBody>
            <a:bodyPr vert="horz" wrap="square" rtlCol="0">
              <a:spAutoFit/>
            </a:bodyPr>
            <a:lstStyle/>
            <a:p>
              <a:pPr marL="0" marR="0" lvl="0" indent="0" algn="dist" defTabSz="914400" rtl="0" eaLnBrk="1" fontAlgn="auto" latinLnBrk="0" hangingPunct="1">
                <a:lnSpc>
                  <a:spcPct val="100000"/>
                </a:lnSpc>
                <a:spcBef>
                  <a:spcPts val="0"/>
                </a:spcBef>
                <a:spcAft>
                  <a:spcPts val="0"/>
                </a:spcAft>
                <a:buClrTx/>
                <a:buSzTx/>
                <a:buFontTx/>
                <a:buNone/>
                <a:tabLst/>
                <a:defRPr/>
              </a:pPr>
              <a:r>
                <a:rPr kumimoji="0" lang="zh-CN" altLang="en-US" sz="4000" b="0" i="1" u="none" strike="noStrike" kern="1200" cap="none" spc="0" normalizeH="0" baseline="0" noProof="0" dirty="0">
                  <a:ln>
                    <a:noFill/>
                  </a:ln>
                  <a:solidFill>
                    <a:prstClr val="black">
                      <a:lumMod val="75000"/>
                      <a:lumOff val="25000"/>
                    </a:prstClr>
                  </a:solidFill>
                  <a:effectLst/>
                  <a:uLnTx/>
                  <a:uFillTx/>
                  <a:latin typeface="字魂36号-正文宋楷" panose="02000000000000000000" pitchFamily="2" charset="-122"/>
                  <a:ea typeface="字魂36号-正文宋楷" panose="02000000000000000000" pitchFamily="2" charset="-122"/>
                </a:rPr>
                <a:t>标题文本</a:t>
              </a:r>
            </a:p>
          </p:txBody>
        </p:sp>
      </p:grpSp>
      <p:grpSp>
        <p:nvGrpSpPr>
          <p:cNvPr id="84" name="组合 83">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09390897-0512-458C-8102-F28E2D25231D}"/>
              </a:ext>
            </a:extLst>
          </p:cNvPr>
          <p:cNvGrpSpPr/>
          <p:nvPr/>
        </p:nvGrpSpPr>
        <p:grpSpPr>
          <a:xfrm>
            <a:off x="5744625" y="2642040"/>
            <a:ext cx="2149099" cy="2149099"/>
            <a:chOff x="4308468" y="1981527"/>
            <a:chExt cx="1611824" cy="1611824"/>
          </a:xfrm>
          <a:solidFill>
            <a:srgbClr val="DE044A"/>
          </a:solidFill>
        </p:grpSpPr>
        <p:sp>
          <p:nvSpPr>
            <p:cNvPr id="85" name="Freeform: Shape 4">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293AF70C-3C97-476F-89B6-3F949ED91629}"/>
                </a:ext>
              </a:extLst>
            </p:cNvPr>
            <p:cNvSpPr>
              <a:spLocks/>
            </p:cNvSpPr>
            <p:nvPr/>
          </p:nvSpPr>
          <p:spPr bwMode="auto">
            <a:xfrm>
              <a:off x="5248946" y="2562186"/>
              <a:ext cx="287155" cy="282993"/>
            </a:xfrm>
            <a:custGeom>
              <a:avLst/>
              <a:gdLst/>
              <a:ahLst/>
              <a:cxnLst>
                <a:cxn ang="0">
                  <a:pos x="59" y="63"/>
                </a:cxn>
                <a:cxn ang="0">
                  <a:pos x="55" y="61"/>
                </a:cxn>
                <a:cxn ang="0">
                  <a:pos x="42" y="48"/>
                </a:cxn>
                <a:cxn ang="0">
                  <a:pos x="27" y="53"/>
                </a:cxn>
                <a:cxn ang="0">
                  <a:pos x="0" y="26"/>
                </a:cxn>
                <a:cxn ang="0">
                  <a:pos x="27" y="0"/>
                </a:cxn>
                <a:cxn ang="0">
                  <a:pos x="54" y="26"/>
                </a:cxn>
                <a:cxn ang="0">
                  <a:pos x="49" y="41"/>
                </a:cxn>
                <a:cxn ang="0">
                  <a:pos x="62" y="54"/>
                </a:cxn>
                <a:cxn ang="0">
                  <a:pos x="64" y="58"/>
                </a:cxn>
                <a:cxn ang="0">
                  <a:pos x="59" y="63"/>
                </a:cxn>
                <a:cxn ang="0">
                  <a:pos x="27" y="9"/>
                </a:cxn>
                <a:cxn ang="0">
                  <a:pos x="10" y="26"/>
                </a:cxn>
                <a:cxn ang="0">
                  <a:pos x="27" y="43"/>
                </a:cxn>
                <a:cxn ang="0">
                  <a:pos x="44" y="26"/>
                </a:cxn>
                <a:cxn ang="0">
                  <a:pos x="27" y="9"/>
                </a:cxn>
              </a:cxnLst>
              <a:rect l="0" t="0" r="r" b="b"/>
              <a:pathLst>
                <a:path w="64" h="63">
                  <a:moveTo>
                    <a:pt x="59" y="63"/>
                  </a:moveTo>
                  <a:cubicBezTo>
                    <a:pt x="57" y="63"/>
                    <a:pt x="56" y="62"/>
                    <a:pt x="55" y="61"/>
                  </a:cubicBezTo>
                  <a:cubicBezTo>
                    <a:pt x="42" y="48"/>
                    <a:pt x="42" y="48"/>
                    <a:pt x="42" y="48"/>
                  </a:cubicBezTo>
                  <a:cubicBezTo>
                    <a:pt x="38" y="51"/>
                    <a:pt x="33" y="53"/>
                    <a:pt x="27" y="53"/>
                  </a:cubicBezTo>
                  <a:cubicBezTo>
                    <a:pt x="12" y="53"/>
                    <a:pt x="0" y="41"/>
                    <a:pt x="0" y="26"/>
                  </a:cubicBezTo>
                  <a:cubicBezTo>
                    <a:pt x="0" y="12"/>
                    <a:pt x="12" y="0"/>
                    <a:pt x="27" y="0"/>
                  </a:cubicBezTo>
                  <a:cubicBezTo>
                    <a:pt x="42" y="0"/>
                    <a:pt x="54" y="12"/>
                    <a:pt x="54" y="26"/>
                  </a:cubicBezTo>
                  <a:cubicBezTo>
                    <a:pt x="54" y="32"/>
                    <a:pt x="52" y="37"/>
                    <a:pt x="49" y="41"/>
                  </a:cubicBezTo>
                  <a:cubicBezTo>
                    <a:pt x="62" y="54"/>
                    <a:pt x="62" y="54"/>
                    <a:pt x="62" y="54"/>
                  </a:cubicBezTo>
                  <a:cubicBezTo>
                    <a:pt x="63" y="55"/>
                    <a:pt x="64" y="57"/>
                    <a:pt x="64" y="58"/>
                  </a:cubicBezTo>
                  <a:cubicBezTo>
                    <a:pt x="64" y="61"/>
                    <a:pt x="61" y="63"/>
                    <a:pt x="59" y="63"/>
                  </a:cubicBezTo>
                  <a:close/>
                  <a:moveTo>
                    <a:pt x="27" y="9"/>
                  </a:moveTo>
                  <a:cubicBezTo>
                    <a:pt x="18" y="9"/>
                    <a:pt x="10" y="17"/>
                    <a:pt x="10" y="26"/>
                  </a:cubicBezTo>
                  <a:cubicBezTo>
                    <a:pt x="10" y="36"/>
                    <a:pt x="18" y="43"/>
                    <a:pt x="27" y="43"/>
                  </a:cubicBezTo>
                  <a:cubicBezTo>
                    <a:pt x="37" y="43"/>
                    <a:pt x="44" y="36"/>
                    <a:pt x="44" y="26"/>
                  </a:cubicBezTo>
                  <a:cubicBezTo>
                    <a:pt x="44" y="17"/>
                    <a:pt x="37" y="9"/>
                    <a:pt x="27" y="9"/>
                  </a:cubicBezTo>
                  <a:close/>
                </a:path>
              </a:pathLst>
            </a:custGeom>
            <a:grpFill/>
            <a:ln w="9525">
              <a:noFill/>
              <a:round/>
              <a:headEnd/>
              <a:tailEnd/>
            </a:ln>
            <a:effectLst/>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3200" b="0" i="0" u="none" strike="noStrike" kern="1200" cap="none" spc="0" normalizeH="0" baseline="0" noProof="0">
                <a:ln>
                  <a:noFill/>
                </a:ln>
                <a:solidFill>
                  <a:schemeClr val="tx1">
                    <a:lumMod val="85000"/>
                    <a:lumOff val="15000"/>
                  </a:schemeClr>
                </a:solidFill>
                <a:effectLst/>
                <a:uLnTx/>
                <a:uFillTx/>
                <a:latin typeface="字魂36号-正文宋楷" panose="02000000000000000000" pitchFamily="2" charset="-122"/>
                <a:ea typeface="字魂36号-正文宋楷" panose="02000000000000000000" pitchFamily="2" charset="-122"/>
                <a:sym typeface="+mn-lt"/>
              </a:endParaRPr>
            </a:p>
          </p:txBody>
        </p:sp>
        <p:sp>
          <p:nvSpPr>
            <p:cNvPr id="86" name="Freeform: Shape 7">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801141D8-AEBC-43FA-816B-92D9B3CAB0DC}"/>
                </a:ext>
              </a:extLst>
            </p:cNvPr>
            <p:cNvSpPr/>
            <p:nvPr/>
          </p:nvSpPr>
          <p:spPr>
            <a:xfrm rot="7768221">
              <a:off x="4308468" y="1981527"/>
              <a:ext cx="1611824" cy="1611824"/>
            </a:xfrm>
            <a:custGeom>
              <a:avLst/>
              <a:gdLst>
                <a:gd name="connsiteX0" fmla="*/ 888570 w 1611824"/>
                <a:gd name="connsiteY0" fmla="*/ 258306 h 1611824"/>
                <a:gd name="connsiteX1" fmla="*/ 227309 w 1611824"/>
                <a:gd name="connsiteY1" fmla="*/ 919567 h 1611824"/>
                <a:gd name="connsiteX2" fmla="*/ 888570 w 1611824"/>
                <a:gd name="connsiteY2" fmla="*/ 1580828 h 1611824"/>
                <a:gd name="connsiteX3" fmla="*/ 1549831 w 1611824"/>
                <a:gd name="connsiteY3" fmla="*/ 919567 h 1611824"/>
                <a:gd name="connsiteX4" fmla="*/ 888570 w 1611824"/>
                <a:gd name="connsiteY4" fmla="*/ 258306 h 1611824"/>
                <a:gd name="connsiteX5" fmla="*/ 805912 w 1611824"/>
                <a:gd name="connsiteY5" fmla="*/ 0 h 1611824"/>
                <a:gd name="connsiteX6" fmla="*/ 1611824 w 1611824"/>
                <a:gd name="connsiteY6" fmla="*/ 805912 h 1611824"/>
                <a:gd name="connsiteX7" fmla="*/ 805912 w 1611824"/>
                <a:gd name="connsiteY7" fmla="*/ 1611824 h 1611824"/>
                <a:gd name="connsiteX8" fmla="*/ 0 w 1611824"/>
                <a:gd name="connsiteY8" fmla="*/ 805912 h 1611824"/>
                <a:gd name="connsiteX9" fmla="*/ 805912 w 1611824"/>
                <a:gd name="connsiteY9" fmla="*/ 0 h 16118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611824" h="1611824">
                  <a:moveTo>
                    <a:pt x="888570" y="258306"/>
                  </a:moveTo>
                  <a:cubicBezTo>
                    <a:pt x="523366" y="258306"/>
                    <a:pt x="227309" y="554363"/>
                    <a:pt x="227309" y="919567"/>
                  </a:cubicBezTo>
                  <a:cubicBezTo>
                    <a:pt x="227309" y="1284771"/>
                    <a:pt x="523366" y="1580828"/>
                    <a:pt x="888570" y="1580828"/>
                  </a:cubicBezTo>
                  <a:cubicBezTo>
                    <a:pt x="1253774" y="1580828"/>
                    <a:pt x="1549831" y="1284771"/>
                    <a:pt x="1549831" y="919567"/>
                  </a:cubicBezTo>
                  <a:cubicBezTo>
                    <a:pt x="1549831" y="554363"/>
                    <a:pt x="1253774" y="258306"/>
                    <a:pt x="888570" y="258306"/>
                  </a:cubicBezTo>
                  <a:close/>
                  <a:moveTo>
                    <a:pt x="805912" y="0"/>
                  </a:moveTo>
                  <a:cubicBezTo>
                    <a:pt x="1251005" y="0"/>
                    <a:pt x="1611824" y="360819"/>
                    <a:pt x="1611824" y="805912"/>
                  </a:cubicBezTo>
                  <a:cubicBezTo>
                    <a:pt x="1611824" y="1251005"/>
                    <a:pt x="1251005" y="1611824"/>
                    <a:pt x="805912" y="1611824"/>
                  </a:cubicBezTo>
                  <a:cubicBezTo>
                    <a:pt x="360819" y="1611824"/>
                    <a:pt x="0" y="1251005"/>
                    <a:pt x="0" y="805912"/>
                  </a:cubicBezTo>
                  <a:cubicBezTo>
                    <a:pt x="0" y="360819"/>
                    <a:pt x="360819" y="0"/>
                    <a:pt x="805912"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3200" b="0" i="0" u="none" strike="noStrike" kern="1200" cap="none" spc="0" normalizeH="0" baseline="0" noProof="0">
                <a:ln>
                  <a:noFill/>
                </a:ln>
                <a:solidFill>
                  <a:schemeClr val="tx1">
                    <a:lumMod val="85000"/>
                    <a:lumOff val="15000"/>
                  </a:schemeClr>
                </a:solidFill>
                <a:effectLst/>
                <a:uLnTx/>
                <a:uFillTx/>
                <a:latin typeface="字魂36号-正文宋楷" panose="02000000000000000000" pitchFamily="2" charset="-122"/>
                <a:ea typeface="字魂36号-正文宋楷" panose="02000000000000000000" pitchFamily="2" charset="-122"/>
                <a:sym typeface="+mn-lt"/>
              </a:endParaRPr>
            </a:p>
          </p:txBody>
        </p:sp>
      </p:grpSp>
      <p:grpSp>
        <p:nvGrpSpPr>
          <p:cNvPr id="87" name="组合 86">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FB5B41E7-8F34-40BA-B079-7A954051707D}"/>
              </a:ext>
            </a:extLst>
          </p:cNvPr>
          <p:cNvGrpSpPr/>
          <p:nvPr/>
        </p:nvGrpSpPr>
        <p:grpSpPr>
          <a:xfrm>
            <a:off x="4074721" y="2640939"/>
            <a:ext cx="2149099" cy="2149099"/>
            <a:chOff x="3056041" y="1980704"/>
            <a:chExt cx="1611824" cy="1611824"/>
          </a:xfrm>
          <a:solidFill>
            <a:srgbClr val="DE044A"/>
          </a:solidFill>
        </p:grpSpPr>
        <p:sp>
          <p:nvSpPr>
            <p:cNvPr id="88" name="Freeform: Shape 3">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E4CBD92F-52C4-415B-9E6C-B97CAF40A9E1}"/>
                </a:ext>
              </a:extLst>
            </p:cNvPr>
            <p:cNvSpPr>
              <a:spLocks/>
            </p:cNvSpPr>
            <p:nvPr/>
          </p:nvSpPr>
          <p:spPr bwMode="auto">
            <a:xfrm>
              <a:off x="3413084" y="2644974"/>
              <a:ext cx="247781" cy="364863"/>
            </a:xfrm>
            <a:custGeom>
              <a:avLst/>
              <a:gdLst/>
              <a:ahLst/>
              <a:cxnLst>
                <a:cxn ang="0">
                  <a:pos x="37" y="29"/>
                </a:cxn>
                <a:cxn ang="0">
                  <a:pos x="31" y="41"/>
                </a:cxn>
                <a:cxn ang="0">
                  <a:pos x="33" y="44"/>
                </a:cxn>
                <a:cxn ang="0">
                  <a:pos x="32" y="47"/>
                </a:cxn>
                <a:cxn ang="0">
                  <a:pos x="33" y="49"/>
                </a:cxn>
                <a:cxn ang="0">
                  <a:pos x="31" y="53"/>
                </a:cxn>
                <a:cxn ang="0">
                  <a:pos x="31" y="54"/>
                </a:cxn>
                <a:cxn ang="0">
                  <a:pos x="27" y="58"/>
                </a:cxn>
                <a:cxn ang="0">
                  <a:pos x="21" y="62"/>
                </a:cxn>
                <a:cxn ang="0">
                  <a:pos x="15" y="58"/>
                </a:cxn>
                <a:cxn ang="0">
                  <a:pos x="11" y="54"/>
                </a:cxn>
                <a:cxn ang="0">
                  <a:pos x="11" y="53"/>
                </a:cxn>
                <a:cxn ang="0">
                  <a:pos x="9" y="49"/>
                </a:cxn>
                <a:cxn ang="0">
                  <a:pos x="10" y="47"/>
                </a:cxn>
                <a:cxn ang="0">
                  <a:pos x="9" y="44"/>
                </a:cxn>
                <a:cxn ang="0">
                  <a:pos x="11" y="41"/>
                </a:cxn>
                <a:cxn ang="0">
                  <a:pos x="5" y="29"/>
                </a:cxn>
                <a:cxn ang="0">
                  <a:pos x="0" y="18"/>
                </a:cxn>
                <a:cxn ang="0">
                  <a:pos x="21" y="0"/>
                </a:cxn>
                <a:cxn ang="0">
                  <a:pos x="42" y="18"/>
                </a:cxn>
                <a:cxn ang="0">
                  <a:pos x="37" y="29"/>
                </a:cxn>
                <a:cxn ang="0">
                  <a:pos x="21" y="6"/>
                </a:cxn>
                <a:cxn ang="0">
                  <a:pos x="6" y="18"/>
                </a:cxn>
                <a:cxn ang="0">
                  <a:pos x="8" y="26"/>
                </a:cxn>
                <a:cxn ang="0">
                  <a:pos x="11" y="28"/>
                </a:cxn>
                <a:cxn ang="0">
                  <a:pos x="16" y="40"/>
                </a:cxn>
                <a:cxn ang="0">
                  <a:pos x="26" y="40"/>
                </a:cxn>
                <a:cxn ang="0">
                  <a:pos x="31" y="28"/>
                </a:cxn>
                <a:cxn ang="0">
                  <a:pos x="34" y="26"/>
                </a:cxn>
                <a:cxn ang="0">
                  <a:pos x="36" y="18"/>
                </a:cxn>
                <a:cxn ang="0">
                  <a:pos x="21" y="6"/>
                </a:cxn>
                <a:cxn ang="0">
                  <a:pos x="29" y="20"/>
                </a:cxn>
                <a:cxn ang="0">
                  <a:pos x="27" y="18"/>
                </a:cxn>
                <a:cxn ang="0">
                  <a:pos x="21" y="15"/>
                </a:cxn>
                <a:cxn ang="0">
                  <a:pos x="20" y="13"/>
                </a:cxn>
                <a:cxn ang="0">
                  <a:pos x="21" y="12"/>
                </a:cxn>
                <a:cxn ang="0">
                  <a:pos x="30" y="18"/>
                </a:cxn>
                <a:cxn ang="0">
                  <a:pos x="29" y="20"/>
                </a:cxn>
              </a:cxnLst>
              <a:rect l="0" t="0" r="r" b="b"/>
              <a:pathLst>
                <a:path w="42" h="62">
                  <a:moveTo>
                    <a:pt x="37" y="29"/>
                  </a:moveTo>
                  <a:cubicBezTo>
                    <a:pt x="35" y="32"/>
                    <a:pt x="31" y="37"/>
                    <a:pt x="31" y="41"/>
                  </a:cubicBezTo>
                  <a:cubicBezTo>
                    <a:pt x="32" y="42"/>
                    <a:pt x="33" y="43"/>
                    <a:pt x="33" y="44"/>
                  </a:cubicBezTo>
                  <a:cubicBezTo>
                    <a:pt x="33" y="45"/>
                    <a:pt x="32" y="46"/>
                    <a:pt x="32" y="47"/>
                  </a:cubicBezTo>
                  <a:cubicBezTo>
                    <a:pt x="32" y="47"/>
                    <a:pt x="33" y="48"/>
                    <a:pt x="33" y="49"/>
                  </a:cubicBezTo>
                  <a:cubicBezTo>
                    <a:pt x="33" y="51"/>
                    <a:pt x="32" y="52"/>
                    <a:pt x="31" y="53"/>
                  </a:cubicBezTo>
                  <a:cubicBezTo>
                    <a:pt x="31" y="53"/>
                    <a:pt x="31" y="54"/>
                    <a:pt x="31" y="54"/>
                  </a:cubicBezTo>
                  <a:cubicBezTo>
                    <a:pt x="31" y="57"/>
                    <a:pt x="29" y="58"/>
                    <a:pt x="27" y="58"/>
                  </a:cubicBezTo>
                  <a:cubicBezTo>
                    <a:pt x="26" y="61"/>
                    <a:pt x="24" y="62"/>
                    <a:pt x="21" y="62"/>
                  </a:cubicBezTo>
                  <a:cubicBezTo>
                    <a:pt x="19" y="62"/>
                    <a:pt x="16" y="61"/>
                    <a:pt x="15" y="58"/>
                  </a:cubicBezTo>
                  <a:cubicBezTo>
                    <a:pt x="13" y="58"/>
                    <a:pt x="11" y="57"/>
                    <a:pt x="11" y="54"/>
                  </a:cubicBezTo>
                  <a:cubicBezTo>
                    <a:pt x="11" y="54"/>
                    <a:pt x="11" y="53"/>
                    <a:pt x="11" y="53"/>
                  </a:cubicBezTo>
                  <a:cubicBezTo>
                    <a:pt x="10" y="52"/>
                    <a:pt x="9" y="51"/>
                    <a:pt x="9" y="49"/>
                  </a:cubicBezTo>
                  <a:cubicBezTo>
                    <a:pt x="9" y="48"/>
                    <a:pt x="10" y="47"/>
                    <a:pt x="10" y="47"/>
                  </a:cubicBezTo>
                  <a:cubicBezTo>
                    <a:pt x="10" y="46"/>
                    <a:pt x="9" y="45"/>
                    <a:pt x="9" y="44"/>
                  </a:cubicBezTo>
                  <a:cubicBezTo>
                    <a:pt x="9" y="43"/>
                    <a:pt x="10" y="42"/>
                    <a:pt x="11" y="41"/>
                  </a:cubicBezTo>
                  <a:cubicBezTo>
                    <a:pt x="11" y="37"/>
                    <a:pt x="7" y="32"/>
                    <a:pt x="5" y="29"/>
                  </a:cubicBezTo>
                  <a:cubicBezTo>
                    <a:pt x="2" y="26"/>
                    <a:pt x="0" y="23"/>
                    <a:pt x="0" y="18"/>
                  </a:cubicBezTo>
                  <a:cubicBezTo>
                    <a:pt x="0" y="8"/>
                    <a:pt x="11" y="0"/>
                    <a:pt x="21" y="0"/>
                  </a:cubicBezTo>
                  <a:cubicBezTo>
                    <a:pt x="31" y="0"/>
                    <a:pt x="42" y="8"/>
                    <a:pt x="42" y="18"/>
                  </a:cubicBezTo>
                  <a:cubicBezTo>
                    <a:pt x="42" y="23"/>
                    <a:pt x="40" y="26"/>
                    <a:pt x="37" y="29"/>
                  </a:cubicBezTo>
                  <a:close/>
                  <a:moveTo>
                    <a:pt x="21" y="6"/>
                  </a:moveTo>
                  <a:cubicBezTo>
                    <a:pt x="14" y="6"/>
                    <a:pt x="6" y="10"/>
                    <a:pt x="6" y="18"/>
                  </a:cubicBezTo>
                  <a:cubicBezTo>
                    <a:pt x="6" y="21"/>
                    <a:pt x="7" y="24"/>
                    <a:pt x="8" y="26"/>
                  </a:cubicBezTo>
                  <a:cubicBezTo>
                    <a:pt x="9" y="27"/>
                    <a:pt x="10" y="27"/>
                    <a:pt x="11" y="28"/>
                  </a:cubicBezTo>
                  <a:cubicBezTo>
                    <a:pt x="14" y="32"/>
                    <a:pt x="16" y="36"/>
                    <a:pt x="16" y="40"/>
                  </a:cubicBezTo>
                  <a:cubicBezTo>
                    <a:pt x="26" y="40"/>
                    <a:pt x="26" y="40"/>
                    <a:pt x="26" y="40"/>
                  </a:cubicBezTo>
                  <a:cubicBezTo>
                    <a:pt x="26" y="36"/>
                    <a:pt x="28" y="32"/>
                    <a:pt x="31" y="28"/>
                  </a:cubicBezTo>
                  <a:cubicBezTo>
                    <a:pt x="32" y="27"/>
                    <a:pt x="33" y="27"/>
                    <a:pt x="34" y="26"/>
                  </a:cubicBezTo>
                  <a:cubicBezTo>
                    <a:pt x="35" y="24"/>
                    <a:pt x="36" y="21"/>
                    <a:pt x="36" y="18"/>
                  </a:cubicBezTo>
                  <a:cubicBezTo>
                    <a:pt x="36" y="10"/>
                    <a:pt x="28" y="6"/>
                    <a:pt x="21" y="6"/>
                  </a:cubicBezTo>
                  <a:close/>
                  <a:moveTo>
                    <a:pt x="29" y="20"/>
                  </a:moveTo>
                  <a:cubicBezTo>
                    <a:pt x="28" y="20"/>
                    <a:pt x="27" y="19"/>
                    <a:pt x="27" y="18"/>
                  </a:cubicBezTo>
                  <a:cubicBezTo>
                    <a:pt x="27" y="16"/>
                    <a:pt x="23" y="15"/>
                    <a:pt x="21" y="15"/>
                  </a:cubicBezTo>
                  <a:cubicBezTo>
                    <a:pt x="20" y="15"/>
                    <a:pt x="20" y="14"/>
                    <a:pt x="20" y="13"/>
                  </a:cubicBezTo>
                  <a:cubicBezTo>
                    <a:pt x="20" y="13"/>
                    <a:pt x="20" y="12"/>
                    <a:pt x="21" y="12"/>
                  </a:cubicBezTo>
                  <a:cubicBezTo>
                    <a:pt x="25" y="12"/>
                    <a:pt x="30" y="14"/>
                    <a:pt x="30" y="18"/>
                  </a:cubicBezTo>
                  <a:cubicBezTo>
                    <a:pt x="30" y="19"/>
                    <a:pt x="29" y="20"/>
                    <a:pt x="29" y="20"/>
                  </a:cubicBezTo>
                  <a:close/>
                </a:path>
              </a:pathLst>
            </a:custGeom>
            <a:grpFill/>
            <a:ln w="9525">
              <a:noFill/>
              <a:round/>
              <a:headEnd/>
              <a:tailEnd/>
            </a:ln>
            <a:effectLst/>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3200" b="0" i="0" u="none" strike="noStrike" kern="1200" cap="none" spc="0" normalizeH="0" baseline="0" noProof="0">
                <a:ln>
                  <a:noFill/>
                </a:ln>
                <a:solidFill>
                  <a:schemeClr val="tx1">
                    <a:lumMod val="85000"/>
                    <a:lumOff val="15000"/>
                  </a:schemeClr>
                </a:solidFill>
                <a:effectLst/>
                <a:uLnTx/>
                <a:uFillTx/>
                <a:latin typeface="字魂36号-正文宋楷" panose="02000000000000000000" pitchFamily="2" charset="-122"/>
                <a:ea typeface="字魂36号-正文宋楷" panose="02000000000000000000" pitchFamily="2" charset="-122"/>
                <a:sym typeface="+mn-lt"/>
              </a:endParaRPr>
            </a:p>
          </p:txBody>
        </p:sp>
        <p:sp>
          <p:nvSpPr>
            <p:cNvPr id="89" name="Freeform: Shape 8">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6202195A-3B56-4B31-A33F-3DBA09015566}"/>
                </a:ext>
              </a:extLst>
            </p:cNvPr>
            <p:cNvSpPr/>
            <p:nvPr/>
          </p:nvSpPr>
          <p:spPr>
            <a:xfrm rot="18235072">
              <a:off x="3056041" y="1980704"/>
              <a:ext cx="1611824" cy="1611824"/>
            </a:xfrm>
            <a:custGeom>
              <a:avLst/>
              <a:gdLst>
                <a:gd name="connsiteX0" fmla="*/ 888570 w 1611824"/>
                <a:gd name="connsiteY0" fmla="*/ 258306 h 1611824"/>
                <a:gd name="connsiteX1" fmla="*/ 227309 w 1611824"/>
                <a:gd name="connsiteY1" fmla="*/ 919567 h 1611824"/>
                <a:gd name="connsiteX2" fmla="*/ 888570 w 1611824"/>
                <a:gd name="connsiteY2" fmla="*/ 1580828 h 1611824"/>
                <a:gd name="connsiteX3" fmla="*/ 1549831 w 1611824"/>
                <a:gd name="connsiteY3" fmla="*/ 919567 h 1611824"/>
                <a:gd name="connsiteX4" fmla="*/ 888570 w 1611824"/>
                <a:gd name="connsiteY4" fmla="*/ 258306 h 1611824"/>
                <a:gd name="connsiteX5" fmla="*/ 805912 w 1611824"/>
                <a:gd name="connsiteY5" fmla="*/ 0 h 1611824"/>
                <a:gd name="connsiteX6" fmla="*/ 1611824 w 1611824"/>
                <a:gd name="connsiteY6" fmla="*/ 805912 h 1611824"/>
                <a:gd name="connsiteX7" fmla="*/ 805912 w 1611824"/>
                <a:gd name="connsiteY7" fmla="*/ 1611824 h 1611824"/>
                <a:gd name="connsiteX8" fmla="*/ 0 w 1611824"/>
                <a:gd name="connsiteY8" fmla="*/ 805912 h 1611824"/>
                <a:gd name="connsiteX9" fmla="*/ 805912 w 1611824"/>
                <a:gd name="connsiteY9" fmla="*/ 0 h 16118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611824" h="1611824">
                  <a:moveTo>
                    <a:pt x="888570" y="258306"/>
                  </a:moveTo>
                  <a:cubicBezTo>
                    <a:pt x="523366" y="258306"/>
                    <a:pt x="227309" y="554363"/>
                    <a:pt x="227309" y="919567"/>
                  </a:cubicBezTo>
                  <a:cubicBezTo>
                    <a:pt x="227309" y="1284771"/>
                    <a:pt x="523366" y="1580828"/>
                    <a:pt x="888570" y="1580828"/>
                  </a:cubicBezTo>
                  <a:cubicBezTo>
                    <a:pt x="1253774" y="1580828"/>
                    <a:pt x="1549831" y="1284771"/>
                    <a:pt x="1549831" y="919567"/>
                  </a:cubicBezTo>
                  <a:cubicBezTo>
                    <a:pt x="1549831" y="554363"/>
                    <a:pt x="1253774" y="258306"/>
                    <a:pt x="888570" y="258306"/>
                  </a:cubicBezTo>
                  <a:close/>
                  <a:moveTo>
                    <a:pt x="805912" y="0"/>
                  </a:moveTo>
                  <a:cubicBezTo>
                    <a:pt x="1251005" y="0"/>
                    <a:pt x="1611824" y="360819"/>
                    <a:pt x="1611824" y="805912"/>
                  </a:cubicBezTo>
                  <a:cubicBezTo>
                    <a:pt x="1611824" y="1251005"/>
                    <a:pt x="1251005" y="1611824"/>
                    <a:pt x="805912" y="1611824"/>
                  </a:cubicBezTo>
                  <a:cubicBezTo>
                    <a:pt x="360819" y="1611824"/>
                    <a:pt x="0" y="1251005"/>
                    <a:pt x="0" y="805912"/>
                  </a:cubicBezTo>
                  <a:cubicBezTo>
                    <a:pt x="0" y="360819"/>
                    <a:pt x="360819" y="0"/>
                    <a:pt x="805912"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3200" b="0" i="0" u="none" strike="noStrike" kern="1200" cap="none" spc="0" normalizeH="0" baseline="0" noProof="0">
                <a:ln>
                  <a:noFill/>
                </a:ln>
                <a:solidFill>
                  <a:schemeClr val="tx1">
                    <a:lumMod val="85000"/>
                    <a:lumOff val="15000"/>
                  </a:schemeClr>
                </a:solidFill>
                <a:effectLst/>
                <a:uLnTx/>
                <a:uFillTx/>
                <a:latin typeface="字魂36号-正文宋楷" panose="02000000000000000000" pitchFamily="2" charset="-122"/>
                <a:ea typeface="字魂36号-正文宋楷" panose="02000000000000000000" pitchFamily="2" charset="-122"/>
                <a:sym typeface="+mn-lt"/>
              </a:endParaRPr>
            </a:p>
          </p:txBody>
        </p:sp>
      </p:grpSp>
      <p:grpSp>
        <p:nvGrpSpPr>
          <p:cNvPr id="90" name="组合 89">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0323F2DD-81CA-4F8A-AB21-196C64C86665}"/>
              </a:ext>
            </a:extLst>
          </p:cNvPr>
          <p:cNvGrpSpPr/>
          <p:nvPr/>
        </p:nvGrpSpPr>
        <p:grpSpPr>
          <a:xfrm>
            <a:off x="4853369" y="1813263"/>
            <a:ext cx="2149099" cy="2149099"/>
            <a:chOff x="3640027" y="1359944"/>
            <a:chExt cx="1611824" cy="1611824"/>
          </a:xfrm>
          <a:solidFill>
            <a:srgbClr val="1D1B5A"/>
          </a:solidFill>
        </p:grpSpPr>
        <p:sp>
          <p:nvSpPr>
            <p:cNvPr id="91" name="Freeform: Shape 6">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0C3E0BDF-257C-4E07-868F-CC49D2467C3E}"/>
                </a:ext>
              </a:extLst>
            </p:cNvPr>
            <p:cNvSpPr>
              <a:spLocks/>
            </p:cNvSpPr>
            <p:nvPr/>
          </p:nvSpPr>
          <p:spPr bwMode="auto">
            <a:xfrm>
              <a:off x="4305950" y="1712923"/>
              <a:ext cx="302603" cy="236819"/>
            </a:xfrm>
            <a:custGeom>
              <a:avLst/>
              <a:gdLst/>
              <a:ahLst/>
              <a:cxnLst>
                <a:cxn ang="0">
                  <a:pos x="64" y="48"/>
                </a:cxn>
                <a:cxn ang="0">
                  <a:pos x="61" y="50"/>
                </a:cxn>
                <a:cxn ang="0">
                  <a:pos x="2" y="50"/>
                </a:cxn>
                <a:cxn ang="0">
                  <a:pos x="0" y="48"/>
                </a:cxn>
                <a:cxn ang="0">
                  <a:pos x="0" y="43"/>
                </a:cxn>
                <a:cxn ang="0">
                  <a:pos x="2" y="41"/>
                </a:cxn>
                <a:cxn ang="0">
                  <a:pos x="61" y="41"/>
                </a:cxn>
                <a:cxn ang="0">
                  <a:pos x="64" y="43"/>
                </a:cxn>
                <a:cxn ang="0">
                  <a:pos x="64" y="48"/>
                </a:cxn>
                <a:cxn ang="0">
                  <a:pos x="59" y="20"/>
                </a:cxn>
                <a:cxn ang="0">
                  <a:pos x="57" y="23"/>
                </a:cxn>
                <a:cxn ang="0">
                  <a:pos x="7" y="23"/>
                </a:cxn>
                <a:cxn ang="0">
                  <a:pos x="4" y="20"/>
                </a:cxn>
                <a:cxn ang="0">
                  <a:pos x="4" y="16"/>
                </a:cxn>
                <a:cxn ang="0">
                  <a:pos x="7" y="13"/>
                </a:cxn>
                <a:cxn ang="0">
                  <a:pos x="57" y="13"/>
                </a:cxn>
                <a:cxn ang="0">
                  <a:pos x="59" y="16"/>
                </a:cxn>
                <a:cxn ang="0">
                  <a:pos x="59" y="20"/>
                </a:cxn>
                <a:cxn ang="0">
                  <a:pos x="50" y="34"/>
                </a:cxn>
                <a:cxn ang="0">
                  <a:pos x="48" y="36"/>
                </a:cxn>
                <a:cxn ang="0">
                  <a:pos x="16" y="36"/>
                </a:cxn>
                <a:cxn ang="0">
                  <a:pos x="13" y="34"/>
                </a:cxn>
                <a:cxn ang="0">
                  <a:pos x="13" y="29"/>
                </a:cxn>
                <a:cxn ang="0">
                  <a:pos x="16" y="27"/>
                </a:cxn>
                <a:cxn ang="0">
                  <a:pos x="48" y="27"/>
                </a:cxn>
                <a:cxn ang="0">
                  <a:pos x="50" y="29"/>
                </a:cxn>
                <a:cxn ang="0">
                  <a:pos x="50" y="34"/>
                </a:cxn>
                <a:cxn ang="0">
                  <a:pos x="45" y="7"/>
                </a:cxn>
                <a:cxn ang="0">
                  <a:pos x="43" y="9"/>
                </a:cxn>
                <a:cxn ang="0">
                  <a:pos x="20" y="9"/>
                </a:cxn>
                <a:cxn ang="0">
                  <a:pos x="18" y="7"/>
                </a:cxn>
                <a:cxn ang="0">
                  <a:pos x="18" y="2"/>
                </a:cxn>
                <a:cxn ang="0">
                  <a:pos x="20" y="0"/>
                </a:cxn>
                <a:cxn ang="0">
                  <a:pos x="43" y="0"/>
                </a:cxn>
                <a:cxn ang="0">
                  <a:pos x="45" y="2"/>
                </a:cxn>
                <a:cxn ang="0">
                  <a:pos x="45" y="7"/>
                </a:cxn>
              </a:cxnLst>
              <a:rect l="0" t="0" r="r" b="b"/>
              <a:pathLst>
                <a:path w="64" h="50">
                  <a:moveTo>
                    <a:pt x="64" y="48"/>
                  </a:moveTo>
                  <a:cubicBezTo>
                    <a:pt x="64" y="49"/>
                    <a:pt x="63" y="50"/>
                    <a:pt x="61" y="50"/>
                  </a:cubicBezTo>
                  <a:cubicBezTo>
                    <a:pt x="2" y="50"/>
                    <a:pt x="2" y="50"/>
                    <a:pt x="2" y="50"/>
                  </a:cubicBezTo>
                  <a:cubicBezTo>
                    <a:pt x="1" y="50"/>
                    <a:pt x="0" y="49"/>
                    <a:pt x="0" y="48"/>
                  </a:cubicBezTo>
                  <a:cubicBezTo>
                    <a:pt x="0" y="43"/>
                    <a:pt x="0" y="43"/>
                    <a:pt x="0" y="43"/>
                  </a:cubicBezTo>
                  <a:cubicBezTo>
                    <a:pt x="0" y="42"/>
                    <a:pt x="1" y="41"/>
                    <a:pt x="2" y="41"/>
                  </a:cubicBezTo>
                  <a:cubicBezTo>
                    <a:pt x="61" y="41"/>
                    <a:pt x="61" y="41"/>
                    <a:pt x="61" y="41"/>
                  </a:cubicBezTo>
                  <a:cubicBezTo>
                    <a:pt x="63" y="41"/>
                    <a:pt x="64" y="42"/>
                    <a:pt x="64" y="43"/>
                  </a:cubicBezTo>
                  <a:lnTo>
                    <a:pt x="64" y="48"/>
                  </a:lnTo>
                  <a:close/>
                  <a:moveTo>
                    <a:pt x="59" y="20"/>
                  </a:moveTo>
                  <a:cubicBezTo>
                    <a:pt x="59" y="22"/>
                    <a:pt x="58" y="23"/>
                    <a:pt x="57" y="23"/>
                  </a:cubicBezTo>
                  <a:cubicBezTo>
                    <a:pt x="7" y="23"/>
                    <a:pt x="7" y="23"/>
                    <a:pt x="7" y="23"/>
                  </a:cubicBezTo>
                  <a:cubicBezTo>
                    <a:pt x="5" y="23"/>
                    <a:pt x="4" y="22"/>
                    <a:pt x="4" y="20"/>
                  </a:cubicBezTo>
                  <a:cubicBezTo>
                    <a:pt x="4" y="16"/>
                    <a:pt x="4" y="16"/>
                    <a:pt x="4" y="16"/>
                  </a:cubicBezTo>
                  <a:cubicBezTo>
                    <a:pt x="4" y="14"/>
                    <a:pt x="5" y="13"/>
                    <a:pt x="7" y="13"/>
                  </a:cubicBezTo>
                  <a:cubicBezTo>
                    <a:pt x="57" y="13"/>
                    <a:pt x="57" y="13"/>
                    <a:pt x="57" y="13"/>
                  </a:cubicBezTo>
                  <a:cubicBezTo>
                    <a:pt x="58" y="13"/>
                    <a:pt x="59" y="14"/>
                    <a:pt x="59" y="16"/>
                  </a:cubicBezTo>
                  <a:lnTo>
                    <a:pt x="59" y="20"/>
                  </a:lnTo>
                  <a:close/>
                  <a:moveTo>
                    <a:pt x="50" y="34"/>
                  </a:moveTo>
                  <a:cubicBezTo>
                    <a:pt x="50" y="35"/>
                    <a:pt x="49" y="36"/>
                    <a:pt x="48" y="36"/>
                  </a:cubicBezTo>
                  <a:cubicBezTo>
                    <a:pt x="16" y="36"/>
                    <a:pt x="16" y="36"/>
                    <a:pt x="16" y="36"/>
                  </a:cubicBezTo>
                  <a:cubicBezTo>
                    <a:pt x="15" y="36"/>
                    <a:pt x="13" y="35"/>
                    <a:pt x="13" y="34"/>
                  </a:cubicBezTo>
                  <a:cubicBezTo>
                    <a:pt x="13" y="29"/>
                    <a:pt x="13" y="29"/>
                    <a:pt x="13" y="29"/>
                  </a:cubicBezTo>
                  <a:cubicBezTo>
                    <a:pt x="13" y="28"/>
                    <a:pt x="15" y="27"/>
                    <a:pt x="16" y="27"/>
                  </a:cubicBezTo>
                  <a:cubicBezTo>
                    <a:pt x="48" y="27"/>
                    <a:pt x="48" y="27"/>
                    <a:pt x="48" y="27"/>
                  </a:cubicBezTo>
                  <a:cubicBezTo>
                    <a:pt x="49" y="27"/>
                    <a:pt x="50" y="28"/>
                    <a:pt x="50" y="29"/>
                  </a:cubicBezTo>
                  <a:lnTo>
                    <a:pt x="50" y="34"/>
                  </a:lnTo>
                  <a:close/>
                  <a:moveTo>
                    <a:pt x="45" y="7"/>
                  </a:moveTo>
                  <a:cubicBezTo>
                    <a:pt x="45" y="8"/>
                    <a:pt x="44" y="9"/>
                    <a:pt x="43" y="9"/>
                  </a:cubicBezTo>
                  <a:cubicBezTo>
                    <a:pt x="20" y="9"/>
                    <a:pt x="20" y="9"/>
                    <a:pt x="20" y="9"/>
                  </a:cubicBezTo>
                  <a:cubicBezTo>
                    <a:pt x="19" y="9"/>
                    <a:pt x="18" y="8"/>
                    <a:pt x="18" y="7"/>
                  </a:cubicBezTo>
                  <a:cubicBezTo>
                    <a:pt x="18" y="2"/>
                    <a:pt x="18" y="2"/>
                    <a:pt x="18" y="2"/>
                  </a:cubicBezTo>
                  <a:cubicBezTo>
                    <a:pt x="18" y="1"/>
                    <a:pt x="19" y="0"/>
                    <a:pt x="20" y="0"/>
                  </a:cubicBezTo>
                  <a:cubicBezTo>
                    <a:pt x="43" y="0"/>
                    <a:pt x="43" y="0"/>
                    <a:pt x="43" y="0"/>
                  </a:cubicBezTo>
                  <a:cubicBezTo>
                    <a:pt x="44" y="0"/>
                    <a:pt x="45" y="1"/>
                    <a:pt x="45" y="2"/>
                  </a:cubicBezTo>
                  <a:lnTo>
                    <a:pt x="45" y="7"/>
                  </a:lnTo>
                  <a:close/>
                </a:path>
              </a:pathLst>
            </a:custGeom>
            <a:grpFill/>
            <a:ln w="9525">
              <a:solidFill>
                <a:srgbClr val="1D1B5A"/>
              </a:solidFill>
              <a:round/>
              <a:headEnd/>
              <a:tailEnd/>
            </a:ln>
            <a:effectLst/>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3200" b="0" i="0" u="none" strike="noStrike" kern="1200" cap="none" spc="0" normalizeH="0" baseline="0" noProof="0">
                <a:ln>
                  <a:noFill/>
                </a:ln>
                <a:solidFill>
                  <a:schemeClr val="tx1">
                    <a:lumMod val="85000"/>
                    <a:lumOff val="15000"/>
                  </a:schemeClr>
                </a:solidFill>
                <a:effectLst/>
                <a:uLnTx/>
                <a:uFillTx/>
                <a:latin typeface="字魂36号-正文宋楷" panose="02000000000000000000" pitchFamily="2" charset="-122"/>
                <a:ea typeface="字魂36号-正文宋楷" panose="02000000000000000000" pitchFamily="2" charset="-122"/>
                <a:sym typeface="+mn-lt"/>
              </a:endParaRPr>
            </a:p>
          </p:txBody>
        </p:sp>
        <p:sp>
          <p:nvSpPr>
            <p:cNvPr id="92" name="Freeform: Shape 9">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0FF484B7-5F94-4E24-BD58-EC39F1163425}"/>
                </a:ext>
              </a:extLst>
            </p:cNvPr>
            <p:cNvSpPr/>
            <p:nvPr/>
          </p:nvSpPr>
          <p:spPr>
            <a:xfrm rot="2018970">
              <a:off x="3640027" y="1359944"/>
              <a:ext cx="1611824" cy="1611824"/>
            </a:xfrm>
            <a:custGeom>
              <a:avLst/>
              <a:gdLst>
                <a:gd name="connsiteX0" fmla="*/ 888570 w 1611824"/>
                <a:gd name="connsiteY0" fmla="*/ 258306 h 1611824"/>
                <a:gd name="connsiteX1" fmla="*/ 227309 w 1611824"/>
                <a:gd name="connsiteY1" fmla="*/ 919567 h 1611824"/>
                <a:gd name="connsiteX2" fmla="*/ 888570 w 1611824"/>
                <a:gd name="connsiteY2" fmla="*/ 1580828 h 1611824"/>
                <a:gd name="connsiteX3" fmla="*/ 1549831 w 1611824"/>
                <a:gd name="connsiteY3" fmla="*/ 919567 h 1611824"/>
                <a:gd name="connsiteX4" fmla="*/ 888570 w 1611824"/>
                <a:gd name="connsiteY4" fmla="*/ 258306 h 1611824"/>
                <a:gd name="connsiteX5" fmla="*/ 805912 w 1611824"/>
                <a:gd name="connsiteY5" fmla="*/ 0 h 1611824"/>
                <a:gd name="connsiteX6" fmla="*/ 1611824 w 1611824"/>
                <a:gd name="connsiteY6" fmla="*/ 805912 h 1611824"/>
                <a:gd name="connsiteX7" fmla="*/ 805912 w 1611824"/>
                <a:gd name="connsiteY7" fmla="*/ 1611824 h 1611824"/>
                <a:gd name="connsiteX8" fmla="*/ 0 w 1611824"/>
                <a:gd name="connsiteY8" fmla="*/ 805912 h 1611824"/>
                <a:gd name="connsiteX9" fmla="*/ 805912 w 1611824"/>
                <a:gd name="connsiteY9" fmla="*/ 0 h 16118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611824" h="1611824">
                  <a:moveTo>
                    <a:pt x="888570" y="258306"/>
                  </a:moveTo>
                  <a:cubicBezTo>
                    <a:pt x="523366" y="258306"/>
                    <a:pt x="227309" y="554363"/>
                    <a:pt x="227309" y="919567"/>
                  </a:cubicBezTo>
                  <a:cubicBezTo>
                    <a:pt x="227309" y="1284771"/>
                    <a:pt x="523366" y="1580828"/>
                    <a:pt x="888570" y="1580828"/>
                  </a:cubicBezTo>
                  <a:cubicBezTo>
                    <a:pt x="1253774" y="1580828"/>
                    <a:pt x="1549831" y="1284771"/>
                    <a:pt x="1549831" y="919567"/>
                  </a:cubicBezTo>
                  <a:cubicBezTo>
                    <a:pt x="1549831" y="554363"/>
                    <a:pt x="1253774" y="258306"/>
                    <a:pt x="888570" y="258306"/>
                  </a:cubicBezTo>
                  <a:close/>
                  <a:moveTo>
                    <a:pt x="805912" y="0"/>
                  </a:moveTo>
                  <a:cubicBezTo>
                    <a:pt x="1251005" y="0"/>
                    <a:pt x="1611824" y="360819"/>
                    <a:pt x="1611824" y="805912"/>
                  </a:cubicBezTo>
                  <a:cubicBezTo>
                    <a:pt x="1611824" y="1251005"/>
                    <a:pt x="1251005" y="1611824"/>
                    <a:pt x="805912" y="1611824"/>
                  </a:cubicBezTo>
                  <a:cubicBezTo>
                    <a:pt x="360819" y="1611824"/>
                    <a:pt x="0" y="1251005"/>
                    <a:pt x="0" y="805912"/>
                  </a:cubicBezTo>
                  <a:cubicBezTo>
                    <a:pt x="0" y="360819"/>
                    <a:pt x="360819" y="0"/>
                    <a:pt x="805912" y="0"/>
                  </a:cubicBezTo>
                  <a:close/>
                </a:path>
              </a:pathLst>
            </a:custGeom>
            <a:grpFill/>
            <a:ln>
              <a:solidFill>
                <a:srgbClr val="1D1B5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3200" b="0" i="0" u="none" strike="noStrike" kern="1200" cap="none" spc="0" normalizeH="0" baseline="0" noProof="0">
                <a:ln>
                  <a:noFill/>
                </a:ln>
                <a:solidFill>
                  <a:schemeClr val="tx1">
                    <a:lumMod val="85000"/>
                    <a:lumOff val="15000"/>
                  </a:schemeClr>
                </a:solidFill>
                <a:effectLst/>
                <a:uLnTx/>
                <a:uFillTx/>
                <a:latin typeface="字魂36号-正文宋楷" panose="02000000000000000000" pitchFamily="2" charset="-122"/>
                <a:ea typeface="字魂36号-正文宋楷" panose="02000000000000000000" pitchFamily="2" charset="-122"/>
                <a:sym typeface="+mn-lt"/>
              </a:endParaRPr>
            </a:p>
          </p:txBody>
        </p:sp>
      </p:grpSp>
      <p:grpSp>
        <p:nvGrpSpPr>
          <p:cNvPr id="93" name="组合 92">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4A0DC592-0E4D-45F1-814A-221D90B37132}"/>
              </a:ext>
            </a:extLst>
          </p:cNvPr>
          <p:cNvGrpSpPr/>
          <p:nvPr/>
        </p:nvGrpSpPr>
        <p:grpSpPr>
          <a:xfrm>
            <a:off x="4915101" y="3345559"/>
            <a:ext cx="2149099" cy="2149099"/>
            <a:chOff x="3686325" y="2509166"/>
            <a:chExt cx="1611824" cy="1611824"/>
          </a:xfrm>
          <a:solidFill>
            <a:srgbClr val="1D1B5A"/>
          </a:solidFill>
        </p:grpSpPr>
        <p:sp>
          <p:nvSpPr>
            <p:cNvPr id="94" name="Freeform: Shape 5">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458FDBF2-7FDD-477A-8CE8-580DD0BD8783}"/>
                </a:ext>
              </a:extLst>
            </p:cNvPr>
            <p:cNvSpPr>
              <a:spLocks/>
            </p:cNvSpPr>
            <p:nvPr/>
          </p:nvSpPr>
          <p:spPr bwMode="auto">
            <a:xfrm>
              <a:off x="4337971" y="3479957"/>
              <a:ext cx="307958" cy="307958"/>
            </a:xfrm>
            <a:custGeom>
              <a:avLst/>
              <a:gdLst/>
              <a:ahLst/>
              <a:cxnLst>
                <a:cxn ang="0">
                  <a:pos x="64" y="42"/>
                </a:cxn>
                <a:cxn ang="0">
                  <a:pos x="63" y="44"/>
                </a:cxn>
                <a:cxn ang="0">
                  <a:pos x="33" y="64"/>
                </a:cxn>
                <a:cxn ang="0">
                  <a:pos x="32" y="64"/>
                </a:cxn>
                <a:cxn ang="0">
                  <a:pos x="30" y="64"/>
                </a:cxn>
                <a:cxn ang="0">
                  <a:pos x="1" y="44"/>
                </a:cxn>
                <a:cxn ang="0">
                  <a:pos x="0" y="42"/>
                </a:cxn>
                <a:cxn ang="0">
                  <a:pos x="0" y="23"/>
                </a:cxn>
                <a:cxn ang="0">
                  <a:pos x="1" y="20"/>
                </a:cxn>
                <a:cxn ang="0">
                  <a:pos x="30" y="1"/>
                </a:cxn>
                <a:cxn ang="0">
                  <a:pos x="32" y="0"/>
                </a:cxn>
                <a:cxn ang="0">
                  <a:pos x="33" y="1"/>
                </a:cxn>
                <a:cxn ang="0">
                  <a:pos x="63" y="20"/>
                </a:cxn>
                <a:cxn ang="0">
                  <a:pos x="64" y="23"/>
                </a:cxn>
                <a:cxn ang="0">
                  <a:pos x="64" y="42"/>
                </a:cxn>
                <a:cxn ang="0">
                  <a:pos x="12" y="32"/>
                </a:cxn>
                <a:cxn ang="0">
                  <a:pos x="5" y="28"/>
                </a:cxn>
                <a:cxn ang="0">
                  <a:pos x="5" y="37"/>
                </a:cxn>
                <a:cxn ang="0">
                  <a:pos x="12" y="32"/>
                </a:cxn>
                <a:cxn ang="0">
                  <a:pos x="29" y="21"/>
                </a:cxn>
                <a:cxn ang="0">
                  <a:pos x="29" y="8"/>
                </a:cxn>
                <a:cxn ang="0">
                  <a:pos x="7" y="23"/>
                </a:cxn>
                <a:cxn ang="0">
                  <a:pos x="17" y="29"/>
                </a:cxn>
                <a:cxn ang="0">
                  <a:pos x="29" y="21"/>
                </a:cxn>
                <a:cxn ang="0">
                  <a:pos x="29" y="56"/>
                </a:cxn>
                <a:cxn ang="0">
                  <a:pos x="29" y="44"/>
                </a:cxn>
                <a:cxn ang="0">
                  <a:pos x="17" y="36"/>
                </a:cxn>
                <a:cxn ang="0">
                  <a:pos x="7" y="42"/>
                </a:cxn>
                <a:cxn ang="0">
                  <a:pos x="29" y="56"/>
                </a:cxn>
                <a:cxn ang="0">
                  <a:pos x="41" y="32"/>
                </a:cxn>
                <a:cxn ang="0">
                  <a:pos x="32" y="26"/>
                </a:cxn>
                <a:cxn ang="0">
                  <a:pos x="22" y="32"/>
                </a:cxn>
                <a:cxn ang="0">
                  <a:pos x="32" y="39"/>
                </a:cxn>
                <a:cxn ang="0">
                  <a:pos x="41" y="32"/>
                </a:cxn>
                <a:cxn ang="0">
                  <a:pos x="56" y="23"/>
                </a:cxn>
                <a:cxn ang="0">
                  <a:pos x="35" y="8"/>
                </a:cxn>
                <a:cxn ang="0">
                  <a:pos x="35" y="21"/>
                </a:cxn>
                <a:cxn ang="0">
                  <a:pos x="46" y="29"/>
                </a:cxn>
                <a:cxn ang="0">
                  <a:pos x="56" y="23"/>
                </a:cxn>
                <a:cxn ang="0">
                  <a:pos x="56" y="42"/>
                </a:cxn>
                <a:cxn ang="0">
                  <a:pos x="46" y="36"/>
                </a:cxn>
                <a:cxn ang="0">
                  <a:pos x="35" y="44"/>
                </a:cxn>
                <a:cxn ang="0">
                  <a:pos x="35" y="56"/>
                </a:cxn>
                <a:cxn ang="0">
                  <a:pos x="56" y="42"/>
                </a:cxn>
                <a:cxn ang="0">
                  <a:pos x="58" y="37"/>
                </a:cxn>
                <a:cxn ang="0">
                  <a:pos x="58" y="28"/>
                </a:cxn>
                <a:cxn ang="0">
                  <a:pos x="51" y="32"/>
                </a:cxn>
                <a:cxn ang="0">
                  <a:pos x="58" y="37"/>
                </a:cxn>
              </a:cxnLst>
              <a:rect l="0" t="0" r="r" b="b"/>
              <a:pathLst>
                <a:path w="64" h="64">
                  <a:moveTo>
                    <a:pt x="64" y="42"/>
                  </a:moveTo>
                  <a:cubicBezTo>
                    <a:pt x="64" y="43"/>
                    <a:pt x="63" y="44"/>
                    <a:pt x="63" y="44"/>
                  </a:cubicBezTo>
                  <a:cubicBezTo>
                    <a:pt x="33" y="64"/>
                    <a:pt x="33" y="64"/>
                    <a:pt x="33" y="64"/>
                  </a:cubicBezTo>
                  <a:cubicBezTo>
                    <a:pt x="33" y="64"/>
                    <a:pt x="32" y="64"/>
                    <a:pt x="32" y="64"/>
                  </a:cubicBezTo>
                  <a:cubicBezTo>
                    <a:pt x="31" y="64"/>
                    <a:pt x="31" y="64"/>
                    <a:pt x="30" y="64"/>
                  </a:cubicBezTo>
                  <a:cubicBezTo>
                    <a:pt x="1" y="44"/>
                    <a:pt x="1" y="44"/>
                    <a:pt x="1" y="44"/>
                  </a:cubicBezTo>
                  <a:cubicBezTo>
                    <a:pt x="0" y="44"/>
                    <a:pt x="0" y="43"/>
                    <a:pt x="0" y="42"/>
                  </a:cubicBezTo>
                  <a:cubicBezTo>
                    <a:pt x="0" y="23"/>
                    <a:pt x="0" y="23"/>
                    <a:pt x="0" y="23"/>
                  </a:cubicBezTo>
                  <a:cubicBezTo>
                    <a:pt x="0" y="22"/>
                    <a:pt x="0" y="21"/>
                    <a:pt x="1" y="20"/>
                  </a:cubicBezTo>
                  <a:cubicBezTo>
                    <a:pt x="30" y="1"/>
                    <a:pt x="30" y="1"/>
                    <a:pt x="30" y="1"/>
                  </a:cubicBezTo>
                  <a:cubicBezTo>
                    <a:pt x="31" y="1"/>
                    <a:pt x="31" y="0"/>
                    <a:pt x="32" y="0"/>
                  </a:cubicBezTo>
                  <a:cubicBezTo>
                    <a:pt x="32" y="0"/>
                    <a:pt x="33" y="1"/>
                    <a:pt x="33" y="1"/>
                  </a:cubicBezTo>
                  <a:cubicBezTo>
                    <a:pt x="63" y="20"/>
                    <a:pt x="63" y="20"/>
                    <a:pt x="63" y="20"/>
                  </a:cubicBezTo>
                  <a:cubicBezTo>
                    <a:pt x="63" y="21"/>
                    <a:pt x="64" y="22"/>
                    <a:pt x="64" y="23"/>
                  </a:cubicBezTo>
                  <a:lnTo>
                    <a:pt x="64" y="42"/>
                  </a:lnTo>
                  <a:close/>
                  <a:moveTo>
                    <a:pt x="12" y="32"/>
                  </a:moveTo>
                  <a:cubicBezTo>
                    <a:pt x="5" y="28"/>
                    <a:pt x="5" y="28"/>
                    <a:pt x="5" y="28"/>
                  </a:cubicBezTo>
                  <a:cubicBezTo>
                    <a:pt x="5" y="37"/>
                    <a:pt x="5" y="37"/>
                    <a:pt x="5" y="37"/>
                  </a:cubicBezTo>
                  <a:lnTo>
                    <a:pt x="12" y="32"/>
                  </a:lnTo>
                  <a:close/>
                  <a:moveTo>
                    <a:pt x="29" y="21"/>
                  </a:moveTo>
                  <a:cubicBezTo>
                    <a:pt x="29" y="8"/>
                    <a:pt x="29" y="8"/>
                    <a:pt x="29" y="8"/>
                  </a:cubicBezTo>
                  <a:cubicBezTo>
                    <a:pt x="7" y="23"/>
                    <a:pt x="7" y="23"/>
                    <a:pt x="7" y="23"/>
                  </a:cubicBezTo>
                  <a:cubicBezTo>
                    <a:pt x="17" y="29"/>
                    <a:pt x="17" y="29"/>
                    <a:pt x="17" y="29"/>
                  </a:cubicBezTo>
                  <a:lnTo>
                    <a:pt x="29" y="21"/>
                  </a:lnTo>
                  <a:close/>
                  <a:moveTo>
                    <a:pt x="29" y="56"/>
                  </a:moveTo>
                  <a:cubicBezTo>
                    <a:pt x="29" y="44"/>
                    <a:pt x="29" y="44"/>
                    <a:pt x="29" y="44"/>
                  </a:cubicBezTo>
                  <a:cubicBezTo>
                    <a:pt x="17" y="36"/>
                    <a:pt x="17" y="36"/>
                    <a:pt x="17" y="36"/>
                  </a:cubicBezTo>
                  <a:cubicBezTo>
                    <a:pt x="7" y="42"/>
                    <a:pt x="7" y="42"/>
                    <a:pt x="7" y="42"/>
                  </a:cubicBezTo>
                  <a:lnTo>
                    <a:pt x="29" y="56"/>
                  </a:lnTo>
                  <a:close/>
                  <a:moveTo>
                    <a:pt x="41" y="32"/>
                  </a:moveTo>
                  <a:cubicBezTo>
                    <a:pt x="32" y="26"/>
                    <a:pt x="32" y="26"/>
                    <a:pt x="32" y="26"/>
                  </a:cubicBezTo>
                  <a:cubicBezTo>
                    <a:pt x="22" y="32"/>
                    <a:pt x="22" y="32"/>
                    <a:pt x="22" y="32"/>
                  </a:cubicBezTo>
                  <a:cubicBezTo>
                    <a:pt x="32" y="39"/>
                    <a:pt x="32" y="39"/>
                    <a:pt x="32" y="39"/>
                  </a:cubicBezTo>
                  <a:lnTo>
                    <a:pt x="41" y="32"/>
                  </a:lnTo>
                  <a:close/>
                  <a:moveTo>
                    <a:pt x="56" y="23"/>
                  </a:moveTo>
                  <a:cubicBezTo>
                    <a:pt x="35" y="8"/>
                    <a:pt x="35" y="8"/>
                    <a:pt x="35" y="8"/>
                  </a:cubicBezTo>
                  <a:cubicBezTo>
                    <a:pt x="35" y="21"/>
                    <a:pt x="35" y="21"/>
                    <a:pt x="35" y="21"/>
                  </a:cubicBezTo>
                  <a:cubicBezTo>
                    <a:pt x="46" y="29"/>
                    <a:pt x="46" y="29"/>
                    <a:pt x="46" y="29"/>
                  </a:cubicBezTo>
                  <a:lnTo>
                    <a:pt x="56" y="23"/>
                  </a:lnTo>
                  <a:close/>
                  <a:moveTo>
                    <a:pt x="56" y="42"/>
                  </a:moveTo>
                  <a:cubicBezTo>
                    <a:pt x="46" y="36"/>
                    <a:pt x="46" y="36"/>
                    <a:pt x="46" y="36"/>
                  </a:cubicBezTo>
                  <a:cubicBezTo>
                    <a:pt x="35" y="44"/>
                    <a:pt x="35" y="44"/>
                    <a:pt x="35" y="44"/>
                  </a:cubicBezTo>
                  <a:cubicBezTo>
                    <a:pt x="35" y="56"/>
                    <a:pt x="35" y="56"/>
                    <a:pt x="35" y="56"/>
                  </a:cubicBezTo>
                  <a:lnTo>
                    <a:pt x="56" y="42"/>
                  </a:lnTo>
                  <a:close/>
                  <a:moveTo>
                    <a:pt x="58" y="37"/>
                  </a:moveTo>
                  <a:cubicBezTo>
                    <a:pt x="58" y="28"/>
                    <a:pt x="58" y="28"/>
                    <a:pt x="58" y="28"/>
                  </a:cubicBezTo>
                  <a:cubicBezTo>
                    <a:pt x="51" y="32"/>
                    <a:pt x="51" y="32"/>
                    <a:pt x="51" y="32"/>
                  </a:cubicBezTo>
                  <a:lnTo>
                    <a:pt x="58" y="37"/>
                  </a:lnTo>
                  <a:close/>
                </a:path>
              </a:pathLst>
            </a:custGeom>
            <a:grpFill/>
            <a:ln w="9525">
              <a:solidFill>
                <a:srgbClr val="1D1B5A"/>
              </a:solidFill>
              <a:round/>
              <a:headEnd/>
              <a:tailEnd/>
            </a:ln>
            <a:effectLst/>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3200" b="0" i="0" u="none" strike="noStrike" kern="1200" cap="none" spc="0" normalizeH="0" baseline="0" noProof="0">
                <a:ln>
                  <a:noFill/>
                </a:ln>
                <a:solidFill>
                  <a:schemeClr val="tx1">
                    <a:lumMod val="85000"/>
                    <a:lumOff val="15000"/>
                  </a:schemeClr>
                </a:solidFill>
                <a:effectLst/>
                <a:uLnTx/>
                <a:uFillTx/>
                <a:latin typeface="字魂36号-正文宋楷" panose="02000000000000000000" pitchFamily="2" charset="-122"/>
                <a:ea typeface="字魂36号-正文宋楷" panose="02000000000000000000" pitchFamily="2" charset="-122"/>
                <a:sym typeface="+mn-lt"/>
              </a:endParaRPr>
            </a:p>
          </p:txBody>
        </p:sp>
        <p:sp>
          <p:nvSpPr>
            <p:cNvPr id="95" name="Freeform: Shape 10">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522C4A84-66E9-422C-A863-274493003031}"/>
                </a:ext>
              </a:extLst>
            </p:cNvPr>
            <p:cNvSpPr/>
            <p:nvPr/>
          </p:nvSpPr>
          <p:spPr>
            <a:xfrm rot="12594151">
              <a:off x="3686325" y="2509166"/>
              <a:ext cx="1611824" cy="1611824"/>
            </a:xfrm>
            <a:custGeom>
              <a:avLst/>
              <a:gdLst>
                <a:gd name="connsiteX0" fmla="*/ 888570 w 1611824"/>
                <a:gd name="connsiteY0" fmla="*/ 258306 h 1611824"/>
                <a:gd name="connsiteX1" fmla="*/ 227309 w 1611824"/>
                <a:gd name="connsiteY1" fmla="*/ 919567 h 1611824"/>
                <a:gd name="connsiteX2" fmla="*/ 888570 w 1611824"/>
                <a:gd name="connsiteY2" fmla="*/ 1580828 h 1611824"/>
                <a:gd name="connsiteX3" fmla="*/ 1549831 w 1611824"/>
                <a:gd name="connsiteY3" fmla="*/ 919567 h 1611824"/>
                <a:gd name="connsiteX4" fmla="*/ 888570 w 1611824"/>
                <a:gd name="connsiteY4" fmla="*/ 258306 h 1611824"/>
                <a:gd name="connsiteX5" fmla="*/ 805912 w 1611824"/>
                <a:gd name="connsiteY5" fmla="*/ 0 h 1611824"/>
                <a:gd name="connsiteX6" fmla="*/ 1611824 w 1611824"/>
                <a:gd name="connsiteY6" fmla="*/ 805912 h 1611824"/>
                <a:gd name="connsiteX7" fmla="*/ 805912 w 1611824"/>
                <a:gd name="connsiteY7" fmla="*/ 1611824 h 1611824"/>
                <a:gd name="connsiteX8" fmla="*/ 0 w 1611824"/>
                <a:gd name="connsiteY8" fmla="*/ 805912 h 1611824"/>
                <a:gd name="connsiteX9" fmla="*/ 805912 w 1611824"/>
                <a:gd name="connsiteY9" fmla="*/ 0 h 16118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611824" h="1611824">
                  <a:moveTo>
                    <a:pt x="888570" y="258306"/>
                  </a:moveTo>
                  <a:cubicBezTo>
                    <a:pt x="523366" y="258306"/>
                    <a:pt x="227309" y="554363"/>
                    <a:pt x="227309" y="919567"/>
                  </a:cubicBezTo>
                  <a:cubicBezTo>
                    <a:pt x="227309" y="1284771"/>
                    <a:pt x="523366" y="1580828"/>
                    <a:pt x="888570" y="1580828"/>
                  </a:cubicBezTo>
                  <a:cubicBezTo>
                    <a:pt x="1253774" y="1580828"/>
                    <a:pt x="1549831" y="1284771"/>
                    <a:pt x="1549831" y="919567"/>
                  </a:cubicBezTo>
                  <a:cubicBezTo>
                    <a:pt x="1549831" y="554363"/>
                    <a:pt x="1253774" y="258306"/>
                    <a:pt x="888570" y="258306"/>
                  </a:cubicBezTo>
                  <a:close/>
                  <a:moveTo>
                    <a:pt x="805912" y="0"/>
                  </a:moveTo>
                  <a:cubicBezTo>
                    <a:pt x="1251005" y="0"/>
                    <a:pt x="1611824" y="360819"/>
                    <a:pt x="1611824" y="805912"/>
                  </a:cubicBezTo>
                  <a:cubicBezTo>
                    <a:pt x="1611824" y="1251005"/>
                    <a:pt x="1251005" y="1611824"/>
                    <a:pt x="805912" y="1611824"/>
                  </a:cubicBezTo>
                  <a:cubicBezTo>
                    <a:pt x="360819" y="1611824"/>
                    <a:pt x="0" y="1251005"/>
                    <a:pt x="0" y="805912"/>
                  </a:cubicBezTo>
                  <a:cubicBezTo>
                    <a:pt x="0" y="360819"/>
                    <a:pt x="360819" y="0"/>
                    <a:pt x="805912" y="0"/>
                  </a:cubicBezTo>
                  <a:close/>
                </a:path>
              </a:pathLst>
            </a:custGeom>
            <a:grpFill/>
            <a:ln>
              <a:solidFill>
                <a:srgbClr val="1D1B5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3200" b="0" i="0" u="none" strike="noStrike" kern="1200" cap="none" spc="0" normalizeH="0" baseline="0" noProof="0">
                <a:ln>
                  <a:noFill/>
                </a:ln>
                <a:solidFill>
                  <a:schemeClr val="tx1">
                    <a:lumMod val="85000"/>
                    <a:lumOff val="15000"/>
                  </a:schemeClr>
                </a:solidFill>
                <a:effectLst/>
                <a:uLnTx/>
                <a:uFillTx/>
                <a:latin typeface="字魂36号-正文宋楷" panose="02000000000000000000" pitchFamily="2" charset="-122"/>
                <a:ea typeface="字魂36号-正文宋楷" panose="02000000000000000000" pitchFamily="2" charset="-122"/>
                <a:sym typeface="+mn-lt"/>
              </a:endParaRPr>
            </a:p>
          </p:txBody>
        </p:sp>
      </p:grpSp>
      <p:cxnSp>
        <p:nvCxnSpPr>
          <p:cNvPr id="96" name="Straight Arrow Connector 11">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3400556D-A0F5-4710-9FB8-C2EBC905F17C}"/>
              </a:ext>
            </a:extLst>
          </p:cNvPr>
          <p:cNvCxnSpPr>
            <a:cxnSpLocks/>
            <a:stCxn id="92" idx="8"/>
          </p:cNvCxnSpPr>
          <p:nvPr/>
        </p:nvCxnSpPr>
        <p:spPr>
          <a:xfrm flipH="1" flipV="1">
            <a:off x="3736311" y="1903475"/>
            <a:ext cx="1297111" cy="388917"/>
          </a:xfrm>
          <a:prstGeom prst="straightConnector1">
            <a:avLst/>
          </a:prstGeom>
          <a:ln>
            <a:solidFill>
              <a:srgbClr val="1D1B5A"/>
            </a:solidFill>
            <a:headEnd type="oval"/>
            <a:tailEnd type="oval"/>
          </a:ln>
        </p:spPr>
        <p:style>
          <a:lnRef idx="1">
            <a:schemeClr val="accent1"/>
          </a:lnRef>
          <a:fillRef idx="0">
            <a:schemeClr val="accent1"/>
          </a:fillRef>
          <a:effectRef idx="0">
            <a:schemeClr val="accent1"/>
          </a:effectRef>
          <a:fontRef idx="minor">
            <a:schemeClr val="tx1"/>
          </a:fontRef>
        </p:style>
      </p:cxnSp>
      <p:cxnSp>
        <p:nvCxnSpPr>
          <p:cNvPr id="97" name="Straight Arrow Connector 12">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51C98AA3-3400-4352-9E90-0673B7FB1DA8}"/>
              </a:ext>
            </a:extLst>
          </p:cNvPr>
          <p:cNvCxnSpPr/>
          <p:nvPr/>
        </p:nvCxnSpPr>
        <p:spPr>
          <a:xfrm flipH="1">
            <a:off x="3658133" y="4424840"/>
            <a:ext cx="1040171" cy="222565"/>
          </a:xfrm>
          <a:prstGeom prst="straightConnector1">
            <a:avLst/>
          </a:prstGeom>
          <a:ln>
            <a:solidFill>
              <a:srgbClr val="DE044A"/>
            </a:solidFill>
            <a:headEnd type="oval"/>
            <a:tailEnd type="oval"/>
          </a:ln>
        </p:spPr>
        <p:style>
          <a:lnRef idx="1">
            <a:schemeClr val="accent1"/>
          </a:lnRef>
          <a:fillRef idx="0">
            <a:schemeClr val="accent1"/>
          </a:fillRef>
          <a:effectRef idx="0">
            <a:schemeClr val="accent1"/>
          </a:effectRef>
          <a:fontRef idx="minor">
            <a:schemeClr val="tx1"/>
          </a:fontRef>
        </p:style>
      </p:cxnSp>
      <p:cxnSp>
        <p:nvCxnSpPr>
          <p:cNvPr id="98" name="Straight Arrow Connector 25">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7B45559D-EF7B-40BD-AA8B-4EAEE026BDD4}"/>
              </a:ext>
            </a:extLst>
          </p:cNvPr>
          <p:cNvCxnSpPr/>
          <p:nvPr/>
        </p:nvCxnSpPr>
        <p:spPr>
          <a:xfrm flipH="1">
            <a:off x="7417844" y="1903472"/>
            <a:ext cx="911629" cy="1067331"/>
          </a:xfrm>
          <a:prstGeom prst="straightConnector1">
            <a:avLst/>
          </a:prstGeom>
          <a:ln>
            <a:solidFill>
              <a:srgbClr val="DE044A"/>
            </a:solidFill>
            <a:headEnd type="oval"/>
            <a:tailEnd type="oval"/>
          </a:ln>
        </p:spPr>
        <p:style>
          <a:lnRef idx="1">
            <a:schemeClr val="accent1"/>
          </a:lnRef>
          <a:fillRef idx="0">
            <a:schemeClr val="accent1"/>
          </a:fillRef>
          <a:effectRef idx="0">
            <a:schemeClr val="accent1"/>
          </a:effectRef>
          <a:fontRef idx="minor">
            <a:schemeClr val="tx1"/>
          </a:fontRef>
        </p:style>
      </p:cxnSp>
      <p:cxnSp>
        <p:nvCxnSpPr>
          <p:cNvPr id="99" name="Straight Arrow Connector 26">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BF7E797F-19F9-4A3A-BF1B-E0C7F780940A}"/>
              </a:ext>
            </a:extLst>
          </p:cNvPr>
          <p:cNvCxnSpPr/>
          <p:nvPr/>
        </p:nvCxnSpPr>
        <p:spPr>
          <a:xfrm flipH="1">
            <a:off x="6791237" y="4664904"/>
            <a:ext cx="1552947" cy="290755"/>
          </a:xfrm>
          <a:prstGeom prst="straightConnector1">
            <a:avLst/>
          </a:prstGeom>
          <a:ln>
            <a:solidFill>
              <a:srgbClr val="1D1B5A"/>
            </a:solidFill>
            <a:headEnd type="oval"/>
            <a:tailEnd type="oval"/>
          </a:ln>
        </p:spPr>
        <p:style>
          <a:lnRef idx="1">
            <a:schemeClr val="accent1"/>
          </a:lnRef>
          <a:fillRef idx="0">
            <a:schemeClr val="accent1"/>
          </a:fillRef>
          <a:effectRef idx="0">
            <a:schemeClr val="accent1"/>
          </a:effectRef>
          <a:fontRef idx="minor">
            <a:schemeClr val="tx1"/>
          </a:fontRef>
        </p:style>
      </p:cxnSp>
      <p:sp>
        <p:nvSpPr>
          <p:cNvPr id="100" name="文本框 99">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4EA68DA6-4D58-4BF9-ABEF-0DC05AF2274D}"/>
              </a:ext>
            </a:extLst>
          </p:cNvPr>
          <p:cNvSpPr txBox="1">
            <a:spLocks/>
          </p:cNvSpPr>
          <p:nvPr/>
        </p:nvSpPr>
        <p:spPr>
          <a:xfrm>
            <a:off x="428939" y="1560769"/>
            <a:ext cx="3107460" cy="417195"/>
          </a:xfrm>
          <a:prstGeom prst="rect">
            <a:avLst/>
          </a:prstGeom>
          <a:noFill/>
        </p:spPr>
        <p:txBody>
          <a:bodyPr vert="horz" wrap="none" lIns="0" tIns="0" rIns="0" bIns="0" anchor="ctr">
            <a:noAutofit/>
          </a:bodyPr>
          <a:lstStyle/>
          <a:p>
            <a:pPr marL="0" marR="0" lvl="0" indent="0" algn="r" defTabSz="508000" rtl="0" eaLnBrk="0" fontAlgn="auto" latinLnBrk="0" hangingPunct="1">
              <a:lnSpc>
                <a:spcPct val="100000"/>
              </a:lnSpc>
              <a:spcBef>
                <a:spcPts val="0"/>
              </a:spcBef>
              <a:spcAft>
                <a:spcPts val="0"/>
              </a:spcAft>
              <a:buClrTx/>
              <a:buSzTx/>
              <a:buFontTx/>
              <a:buNone/>
              <a:tabLst/>
              <a:defRPr/>
            </a:pPr>
            <a:r>
              <a:rPr kumimoji="0" lang="zh-CN" altLang="en-US" sz="1800" b="0" i="0" u="none" strike="noStrike" kern="1200" cap="none" spc="0" normalizeH="0" baseline="0" noProof="0" dirty="0">
                <a:ln>
                  <a:noFill/>
                </a:ln>
                <a:solidFill>
                  <a:schemeClr val="tx1">
                    <a:lumMod val="85000"/>
                    <a:lumOff val="15000"/>
                  </a:schemeClr>
                </a:solidFill>
                <a:effectLst/>
                <a:uLnTx/>
                <a:uFillTx/>
                <a:latin typeface="字魂36号-正文宋楷" panose="02000000000000000000" pitchFamily="2" charset="-122"/>
                <a:ea typeface="字魂36号-正文宋楷" panose="02000000000000000000" pitchFamily="2" charset="-122"/>
              </a:rPr>
              <a:t>点击编辑标题</a:t>
            </a:r>
            <a:endParaRPr kumimoji="0" lang="ko-KR" altLang="en-US" sz="1800" b="0" i="0" u="none" strike="noStrike" kern="1200" cap="none" spc="0" normalizeH="0" baseline="0" noProof="0" dirty="0">
              <a:ln>
                <a:noFill/>
              </a:ln>
              <a:solidFill>
                <a:schemeClr val="tx1">
                  <a:lumMod val="85000"/>
                  <a:lumOff val="15000"/>
                </a:schemeClr>
              </a:solidFill>
              <a:effectLst/>
              <a:uLnTx/>
              <a:uFillTx/>
              <a:latin typeface="字魂36号-正文宋楷" panose="02000000000000000000" pitchFamily="2" charset="-122"/>
              <a:ea typeface="微软雅黑" charset="0"/>
            </a:endParaRPr>
          </a:p>
        </p:txBody>
      </p:sp>
      <p:sp>
        <p:nvSpPr>
          <p:cNvPr id="101" name="文本框 100">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C908034D-8DE8-481F-B213-9010FE1A2788}"/>
              </a:ext>
            </a:extLst>
          </p:cNvPr>
          <p:cNvSpPr txBox="1">
            <a:spLocks/>
          </p:cNvSpPr>
          <p:nvPr/>
        </p:nvSpPr>
        <p:spPr>
          <a:xfrm>
            <a:off x="427223" y="1870949"/>
            <a:ext cx="3107460" cy="706475"/>
          </a:xfrm>
          <a:prstGeom prst="rect">
            <a:avLst/>
          </a:prstGeom>
          <a:noFill/>
        </p:spPr>
        <p:txBody>
          <a:bodyPr vert="horz" wrap="none" lIns="0" tIns="0" rIns="0" bIns="0" anchor="ctr">
            <a:noAutofit/>
          </a:bodyPr>
          <a:lstStyle/>
          <a:p>
            <a:pPr marL="0" marR="0" lvl="0" indent="0" algn="r" defTabSz="508000" rtl="0" eaLnBrk="0" fontAlgn="auto" latinLnBrk="0" hangingPunct="1">
              <a:lnSpc>
                <a:spcPct val="15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schemeClr val="tx1">
                    <a:lumMod val="85000"/>
                    <a:lumOff val="15000"/>
                  </a:schemeClr>
                </a:solidFill>
                <a:effectLst/>
                <a:uLnTx/>
                <a:uFillTx/>
                <a:latin typeface="字魂36号-正文宋楷" panose="02000000000000000000" pitchFamily="2" charset="-122"/>
                <a:ea typeface="字魂36号-正文宋楷" panose="02000000000000000000" pitchFamily="2" charset="-122"/>
              </a:rPr>
              <a:t>双击输入替换内容内容</a:t>
            </a:r>
            <a:endParaRPr kumimoji="0" lang="en-US" altLang="zh-CN" sz="1400" b="0" i="0" u="none" strike="noStrike" kern="1200" cap="none" spc="0" normalizeH="0" baseline="0" noProof="0" dirty="0">
              <a:ln>
                <a:noFill/>
              </a:ln>
              <a:solidFill>
                <a:schemeClr val="tx1">
                  <a:lumMod val="85000"/>
                  <a:lumOff val="15000"/>
                </a:schemeClr>
              </a:solidFill>
              <a:effectLst/>
              <a:uLnTx/>
              <a:uFillTx/>
              <a:latin typeface="字魂36号-正文宋楷" panose="02000000000000000000" pitchFamily="2" charset="-122"/>
              <a:ea typeface="字魂36号-正文宋楷" panose="02000000000000000000" pitchFamily="2" charset="-122"/>
            </a:endParaRPr>
          </a:p>
          <a:p>
            <a:pPr marL="0" marR="0" lvl="0" indent="0" algn="r" defTabSz="508000" rtl="0" eaLnBrk="0" fontAlgn="auto" latinLnBrk="0" hangingPunct="1">
              <a:lnSpc>
                <a:spcPct val="15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schemeClr val="tx1">
                    <a:lumMod val="85000"/>
                    <a:lumOff val="15000"/>
                  </a:schemeClr>
                </a:solidFill>
                <a:effectLst/>
                <a:uLnTx/>
                <a:uFillTx/>
                <a:latin typeface="字魂36号-正文宋楷" panose="02000000000000000000" pitchFamily="2" charset="-122"/>
                <a:ea typeface="字魂36号-正文宋楷" panose="02000000000000000000" pitchFamily="2" charset="-122"/>
              </a:rPr>
              <a:t>双击输入替换内容内容</a:t>
            </a:r>
            <a:endParaRPr kumimoji="0" lang="en-US" altLang="zh-CN" sz="1400" b="0" i="0" u="none" strike="noStrike" kern="1200" cap="none" spc="0" normalizeH="0" baseline="0" noProof="0" dirty="0">
              <a:ln>
                <a:noFill/>
              </a:ln>
              <a:solidFill>
                <a:schemeClr val="tx1">
                  <a:lumMod val="85000"/>
                  <a:lumOff val="15000"/>
                </a:schemeClr>
              </a:solidFill>
              <a:effectLst/>
              <a:uLnTx/>
              <a:uFillTx/>
              <a:latin typeface="字魂36号-正文宋楷" panose="02000000000000000000" pitchFamily="2" charset="-122"/>
              <a:ea typeface="字魂36号-正文宋楷" panose="02000000000000000000" pitchFamily="2" charset="-122"/>
            </a:endParaRPr>
          </a:p>
        </p:txBody>
      </p:sp>
      <p:sp>
        <p:nvSpPr>
          <p:cNvPr id="102" name="文本框 101">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91E5E085-AC0D-4834-9E0C-2EB6C3FDEFD0}"/>
              </a:ext>
            </a:extLst>
          </p:cNvPr>
          <p:cNvSpPr txBox="1">
            <a:spLocks/>
          </p:cNvSpPr>
          <p:nvPr/>
        </p:nvSpPr>
        <p:spPr>
          <a:xfrm>
            <a:off x="428939" y="4329771"/>
            <a:ext cx="3107460" cy="417195"/>
          </a:xfrm>
          <a:prstGeom prst="rect">
            <a:avLst/>
          </a:prstGeom>
          <a:noFill/>
        </p:spPr>
        <p:txBody>
          <a:bodyPr vert="horz" wrap="none" lIns="0" tIns="0" rIns="0" bIns="0" anchor="ctr">
            <a:noAutofit/>
          </a:bodyPr>
          <a:lstStyle/>
          <a:p>
            <a:pPr marL="0" marR="0" lvl="0" indent="0" algn="r" defTabSz="508000" rtl="0" eaLnBrk="0" fontAlgn="auto" latinLnBrk="0" hangingPunct="1">
              <a:lnSpc>
                <a:spcPct val="100000"/>
              </a:lnSpc>
              <a:spcBef>
                <a:spcPts val="0"/>
              </a:spcBef>
              <a:spcAft>
                <a:spcPts val="0"/>
              </a:spcAft>
              <a:buClrTx/>
              <a:buSzTx/>
              <a:buFontTx/>
              <a:buNone/>
              <a:tabLst/>
              <a:defRPr/>
            </a:pPr>
            <a:r>
              <a:rPr kumimoji="0" lang="zh-CN" altLang="en-US" sz="1800" b="0" i="0" u="none" strike="noStrike" kern="1200" cap="none" spc="0" normalizeH="0" baseline="0" noProof="0" dirty="0">
                <a:ln>
                  <a:noFill/>
                </a:ln>
                <a:solidFill>
                  <a:schemeClr val="tx1">
                    <a:lumMod val="85000"/>
                    <a:lumOff val="15000"/>
                  </a:schemeClr>
                </a:solidFill>
                <a:effectLst/>
                <a:uLnTx/>
                <a:uFillTx/>
                <a:latin typeface="字魂36号-正文宋楷" panose="02000000000000000000" pitchFamily="2" charset="-122"/>
                <a:ea typeface="字魂36号-正文宋楷" panose="02000000000000000000" pitchFamily="2" charset="-122"/>
              </a:rPr>
              <a:t>点击编辑标题</a:t>
            </a:r>
            <a:endParaRPr kumimoji="0" lang="ko-KR" altLang="en-US" sz="1800" b="0" i="0" u="none" strike="noStrike" kern="1200" cap="none" spc="0" normalizeH="0" baseline="0" noProof="0" dirty="0">
              <a:ln>
                <a:noFill/>
              </a:ln>
              <a:solidFill>
                <a:schemeClr val="tx1">
                  <a:lumMod val="85000"/>
                  <a:lumOff val="15000"/>
                </a:schemeClr>
              </a:solidFill>
              <a:effectLst/>
              <a:uLnTx/>
              <a:uFillTx/>
              <a:latin typeface="字魂36号-正文宋楷" panose="02000000000000000000" pitchFamily="2" charset="-122"/>
              <a:ea typeface="微软雅黑" charset="0"/>
            </a:endParaRPr>
          </a:p>
        </p:txBody>
      </p:sp>
      <p:sp>
        <p:nvSpPr>
          <p:cNvPr id="103" name="文本框 102">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72329C64-72CD-4A75-A415-72B9D1CC1BC1}"/>
              </a:ext>
            </a:extLst>
          </p:cNvPr>
          <p:cNvSpPr txBox="1">
            <a:spLocks/>
          </p:cNvSpPr>
          <p:nvPr/>
        </p:nvSpPr>
        <p:spPr>
          <a:xfrm>
            <a:off x="427223" y="4639947"/>
            <a:ext cx="3107460" cy="706475"/>
          </a:xfrm>
          <a:prstGeom prst="rect">
            <a:avLst/>
          </a:prstGeom>
          <a:noFill/>
        </p:spPr>
        <p:txBody>
          <a:bodyPr vert="horz" wrap="none" lIns="0" tIns="0" rIns="0" bIns="0" anchor="ctr">
            <a:noAutofit/>
          </a:bodyPr>
          <a:lstStyle/>
          <a:p>
            <a:pPr marL="0" marR="0" lvl="0" indent="0" algn="r" defTabSz="508000" rtl="0" eaLnBrk="0" fontAlgn="auto" latinLnBrk="0" hangingPunct="1">
              <a:lnSpc>
                <a:spcPct val="15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schemeClr val="tx1">
                    <a:lumMod val="85000"/>
                    <a:lumOff val="15000"/>
                  </a:schemeClr>
                </a:solidFill>
                <a:effectLst/>
                <a:uLnTx/>
                <a:uFillTx/>
                <a:latin typeface="字魂36号-正文宋楷" panose="02000000000000000000" pitchFamily="2" charset="-122"/>
                <a:ea typeface="字魂36号-正文宋楷" panose="02000000000000000000" pitchFamily="2" charset="-122"/>
              </a:rPr>
              <a:t>双击输入替换内容内容</a:t>
            </a:r>
            <a:endParaRPr kumimoji="0" lang="en-US" altLang="zh-CN" sz="1400" b="0" i="0" u="none" strike="noStrike" kern="1200" cap="none" spc="0" normalizeH="0" baseline="0" noProof="0" dirty="0">
              <a:ln>
                <a:noFill/>
              </a:ln>
              <a:solidFill>
                <a:schemeClr val="tx1">
                  <a:lumMod val="85000"/>
                  <a:lumOff val="15000"/>
                </a:schemeClr>
              </a:solidFill>
              <a:effectLst/>
              <a:uLnTx/>
              <a:uFillTx/>
              <a:latin typeface="字魂36号-正文宋楷" panose="02000000000000000000" pitchFamily="2" charset="-122"/>
              <a:ea typeface="字魂36号-正文宋楷" panose="02000000000000000000" pitchFamily="2" charset="-122"/>
            </a:endParaRPr>
          </a:p>
          <a:p>
            <a:pPr marL="0" marR="0" lvl="0" indent="0" algn="r" defTabSz="508000" rtl="0" eaLnBrk="0" fontAlgn="auto" latinLnBrk="0" hangingPunct="1">
              <a:lnSpc>
                <a:spcPct val="15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schemeClr val="tx1">
                    <a:lumMod val="85000"/>
                    <a:lumOff val="15000"/>
                  </a:schemeClr>
                </a:solidFill>
                <a:effectLst/>
                <a:uLnTx/>
                <a:uFillTx/>
                <a:latin typeface="字魂36号-正文宋楷" panose="02000000000000000000" pitchFamily="2" charset="-122"/>
                <a:ea typeface="字魂36号-正文宋楷" panose="02000000000000000000" pitchFamily="2" charset="-122"/>
              </a:rPr>
              <a:t>双击输入替换内容内容</a:t>
            </a:r>
            <a:endParaRPr kumimoji="0" lang="en-US" altLang="zh-CN" sz="1400" b="0" i="0" u="none" strike="noStrike" kern="1200" cap="none" spc="0" normalizeH="0" baseline="0" noProof="0" dirty="0">
              <a:ln>
                <a:noFill/>
              </a:ln>
              <a:solidFill>
                <a:schemeClr val="tx1">
                  <a:lumMod val="85000"/>
                  <a:lumOff val="15000"/>
                </a:schemeClr>
              </a:solidFill>
              <a:effectLst/>
              <a:uLnTx/>
              <a:uFillTx/>
              <a:latin typeface="字魂36号-正文宋楷" panose="02000000000000000000" pitchFamily="2" charset="-122"/>
              <a:ea typeface="字魂36号-正文宋楷" panose="02000000000000000000" pitchFamily="2" charset="-122"/>
            </a:endParaRPr>
          </a:p>
        </p:txBody>
      </p:sp>
      <p:sp>
        <p:nvSpPr>
          <p:cNvPr id="104" name="文本框 103">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941AF4AF-CE23-40B0-875F-6EEAE02AC67A}"/>
              </a:ext>
            </a:extLst>
          </p:cNvPr>
          <p:cNvSpPr txBox="1">
            <a:spLocks/>
          </p:cNvSpPr>
          <p:nvPr/>
        </p:nvSpPr>
        <p:spPr>
          <a:xfrm>
            <a:off x="8504099" y="1560769"/>
            <a:ext cx="3107460" cy="417195"/>
          </a:xfrm>
          <a:prstGeom prst="rect">
            <a:avLst/>
          </a:prstGeom>
          <a:noFill/>
        </p:spPr>
        <p:txBody>
          <a:bodyPr vert="horz" wrap="none" lIns="0" tIns="0" rIns="0" bIns="0" anchor="ctr">
            <a:noAutofit/>
          </a:bodyPr>
          <a:lstStyle/>
          <a:p>
            <a:pPr marL="0" marR="0" lvl="0" indent="0" algn="l" defTabSz="508000" rtl="0" eaLnBrk="0" fontAlgn="auto" latinLnBrk="0" hangingPunct="1">
              <a:lnSpc>
                <a:spcPct val="100000"/>
              </a:lnSpc>
              <a:spcBef>
                <a:spcPts val="0"/>
              </a:spcBef>
              <a:spcAft>
                <a:spcPts val="0"/>
              </a:spcAft>
              <a:buClrTx/>
              <a:buSzTx/>
              <a:buFontTx/>
              <a:buNone/>
              <a:tabLst/>
              <a:defRPr/>
            </a:pPr>
            <a:r>
              <a:rPr kumimoji="0" lang="zh-CN" altLang="en-US" sz="1800" b="0" i="0" u="none" strike="noStrike" kern="1200" cap="none" spc="0" normalizeH="0" baseline="0" noProof="0" dirty="0">
                <a:ln>
                  <a:noFill/>
                </a:ln>
                <a:solidFill>
                  <a:schemeClr val="tx1">
                    <a:lumMod val="85000"/>
                    <a:lumOff val="15000"/>
                  </a:schemeClr>
                </a:solidFill>
                <a:effectLst/>
                <a:uLnTx/>
                <a:uFillTx/>
                <a:latin typeface="字魂36号-正文宋楷" panose="02000000000000000000" pitchFamily="2" charset="-122"/>
                <a:ea typeface="字魂36号-正文宋楷" panose="02000000000000000000" pitchFamily="2" charset="-122"/>
              </a:rPr>
              <a:t>点击编辑标题</a:t>
            </a:r>
            <a:endParaRPr kumimoji="0" lang="ko-KR" altLang="en-US" sz="1800" b="0" i="0" u="none" strike="noStrike" kern="1200" cap="none" spc="0" normalizeH="0" baseline="0" noProof="0" dirty="0">
              <a:ln>
                <a:noFill/>
              </a:ln>
              <a:solidFill>
                <a:schemeClr val="tx1">
                  <a:lumMod val="85000"/>
                  <a:lumOff val="15000"/>
                </a:schemeClr>
              </a:solidFill>
              <a:effectLst/>
              <a:uLnTx/>
              <a:uFillTx/>
              <a:latin typeface="字魂36号-正文宋楷" panose="02000000000000000000" pitchFamily="2" charset="-122"/>
              <a:ea typeface="微软雅黑" charset="0"/>
            </a:endParaRPr>
          </a:p>
        </p:txBody>
      </p:sp>
      <p:sp>
        <p:nvSpPr>
          <p:cNvPr id="105" name="文本框 104">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C3719447-AA4D-4F9B-88FB-2117DE303E46}"/>
              </a:ext>
            </a:extLst>
          </p:cNvPr>
          <p:cNvSpPr txBox="1">
            <a:spLocks/>
          </p:cNvSpPr>
          <p:nvPr/>
        </p:nvSpPr>
        <p:spPr>
          <a:xfrm>
            <a:off x="8502382" y="1870949"/>
            <a:ext cx="3107460" cy="706475"/>
          </a:xfrm>
          <a:prstGeom prst="rect">
            <a:avLst/>
          </a:prstGeom>
          <a:noFill/>
        </p:spPr>
        <p:txBody>
          <a:bodyPr vert="horz" wrap="none" lIns="0" tIns="0" rIns="0" bIns="0" anchor="ctr">
            <a:noAutofit/>
          </a:bodyPr>
          <a:lstStyle/>
          <a:p>
            <a:pPr marL="0" marR="0" lvl="0" indent="0" algn="l" defTabSz="508000" rtl="0" eaLnBrk="0" fontAlgn="auto" latinLnBrk="0" hangingPunct="1">
              <a:lnSpc>
                <a:spcPct val="15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schemeClr val="tx1">
                    <a:lumMod val="85000"/>
                    <a:lumOff val="15000"/>
                  </a:schemeClr>
                </a:solidFill>
                <a:effectLst/>
                <a:uLnTx/>
                <a:uFillTx/>
                <a:latin typeface="字魂36号-正文宋楷" panose="02000000000000000000" pitchFamily="2" charset="-122"/>
                <a:ea typeface="字魂36号-正文宋楷" panose="02000000000000000000" pitchFamily="2" charset="-122"/>
              </a:rPr>
              <a:t>双击输入替换内容内容</a:t>
            </a:r>
            <a:endParaRPr kumimoji="0" lang="en-US" altLang="zh-CN" sz="1400" b="0" i="0" u="none" strike="noStrike" kern="1200" cap="none" spc="0" normalizeH="0" baseline="0" noProof="0" dirty="0">
              <a:ln>
                <a:noFill/>
              </a:ln>
              <a:solidFill>
                <a:schemeClr val="tx1">
                  <a:lumMod val="85000"/>
                  <a:lumOff val="15000"/>
                </a:schemeClr>
              </a:solidFill>
              <a:effectLst/>
              <a:uLnTx/>
              <a:uFillTx/>
              <a:latin typeface="字魂36号-正文宋楷" panose="02000000000000000000" pitchFamily="2" charset="-122"/>
              <a:ea typeface="字魂36号-正文宋楷" panose="02000000000000000000" pitchFamily="2" charset="-122"/>
            </a:endParaRPr>
          </a:p>
          <a:p>
            <a:pPr marL="0" marR="0" lvl="0" indent="0" algn="l" defTabSz="508000" rtl="0" eaLnBrk="0" fontAlgn="auto" latinLnBrk="0" hangingPunct="1">
              <a:lnSpc>
                <a:spcPct val="15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schemeClr val="tx1">
                    <a:lumMod val="85000"/>
                    <a:lumOff val="15000"/>
                  </a:schemeClr>
                </a:solidFill>
                <a:effectLst/>
                <a:uLnTx/>
                <a:uFillTx/>
                <a:latin typeface="字魂36号-正文宋楷" panose="02000000000000000000" pitchFamily="2" charset="-122"/>
                <a:ea typeface="字魂36号-正文宋楷" panose="02000000000000000000" pitchFamily="2" charset="-122"/>
              </a:rPr>
              <a:t>双击输入替换内容内容</a:t>
            </a:r>
            <a:endParaRPr kumimoji="0" lang="en-US" altLang="zh-CN" sz="1400" b="0" i="0" u="none" strike="noStrike" kern="1200" cap="none" spc="0" normalizeH="0" baseline="0" noProof="0" dirty="0">
              <a:ln>
                <a:noFill/>
              </a:ln>
              <a:solidFill>
                <a:schemeClr val="tx1">
                  <a:lumMod val="85000"/>
                  <a:lumOff val="15000"/>
                </a:schemeClr>
              </a:solidFill>
              <a:effectLst/>
              <a:uLnTx/>
              <a:uFillTx/>
              <a:latin typeface="字魂36号-正文宋楷" panose="02000000000000000000" pitchFamily="2" charset="-122"/>
              <a:ea typeface="字魂36号-正文宋楷" panose="02000000000000000000" pitchFamily="2" charset="-122"/>
            </a:endParaRPr>
          </a:p>
        </p:txBody>
      </p:sp>
      <p:sp>
        <p:nvSpPr>
          <p:cNvPr id="106" name="文本框 105">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6165730D-713E-49F3-85C2-A5C29719B0C9}"/>
              </a:ext>
            </a:extLst>
          </p:cNvPr>
          <p:cNvSpPr txBox="1">
            <a:spLocks/>
          </p:cNvSpPr>
          <p:nvPr/>
        </p:nvSpPr>
        <p:spPr>
          <a:xfrm>
            <a:off x="8504099" y="4329771"/>
            <a:ext cx="3107460" cy="417195"/>
          </a:xfrm>
          <a:prstGeom prst="rect">
            <a:avLst/>
          </a:prstGeom>
          <a:noFill/>
        </p:spPr>
        <p:txBody>
          <a:bodyPr vert="horz" wrap="none" lIns="0" tIns="0" rIns="0" bIns="0" anchor="ctr">
            <a:noAutofit/>
          </a:bodyPr>
          <a:lstStyle/>
          <a:p>
            <a:pPr marL="0" marR="0" lvl="0" indent="0" algn="l" defTabSz="508000" rtl="0" eaLnBrk="0" fontAlgn="auto" latinLnBrk="0" hangingPunct="1">
              <a:lnSpc>
                <a:spcPct val="100000"/>
              </a:lnSpc>
              <a:spcBef>
                <a:spcPts val="0"/>
              </a:spcBef>
              <a:spcAft>
                <a:spcPts val="0"/>
              </a:spcAft>
              <a:buClrTx/>
              <a:buSzTx/>
              <a:buFontTx/>
              <a:buNone/>
              <a:tabLst/>
              <a:defRPr/>
            </a:pPr>
            <a:r>
              <a:rPr kumimoji="0" lang="zh-CN" altLang="en-US" sz="1800" b="0" i="0" u="none" strike="noStrike" kern="1200" cap="none" spc="0" normalizeH="0" baseline="0" noProof="0" dirty="0">
                <a:ln>
                  <a:noFill/>
                </a:ln>
                <a:solidFill>
                  <a:schemeClr val="tx1">
                    <a:lumMod val="85000"/>
                    <a:lumOff val="15000"/>
                  </a:schemeClr>
                </a:solidFill>
                <a:effectLst/>
                <a:uLnTx/>
                <a:uFillTx/>
                <a:latin typeface="字魂36号-正文宋楷" panose="02000000000000000000" pitchFamily="2" charset="-122"/>
                <a:ea typeface="字魂36号-正文宋楷" panose="02000000000000000000" pitchFamily="2" charset="-122"/>
              </a:rPr>
              <a:t>点击编辑标题</a:t>
            </a:r>
            <a:endParaRPr kumimoji="0" lang="ko-KR" altLang="en-US" sz="1800" b="0" i="0" u="none" strike="noStrike" kern="1200" cap="none" spc="0" normalizeH="0" baseline="0" noProof="0" dirty="0">
              <a:ln>
                <a:noFill/>
              </a:ln>
              <a:solidFill>
                <a:schemeClr val="tx1">
                  <a:lumMod val="85000"/>
                  <a:lumOff val="15000"/>
                </a:schemeClr>
              </a:solidFill>
              <a:effectLst/>
              <a:uLnTx/>
              <a:uFillTx/>
              <a:latin typeface="字魂36号-正文宋楷" panose="02000000000000000000" pitchFamily="2" charset="-122"/>
              <a:ea typeface="微软雅黑" charset="0"/>
            </a:endParaRPr>
          </a:p>
        </p:txBody>
      </p:sp>
      <p:sp>
        <p:nvSpPr>
          <p:cNvPr id="107" name="文本框 106">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55F540BE-6386-4663-9B84-5D1901F964F5}"/>
              </a:ext>
            </a:extLst>
          </p:cNvPr>
          <p:cNvSpPr txBox="1">
            <a:spLocks/>
          </p:cNvSpPr>
          <p:nvPr/>
        </p:nvSpPr>
        <p:spPr>
          <a:xfrm>
            <a:off x="8502382" y="4639947"/>
            <a:ext cx="3107460" cy="706475"/>
          </a:xfrm>
          <a:prstGeom prst="rect">
            <a:avLst/>
          </a:prstGeom>
          <a:noFill/>
        </p:spPr>
        <p:txBody>
          <a:bodyPr vert="horz" wrap="none" lIns="0" tIns="0" rIns="0" bIns="0" anchor="ctr">
            <a:noAutofit/>
          </a:bodyPr>
          <a:lstStyle/>
          <a:p>
            <a:pPr marL="0" marR="0" lvl="0" indent="0" algn="l" defTabSz="508000" rtl="0" eaLnBrk="0" fontAlgn="auto" latinLnBrk="0" hangingPunct="1">
              <a:lnSpc>
                <a:spcPct val="15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schemeClr val="tx1">
                    <a:lumMod val="85000"/>
                    <a:lumOff val="15000"/>
                  </a:schemeClr>
                </a:solidFill>
                <a:effectLst/>
                <a:uLnTx/>
                <a:uFillTx/>
                <a:latin typeface="字魂36号-正文宋楷" panose="02000000000000000000" pitchFamily="2" charset="-122"/>
                <a:ea typeface="字魂36号-正文宋楷" panose="02000000000000000000" pitchFamily="2" charset="-122"/>
              </a:rPr>
              <a:t>双击输入替换内容内容</a:t>
            </a:r>
            <a:endParaRPr kumimoji="0" lang="en-US" altLang="zh-CN" sz="1400" b="0" i="0" u="none" strike="noStrike" kern="1200" cap="none" spc="0" normalizeH="0" baseline="0" noProof="0" dirty="0">
              <a:ln>
                <a:noFill/>
              </a:ln>
              <a:solidFill>
                <a:schemeClr val="tx1">
                  <a:lumMod val="85000"/>
                  <a:lumOff val="15000"/>
                </a:schemeClr>
              </a:solidFill>
              <a:effectLst/>
              <a:uLnTx/>
              <a:uFillTx/>
              <a:latin typeface="字魂36号-正文宋楷" panose="02000000000000000000" pitchFamily="2" charset="-122"/>
              <a:ea typeface="字魂36号-正文宋楷" panose="02000000000000000000" pitchFamily="2" charset="-122"/>
            </a:endParaRPr>
          </a:p>
          <a:p>
            <a:pPr marL="0" marR="0" lvl="0" indent="0" algn="l" defTabSz="508000" rtl="0" eaLnBrk="0" fontAlgn="auto" latinLnBrk="0" hangingPunct="1">
              <a:lnSpc>
                <a:spcPct val="15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schemeClr val="tx1">
                    <a:lumMod val="85000"/>
                    <a:lumOff val="15000"/>
                  </a:schemeClr>
                </a:solidFill>
                <a:effectLst/>
                <a:uLnTx/>
                <a:uFillTx/>
                <a:latin typeface="字魂36号-正文宋楷" panose="02000000000000000000" pitchFamily="2" charset="-122"/>
                <a:ea typeface="字魂36号-正文宋楷" panose="02000000000000000000" pitchFamily="2" charset="-122"/>
              </a:rPr>
              <a:t>双击输入替换内容内容</a:t>
            </a:r>
            <a:endParaRPr kumimoji="0" lang="en-US" altLang="zh-CN" sz="1400" b="0" i="0" u="none" strike="noStrike" kern="1200" cap="none" spc="0" normalizeH="0" baseline="0" noProof="0" dirty="0">
              <a:ln>
                <a:noFill/>
              </a:ln>
              <a:solidFill>
                <a:schemeClr val="tx1">
                  <a:lumMod val="85000"/>
                  <a:lumOff val="15000"/>
                </a:schemeClr>
              </a:solidFill>
              <a:effectLst/>
              <a:uLnTx/>
              <a:uFillTx/>
              <a:latin typeface="字魂36号-正文宋楷" panose="02000000000000000000" pitchFamily="2" charset="-122"/>
              <a:ea typeface="字魂36号-正文宋楷" panose="02000000000000000000" pitchFamily="2" charset="-122"/>
            </a:endParaRPr>
          </a:p>
        </p:txBody>
      </p:sp>
    </p:spTree>
    <p:extLst>
      <p:ext uri="{BB962C8B-B14F-4D97-AF65-F5344CB8AC3E}">
        <p14:creationId xmlns:p14="http://schemas.microsoft.com/office/powerpoint/2010/main" val="1864811163"/>
      </p:ext>
    </p:extLst>
  </p:cSld>
  <p:clrMapOvr>
    <a:masterClrMapping/>
  </p:clrMapOvr>
  <mc:AlternateContent xmlns:mc="http://schemas.openxmlformats.org/markup-compatibility/2006" xmlns:p14="http://schemas.microsoft.com/office/powerpoint/2010/main">
    <mc:Choice Requires="p14">
      <p:transition p14:dur="250" advClick="0" advTm="6000">
        <p:random/>
      </p:transition>
    </mc:Choice>
    <mc:Fallback xmlns="" xmlns:a16="http://schemas.microsoft.com/office/drawing/2014/main" xmlns:a14="http://schemas.microsoft.com/office/drawing/2010/main">
      <p:transition advClick="0" advTm="6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84"/>
                                        </p:tgtEl>
                                        <p:attrNameLst>
                                          <p:attrName>style.visibility</p:attrName>
                                        </p:attrNameLst>
                                      </p:cBhvr>
                                      <p:to>
                                        <p:strVal val="visible"/>
                                      </p:to>
                                    </p:set>
                                    <p:anim calcmode="lin" valueType="num">
                                      <p:cBhvr>
                                        <p:cTn id="7" dur="500" fill="hold"/>
                                        <p:tgtEl>
                                          <p:spTgt spid="84"/>
                                        </p:tgtEl>
                                        <p:attrNameLst>
                                          <p:attrName>ppt_w</p:attrName>
                                        </p:attrNameLst>
                                      </p:cBhvr>
                                      <p:tavLst>
                                        <p:tav tm="0">
                                          <p:val>
                                            <p:fltVal val="0"/>
                                          </p:val>
                                        </p:tav>
                                        <p:tav tm="100000">
                                          <p:val>
                                            <p:strVal val="#ppt_w"/>
                                          </p:val>
                                        </p:tav>
                                      </p:tavLst>
                                    </p:anim>
                                    <p:anim calcmode="lin" valueType="num">
                                      <p:cBhvr>
                                        <p:cTn id="8" dur="500" fill="hold"/>
                                        <p:tgtEl>
                                          <p:spTgt spid="84"/>
                                        </p:tgtEl>
                                        <p:attrNameLst>
                                          <p:attrName>ppt_h</p:attrName>
                                        </p:attrNameLst>
                                      </p:cBhvr>
                                      <p:tavLst>
                                        <p:tav tm="0">
                                          <p:val>
                                            <p:fltVal val="0"/>
                                          </p:val>
                                        </p:tav>
                                        <p:tav tm="100000">
                                          <p:val>
                                            <p:strVal val="#ppt_h"/>
                                          </p:val>
                                        </p:tav>
                                      </p:tavLst>
                                    </p:anim>
                                    <p:animEffect transition="in" filter="fade">
                                      <p:cBhvr>
                                        <p:cTn id="9" dur="500"/>
                                        <p:tgtEl>
                                          <p:spTgt spid="84"/>
                                        </p:tgtEl>
                                      </p:cBhvr>
                                    </p:animEffect>
                                  </p:childTnLst>
                                </p:cTn>
                              </p:par>
                            </p:childTnLst>
                          </p:cTn>
                        </p:par>
                        <p:par>
                          <p:cTn id="10" fill="hold">
                            <p:stCondLst>
                              <p:cond delay="500"/>
                            </p:stCondLst>
                            <p:childTnLst>
                              <p:par>
                                <p:cTn id="11" presetID="53" presetClass="entr" presetSubtype="16" fill="hold" nodeType="afterEffect">
                                  <p:stCondLst>
                                    <p:cond delay="0"/>
                                  </p:stCondLst>
                                  <p:childTnLst>
                                    <p:set>
                                      <p:cBhvr>
                                        <p:cTn id="12" dur="1" fill="hold">
                                          <p:stCondLst>
                                            <p:cond delay="0"/>
                                          </p:stCondLst>
                                        </p:cTn>
                                        <p:tgtEl>
                                          <p:spTgt spid="87"/>
                                        </p:tgtEl>
                                        <p:attrNameLst>
                                          <p:attrName>style.visibility</p:attrName>
                                        </p:attrNameLst>
                                      </p:cBhvr>
                                      <p:to>
                                        <p:strVal val="visible"/>
                                      </p:to>
                                    </p:set>
                                    <p:anim calcmode="lin" valueType="num">
                                      <p:cBhvr>
                                        <p:cTn id="13" dur="500" fill="hold"/>
                                        <p:tgtEl>
                                          <p:spTgt spid="87"/>
                                        </p:tgtEl>
                                        <p:attrNameLst>
                                          <p:attrName>ppt_w</p:attrName>
                                        </p:attrNameLst>
                                      </p:cBhvr>
                                      <p:tavLst>
                                        <p:tav tm="0">
                                          <p:val>
                                            <p:fltVal val="0"/>
                                          </p:val>
                                        </p:tav>
                                        <p:tav tm="100000">
                                          <p:val>
                                            <p:strVal val="#ppt_w"/>
                                          </p:val>
                                        </p:tav>
                                      </p:tavLst>
                                    </p:anim>
                                    <p:anim calcmode="lin" valueType="num">
                                      <p:cBhvr>
                                        <p:cTn id="14" dur="500" fill="hold"/>
                                        <p:tgtEl>
                                          <p:spTgt spid="87"/>
                                        </p:tgtEl>
                                        <p:attrNameLst>
                                          <p:attrName>ppt_h</p:attrName>
                                        </p:attrNameLst>
                                      </p:cBhvr>
                                      <p:tavLst>
                                        <p:tav tm="0">
                                          <p:val>
                                            <p:fltVal val="0"/>
                                          </p:val>
                                        </p:tav>
                                        <p:tav tm="100000">
                                          <p:val>
                                            <p:strVal val="#ppt_h"/>
                                          </p:val>
                                        </p:tav>
                                      </p:tavLst>
                                    </p:anim>
                                    <p:animEffect transition="in" filter="fade">
                                      <p:cBhvr>
                                        <p:cTn id="15" dur="500"/>
                                        <p:tgtEl>
                                          <p:spTgt spid="87"/>
                                        </p:tgtEl>
                                      </p:cBhvr>
                                    </p:animEffect>
                                  </p:childTnLst>
                                </p:cTn>
                              </p:par>
                            </p:childTnLst>
                          </p:cTn>
                        </p:par>
                        <p:par>
                          <p:cTn id="16" fill="hold">
                            <p:stCondLst>
                              <p:cond delay="1000"/>
                            </p:stCondLst>
                            <p:childTnLst>
                              <p:par>
                                <p:cTn id="17" presetID="53" presetClass="entr" presetSubtype="16" fill="hold" nodeType="afterEffect">
                                  <p:stCondLst>
                                    <p:cond delay="0"/>
                                  </p:stCondLst>
                                  <p:childTnLst>
                                    <p:set>
                                      <p:cBhvr>
                                        <p:cTn id="18" dur="1" fill="hold">
                                          <p:stCondLst>
                                            <p:cond delay="0"/>
                                          </p:stCondLst>
                                        </p:cTn>
                                        <p:tgtEl>
                                          <p:spTgt spid="90"/>
                                        </p:tgtEl>
                                        <p:attrNameLst>
                                          <p:attrName>style.visibility</p:attrName>
                                        </p:attrNameLst>
                                      </p:cBhvr>
                                      <p:to>
                                        <p:strVal val="visible"/>
                                      </p:to>
                                    </p:set>
                                    <p:anim calcmode="lin" valueType="num">
                                      <p:cBhvr>
                                        <p:cTn id="19" dur="500" fill="hold"/>
                                        <p:tgtEl>
                                          <p:spTgt spid="90"/>
                                        </p:tgtEl>
                                        <p:attrNameLst>
                                          <p:attrName>ppt_w</p:attrName>
                                        </p:attrNameLst>
                                      </p:cBhvr>
                                      <p:tavLst>
                                        <p:tav tm="0">
                                          <p:val>
                                            <p:fltVal val="0"/>
                                          </p:val>
                                        </p:tav>
                                        <p:tav tm="100000">
                                          <p:val>
                                            <p:strVal val="#ppt_w"/>
                                          </p:val>
                                        </p:tav>
                                      </p:tavLst>
                                    </p:anim>
                                    <p:anim calcmode="lin" valueType="num">
                                      <p:cBhvr>
                                        <p:cTn id="20" dur="500" fill="hold"/>
                                        <p:tgtEl>
                                          <p:spTgt spid="90"/>
                                        </p:tgtEl>
                                        <p:attrNameLst>
                                          <p:attrName>ppt_h</p:attrName>
                                        </p:attrNameLst>
                                      </p:cBhvr>
                                      <p:tavLst>
                                        <p:tav tm="0">
                                          <p:val>
                                            <p:fltVal val="0"/>
                                          </p:val>
                                        </p:tav>
                                        <p:tav tm="100000">
                                          <p:val>
                                            <p:strVal val="#ppt_h"/>
                                          </p:val>
                                        </p:tav>
                                      </p:tavLst>
                                    </p:anim>
                                    <p:animEffect transition="in" filter="fade">
                                      <p:cBhvr>
                                        <p:cTn id="21" dur="500"/>
                                        <p:tgtEl>
                                          <p:spTgt spid="90"/>
                                        </p:tgtEl>
                                      </p:cBhvr>
                                    </p:animEffect>
                                  </p:childTnLst>
                                </p:cTn>
                              </p:par>
                            </p:childTnLst>
                          </p:cTn>
                        </p:par>
                        <p:par>
                          <p:cTn id="22" fill="hold">
                            <p:stCondLst>
                              <p:cond delay="1500"/>
                            </p:stCondLst>
                            <p:childTnLst>
                              <p:par>
                                <p:cTn id="23" presetID="53" presetClass="entr" presetSubtype="16" fill="hold" nodeType="afterEffect">
                                  <p:stCondLst>
                                    <p:cond delay="0"/>
                                  </p:stCondLst>
                                  <p:childTnLst>
                                    <p:set>
                                      <p:cBhvr>
                                        <p:cTn id="24" dur="1" fill="hold">
                                          <p:stCondLst>
                                            <p:cond delay="0"/>
                                          </p:stCondLst>
                                        </p:cTn>
                                        <p:tgtEl>
                                          <p:spTgt spid="93"/>
                                        </p:tgtEl>
                                        <p:attrNameLst>
                                          <p:attrName>style.visibility</p:attrName>
                                        </p:attrNameLst>
                                      </p:cBhvr>
                                      <p:to>
                                        <p:strVal val="visible"/>
                                      </p:to>
                                    </p:set>
                                    <p:anim calcmode="lin" valueType="num">
                                      <p:cBhvr>
                                        <p:cTn id="25" dur="500" fill="hold"/>
                                        <p:tgtEl>
                                          <p:spTgt spid="93"/>
                                        </p:tgtEl>
                                        <p:attrNameLst>
                                          <p:attrName>ppt_w</p:attrName>
                                        </p:attrNameLst>
                                      </p:cBhvr>
                                      <p:tavLst>
                                        <p:tav tm="0">
                                          <p:val>
                                            <p:fltVal val="0"/>
                                          </p:val>
                                        </p:tav>
                                        <p:tav tm="100000">
                                          <p:val>
                                            <p:strVal val="#ppt_w"/>
                                          </p:val>
                                        </p:tav>
                                      </p:tavLst>
                                    </p:anim>
                                    <p:anim calcmode="lin" valueType="num">
                                      <p:cBhvr>
                                        <p:cTn id="26" dur="500" fill="hold"/>
                                        <p:tgtEl>
                                          <p:spTgt spid="93"/>
                                        </p:tgtEl>
                                        <p:attrNameLst>
                                          <p:attrName>ppt_h</p:attrName>
                                        </p:attrNameLst>
                                      </p:cBhvr>
                                      <p:tavLst>
                                        <p:tav tm="0">
                                          <p:val>
                                            <p:fltVal val="0"/>
                                          </p:val>
                                        </p:tav>
                                        <p:tav tm="100000">
                                          <p:val>
                                            <p:strVal val="#ppt_h"/>
                                          </p:val>
                                        </p:tav>
                                      </p:tavLst>
                                    </p:anim>
                                    <p:animEffect transition="in" filter="fade">
                                      <p:cBhvr>
                                        <p:cTn id="27" dur="500"/>
                                        <p:tgtEl>
                                          <p:spTgt spid="93"/>
                                        </p:tgtEl>
                                      </p:cBhvr>
                                    </p:animEffect>
                                  </p:childTnLst>
                                </p:cTn>
                              </p:par>
                            </p:childTnLst>
                          </p:cTn>
                        </p:par>
                        <p:par>
                          <p:cTn id="28" fill="hold">
                            <p:stCondLst>
                              <p:cond delay="2000"/>
                            </p:stCondLst>
                            <p:childTnLst>
                              <p:par>
                                <p:cTn id="29" presetID="22" presetClass="entr" presetSubtype="4" fill="hold" nodeType="afterEffect">
                                  <p:stCondLst>
                                    <p:cond delay="0"/>
                                  </p:stCondLst>
                                  <p:childTnLst>
                                    <p:set>
                                      <p:cBhvr>
                                        <p:cTn id="30" dur="1" fill="hold">
                                          <p:stCondLst>
                                            <p:cond delay="0"/>
                                          </p:stCondLst>
                                        </p:cTn>
                                        <p:tgtEl>
                                          <p:spTgt spid="96"/>
                                        </p:tgtEl>
                                        <p:attrNameLst>
                                          <p:attrName>style.visibility</p:attrName>
                                        </p:attrNameLst>
                                      </p:cBhvr>
                                      <p:to>
                                        <p:strVal val="visible"/>
                                      </p:to>
                                    </p:set>
                                    <p:animEffect transition="in" filter="wipe(down)">
                                      <p:cBhvr>
                                        <p:cTn id="31" dur="500"/>
                                        <p:tgtEl>
                                          <p:spTgt spid="96"/>
                                        </p:tgtEl>
                                      </p:cBhvr>
                                    </p:animEffect>
                                  </p:childTnLst>
                                </p:cTn>
                              </p:par>
                            </p:childTnLst>
                          </p:cTn>
                        </p:par>
                        <p:par>
                          <p:cTn id="32" fill="hold">
                            <p:stCondLst>
                              <p:cond delay="2500"/>
                            </p:stCondLst>
                            <p:childTnLst>
                              <p:par>
                                <p:cTn id="33" presetID="22" presetClass="entr" presetSubtype="4" fill="hold" nodeType="afterEffect">
                                  <p:stCondLst>
                                    <p:cond delay="0"/>
                                  </p:stCondLst>
                                  <p:childTnLst>
                                    <p:set>
                                      <p:cBhvr>
                                        <p:cTn id="34" dur="1" fill="hold">
                                          <p:stCondLst>
                                            <p:cond delay="0"/>
                                          </p:stCondLst>
                                        </p:cTn>
                                        <p:tgtEl>
                                          <p:spTgt spid="97"/>
                                        </p:tgtEl>
                                        <p:attrNameLst>
                                          <p:attrName>style.visibility</p:attrName>
                                        </p:attrNameLst>
                                      </p:cBhvr>
                                      <p:to>
                                        <p:strVal val="visible"/>
                                      </p:to>
                                    </p:set>
                                    <p:animEffect transition="in" filter="wipe(down)">
                                      <p:cBhvr>
                                        <p:cTn id="35" dur="500"/>
                                        <p:tgtEl>
                                          <p:spTgt spid="97"/>
                                        </p:tgtEl>
                                      </p:cBhvr>
                                    </p:animEffect>
                                  </p:childTnLst>
                                </p:cTn>
                              </p:par>
                            </p:childTnLst>
                          </p:cTn>
                        </p:par>
                        <p:par>
                          <p:cTn id="36" fill="hold">
                            <p:stCondLst>
                              <p:cond delay="3000"/>
                            </p:stCondLst>
                            <p:childTnLst>
                              <p:par>
                                <p:cTn id="37" presetID="22" presetClass="entr" presetSubtype="4" fill="hold" nodeType="afterEffect">
                                  <p:stCondLst>
                                    <p:cond delay="0"/>
                                  </p:stCondLst>
                                  <p:childTnLst>
                                    <p:set>
                                      <p:cBhvr>
                                        <p:cTn id="38" dur="1" fill="hold">
                                          <p:stCondLst>
                                            <p:cond delay="0"/>
                                          </p:stCondLst>
                                        </p:cTn>
                                        <p:tgtEl>
                                          <p:spTgt spid="99"/>
                                        </p:tgtEl>
                                        <p:attrNameLst>
                                          <p:attrName>style.visibility</p:attrName>
                                        </p:attrNameLst>
                                      </p:cBhvr>
                                      <p:to>
                                        <p:strVal val="visible"/>
                                      </p:to>
                                    </p:set>
                                    <p:animEffect transition="in" filter="wipe(down)">
                                      <p:cBhvr>
                                        <p:cTn id="39" dur="500"/>
                                        <p:tgtEl>
                                          <p:spTgt spid="99"/>
                                        </p:tgtEl>
                                      </p:cBhvr>
                                    </p:animEffect>
                                  </p:childTnLst>
                                </p:cTn>
                              </p:par>
                            </p:childTnLst>
                          </p:cTn>
                        </p:par>
                        <p:par>
                          <p:cTn id="40" fill="hold">
                            <p:stCondLst>
                              <p:cond delay="3500"/>
                            </p:stCondLst>
                            <p:childTnLst>
                              <p:par>
                                <p:cTn id="41" presetID="22" presetClass="entr" presetSubtype="4" fill="hold" nodeType="afterEffect">
                                  <p:stCondLst>
                                    <p:cond delay="0"/>
                                  </p:stCondLst>
                                  <p:childTnLst>
                                    <p:set>
                                      <p:cBhvr>
                                        <p:cTn id="42" dur="1" fill="hold">
                                          <p:stCondLst>
                                            <p:cond delay="0"/>
                                          </p:stCondLst>
                                        </p:cTn>
                                        <p:tgtEl>
                                          <p:spTgt spid="98"/>
                                        </p:tgtEl>
                                        <p:attrNameLst>
                                          <p:attrName>style.visibility</p:attrName>
                                        </p:attrNameLst>
                                      </p:cBhvr>
                                      <p:to>
                                        <p:strVal val="visible"/>
                                      </p:to>
                                    </p:set>
                                    <p:animEffect transition="in" filter="wipe(down)">
                                      <p:cBhvr>
                                        <p:cTn id="43" dur="500"/>
                                        <p:tgtEl>
                                          <p:spTgt spid="98"/>
                                        </p:tgtEl>
                                      </p:cBhvr>
                                    </p:animEffect>
                                  </p:childTnLst>
                                </p:cTn>
                              </p:par>
                            </p:childTnLst>
                          </p:cTn>
                        </p:par>
                        <p:par>
                          <p:cTn id="44" fill="hold">
                            <p:stCondLst>
                              <p:cond delay="4000"/>
                            </p:stCondLst>
                            <p:childTnLst>
                              <p:par>
                                <p:cTn id="45" presetID="10" presetClass="entr" presetSubtype="0" fill="hold" grpId="0" nodeType="afterEffect">
                                  <p:stCondLst>
                                    <p:cond delay="0"/>
                                  </p:stCondLst>
                                  <p:childTnLst>
                                    <p:set>
                                      <p:cBhvr>
                                        <p:cTn id="46" dur="1" fill="hold">
                                          <p:stCondLst>
                                            <p:cond delay="0"/>
                                          </p:stCondLst>
                                        </p:cTn>
                                        <p:tgtEl>
                                          <p:spTgt spid="100"/>
                                        </p:tgtEl>
                                        <p:attrNameLst>
                                          <p:attrName>style.visibility</p:attrName>
                                        </p:attrNameLst>
                                      </p:cBhvr>
                                      <p:to>
                                        <p:strVal val="visible"/>
                                      </p:to>
                                    </p:set>
                                    <p:animEffect transition="in" filter="fade">
                                      <p:cBhvr>
                                        <p:cTn id="47" dur="500"/>
                                        <p:tgtEl>
                                          <p:spTgt spid="100"/>
                                        </p:tgtEl>
                                      </p:cBhvr>
                                    </p:animEffect>
                                  </p:childTnLst>
                                </p:cTn>
                              </p:par>
                            </p:childTnLst>
                          </p:cTn>
                        </p:par>
                        <p:par>
                          <p:cTn id="48" fill="hold">
                            <p:stCondLst>
                              <p:cond delay="4500"/>
                            </p:stCondLst>
                            <p:childTnLst>
                              <p:par>
                                <p:cTn id="49" presetID="10" presetClass="entr" presetSubtype="0" fill="hold" grpId="0" nodeType="afterEffect">
                                  <p:stCondLst>
                                    <p:cond delay="0"/>
                                  </p:stCondLst>
                                  <p:childTnLst>
                                    <p:set>
                                      <p:cBhvr>
                                        <p:cTn id="50" dur="1" fill="hold">
                                          <p:stCondLst>
                                            <p:cond delay="0"/>
                                          </p:stCondLst>
                                        </p:cTn>
                                        <p:tgtEl>
                                          <p:spTgt spid="101"/>
                                        </p:tgtEl>
                                        <p:attrNameLst>
                                          <p:attrName>style.visibility</p:attrName>
                                        </p:attrNameLst>
                                      </p:cBhvr>
                                      <p:to>
                                        <p:strVal val="visible"/>
                                      </p:to>
                                    </p:set>
                                    <p:animEffect transition="in" filter="fade">
                                      <p:cBhvr>
                                        <p:cTn id="51" dur="500"/>
                                        <p:tgtEl>
                                          <p:spTgt spid="101"/>
                                        </p:tgtEl>
                                      </p:cBhvr>
                                    </p:animEffect>
                                  </p:childTnLst>
                                </p:cTn>
                              </p:par>
                            </p:childTnLst>
                          </p:cTn>
                        </p:par>
                        <p:par>
                          <p:cTn id="52" fill="hold">
                            <p:stCondLst>
                              <p:cond delay="5000"/>
                            </p:stCondLst>
                            <p:childTnLst>
                              <p:par>
                                <p:cTn id="53" presetID="10" presetClass="entr" presetSubtype="0" fill="hold" grpId="0" nodeType="afterEffect">
                                  <p:stCondLst>
                                    <p:cond delay="0"/>
                                  </p:stCondLst>
                                  <p:childTnLst>
                                    <p:set>
                                      <p:cBhvr>
                                        <p:cTn id="54" dur="1" fill="hold">
                                          <p:stCondLst>
                                            <p:cond delay="0"/>
                                          </p:stCondLst>
                                        </p:cTn>
                                        <p:tgtEl>
                                          <p:spTgt spid="102"/>
                                        </p:tgtEl>
                                        <p:attrNameLst>
                                          <p:attrName>style.visibility</p:attrName>
                                        </p:attrNameLst>
                                      </p:cBhvr>
                                      <p:to>
                                        <p:strVal val="visible"/>
                                      </p:to>
                                    </p:set>
                                    <p:animEffect transition="in" filter="fade">
                                      <p:cBhvr>
                                        <p:cTn id="55" dur="500"/>
                                        <p:tgtEl>
                                          <p:spTgt spid="102"/>
                                        </p:tgtEl>
                                      </p:cBhvr>
                                    </p:animEffect>
                                  </p:childTnLst>
                                </p:cTn>
                              </p:par>
                            </p:childTnLst>
                          </p:cTn>
                        </p:par>
                        <p:par>
                          <p:cTn id="56" fill="hold">
                            <p:stCondLst>
                              <p:cond delay="5500"/>
                            </p:stCondLst>
                            <p:childTnLst>
                              <p:par>
                                <p:cTn id="57" presetID="10" presetClass="entr" presetSubtype="0" fill="hold" grpId="0" nodeType="afterEffect">
                                  <p:stCondLst>
                                    <p:cond delay="0"/>
                                  </p:stCondLst>
                                  <p:childTnLst>
                                    <p:set>
                                      <p:cBhvr>
                                        <p:cTn id="58" dur="1" fill="hold">
                                          <p:stCondLst>
                                            <p:cond delay="0"/>
                                          </p:stCondLst>
                                        </p:cTn>
                                        <p:tgtEl>
                                          <p:spTgt spid="103"/>
                                        </p:tgtEl>
                                        <p:attrNameLst>
                                          <p:attrName>style.visibility</p:attrName>
                                        </p:attrNameLst>
                                      </p:cBhvr>
                                      <p:to>
                                        <p:strVal val="visible"/>
                                      </p:to>
                                    </p:set>
                                    <p:animEffect transition="in" filter="fade">
                                      <p:cBhvr>
                                        <p:cTn id="59" dur="500"/>
                                        <p:tgtEl>
                                          <p:spTgt spid="103"/>
                                        </p:tgtEl>
                                      </p:cBhvr>
                                    </p:animEffect>
                                  </p:childTnLst>
                                </p:cTn>
                              </p:par>
                            </p:childTnLst>
                          </p:cTn>
                        </p:par>
                        <p:par>
                          <p:cTn id="60" fill="hold">
                            <p:stCondLst>
                              <p:cond delay="6000"/>
                            </p:stCondLst>
                            <p:childTnLst>
                              <p:par>
                                <p:cTn id="61" presetID="10" presetClass="entr" presetSubtype="0" fill="hold" grpId="0" nodeType="afterEffect">
                                  <p:stCondLst>
                                    <p:cond delay="0"/>
                                  </p:stCondLst>
                                  <p:childTnLst>
                                    <p:set>
                                      <p:cBhvr>
                                        <p:cTn id="62" dur="1" fill="hold">
                                          <p:stCondLst>
                                            <p:cond delay="0"/>
                                          </p:stCondLst>
                                        </p:cTn>
                                        <p:tgtEl>
                                          <p:spTgt spid="104"/>
                                        </p:tgtEl>
                                        <p:attrNameLst>
                                          <p:attrName>style.visibility</p:attrName>
                                        </p:attrNameLst>
                                      </p:cBhvr>
                                      <p:to>
                                        <p:strVal val="visible"/>
                                      </p:to>
                                    </p:set>
                                    <p:animEffect transition="in" filter="fade">
                                      <p:cBhvr>
                                        <p:cTn id="63" dur="500"/>
                                        <p:tgtEl>
                                          <p:spTgt spid="104"/>
                                        </p:tgtEl>
                                      </p:cBhvr>
                                    </p:animEffect>
                                  </p:childTnLst>
                                </p:cTn>
                              </p:par>
                            </p:childTnLst>
                          </p:cTn>
                        </p:par>
                        <p:par>
                          <p:cTn id="64" fill="hold">
                            <p:stCondLst>
                              <p:cond delay="6500"/>
                            </p:stCondLst>
                            <p:childTnLst>
                              <p:par>
                                <p:cTn id="65" presetID="10" presetClass="entr" presetSubtype="0" fill="hold" grpId="0" nodeType="afterEffect">
                                  <p:stCondLst>
                                    <p:cond delay="0"/>
                                  </p:stCondLst>
                                  <p:childTnLst>
                                    <p:set>
                                      <p:cBhvr>
                                        <p:cTn id="66" dur="1" fill="hold">
                                          <p:stCondLst>
                                            <p:cond delay="0"/>
                                          </p:stCondLst>
                                        </p:cTn>
                                        <p:tgtEl>
                                          <p:spTgt spid="105"/>
                                        </p:tgtEl>
                                        <p:attrNameLst>
                                          <p:attrName>style.visibility</p:attrName>
                                        </p:attrNameLst>
                                      </p:cBhvr>
                                      <p:to>
                                        <p:strVal val="visible"/>
                                      </p:to>
                                    </p:set>
                                    <p:animEffect transition="in" filter="fade">
                                      <p:cBhvr>
                                        <p:cTn id="67" dur="500"/>
                                        <p:tgtEl>
                                          <p:spTgt spid="105"/>
                                        </p:tgtEl>
                                      </p:cBhvr>
                                    </p:animEffect>
                                  </p:childTnLst>
                                </p:cTn>
                              </p:par>
                            </p:childTnLst>
                          </p:cTn>
                        </p:par>
                        <p:par>
                          <p:cTn id="68" fill="hold">
                            <p:stCondLst>
                              <p:cond delay="7000"/>
                            </p:stCondLst>
                            <p:childTnLst>
                              <p:par>
                                <p:cTn id="69" presetID="10" presetClass="entr" presetSubtype="0" fill="hold" grpId="0" nodeType="afterEffect">
                                  <p:stCondLst>
                                    <p:cond delay="0"/>
                                  </p:stCondLst>
                                  <p:childTnLst>
                                    <p:set>
                                      <p:cBhvr>
                                        <p:cTn id="70" dur="1" fill="hold">
                                          <p:stCondLst>
                                            <p:cond delay="0"/>
                                          </p:stCondLst>
                                        </p:cTn>
                                        <p:tgtEl>
                                          <p:spTgt spid="106"/>
                                        </p:tgtEl>
                                        <p:attrNameLst>
                                          <p:attrName>style.visibility</p:attrName>
                                        </p:attrNameLst>
                                      </p:cBhvr>
                                      <p:to>
                                        <p:strVal val="visible"/>
                                      </p:to>
                                    </p:set>
                                    <p:animEffect transition="in" filter="fade">
                                      <p:cBhvr>
                                        <p:cTn id="71" dur="500"/>
                                        <p:tgtEl>
                                          <p:spTgt spid="106"/>
                                        </p:tgtEl>
                                      </p:cBhvr>
                                    </p:animEffect>
                                  </p:childTnLst>
                                </p:cTn>
                              </p:par>
                            </p:childTnLst>
                          </p:cTn>
                        </p:par>
                        <p:par>
                          <p:cTn id="72" fill="hold">
                            <p:stCondLst>
                              <p:cond delay="7500"/>
                            </p:stCondLst>
                            <p:childTnLst>
                              <p:par>
                                <p:cTn id="73" presetID="10" presetClass="entr" presetSubtype="0" fill="hold" grpId="0" nodeType="afterEffect">
                                  <p:stCondLst>
                                    <p:cond delay="0"/>
                                  </p:stCondLst>
                                  <p:childTnLst>
                                    <p:set>
                                      <p:cBhvr>
                                        <p:cTn id="74" dur="1" fill="hold">
                                          <p:stCondLst>
                                            <p:cond delay="0"/>
                                          </p:stCondLst>
                                        </p:cTn>
                                        <p:tgtEl>
                                          <p:spTgt spid="107"/>
                                        </p:tgtEl>
                                        <p:attrNameLst>
                                          <p:attrName>style.visibility</p:attrName>
                                        </p:attrNameLst>
                                      </p:cBhvr>
                                      <p:to>
                                        <p:strVal val="visible"/>
                                      </p:to>
                                    </p:set>
                                    <p:animEffect transition="in" filter="fade">
                                      <p:cBhvr>
                                        <p:cTn id="75" dur="500"/>
                                        <p:tgtEl>
                                          <p:spTgt spid="10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0" grpId="0"/>
      <p:bldP spid="101" grpId="0"/>
      <p:bldP spid="102" grpId="0"/>
      <p:bldP spid="103" grpId="0"/>
      <p:bldP spid="104" grpId="0"/>
      <p:bldP spid="105" grpId="0"/>
      <p:bldP spid="106" grpId="0"/>
      <p:bldP spid="107"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4" name="图片 403">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6F0836A5-2FEA-4819-973B-26E912321F9D}"/>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101600" y="1"/>
            <a:ext cx="12293599" cy="6858000"/>
          </a:xfrm>
          <a:prstGeom prst="rect">
            <a:avLst/>
          </a:prstGeom>
        </p:spPr>
      </p:pic>
      <p:sp>
        <p:nvSpPr>
          <p:cNvPr id="405" name="矩形 404">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37CB0056-CB2A-4356-9C26-DAFFD865E080}"/>
              </a:ext>
            </a:extLst>
          </p:cNvPr>
          <p:cNvSpPr/>
          <p:nvPr/>
        </p:nvSpPr>
        <p:spPr>
          <a:xfrm>
            <a:off x="567180" y="508728"/>
            <a:ext cx="11022101" cy="5692492"/>
          </a:xfrm>
          <a:prstGeom prst="rect">
            <a:avLst/>
          </a:prstGeom>
          <a:solidFill>
            <a:schemeClr val="bg1"/>
          </a:solidFill>
          <a:ln>
            <a:noFill/>
          </a:ln>
          <a:effectLst>
            <a:outerShdw blurRad="508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95000"/>
                  <a:lumOff val="5000"/>
                </a:schemeClr>
              </a:solidFill>
              <a:latin typeface="字魂36号-正文宋楷" panose="02000000000000000000" pitchFamily="2" charset="-122"/>
              <a:ea typeface="字魂36号-正文宋楷" panose="02000000000000000000" pitchFamily="2" charset="-122"/>
            </a:endParaRPr>
          </a:p>
        </p:txBody>
      </p:sp>
      <p:grpSp>
        <p:nvGrpSpPr>
          <p:cNvPr id="2" name="组合 1">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BBA43C6A-ECE7-42E0-B273-E1972CD2AA71}"/>
              </a:ext>
            </a:extLst>
          </p:cNvPr>
          <p:cNvGrpSpPr/>
          <p:nvPr/>
        </p:nvGrpSpPr>
        <p:grpSpPr>
          <a:xfrm>
            <a:off x="554078" y="568246"/>
            <a:ext cx="2481225" cy="739498"/>
            <a:chOff x="3812510" y="2566339"/>
            <a:chExt cx="5257422" cy="1371153"/>
          </a:xfrm>
        </p:grpSpPr>
        <p:sp>
          <p:nvSpPr>
            <p:cNvPr id="3" name="平行四边形 2">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D7298BB9-36FB-4CF4-8688-46536204D54D}"/>
                </a:ext>
              </a:extLst>
            </p:cNvPr>
            <p:cNvSpPr/>
            <p:nvPr/>
          </p:nvSpPr>
          <p:spPr>
            <a:xfrm>
              <a:off x="8295232" y="3086100"/>
              <a:ext cx="1778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4" name="平行四边形 3">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384DAFAA-F687-48CA-9F62-664682390096}"/>
                </a:ext>
              </a:extLst>
            </p:cNvPr>
            <p:cNvSpPr/>
            <p:nvPr/>
          </p:nvSpPr>
          <p:spPr>
            <a:xfrm>
              <a:off x="8409532" y="2959100"/>
              <a:ext cx="1778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5" name="平行四边形 4">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B89BA91C-7CCC-459A-8EE8-672B8991D581}"/>
                </a:ext>
              </a:extLst>
            </p:cNvPr>
            <p:cNvSpPr/>
            <p:nvPr/>
          </p:nvSpPr>
          <p:spPr>
            <a:xfrm>
              <a:off x="8460332" y="3136900"/>
              <a:ext cx="1524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6" name="平行四边形 5">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F699828C-8E4C-4E98-98A6-AE0ACF161226}"/>
                </a:ext>
              </a:extLst>
            </p:cNvPr>
            <p:cNvSpPr/>
            <p:nvPr/>
          </p:nvSpPr>
          <p:spPr>
            <a:xfrm>
              <a:off x="8828631" y="3238500"/>
              <a:ext cx="2413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7" name="平行四边形 6">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65FDD5D1-FA51-4D76-9C02-37356CC74BAF}"/>
                </a:ext>
              </a:extLst>
            </p:cNvPr>
            <p:cNvSpPr/>
            <p:nvPr/>
          </p:nvSpPr>
          <p:spPr>
            <a:xfrm>
              <a:off x="7888832" y="3136900"/>
              <a:ext cx="2413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8" name="平行四边形 7">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947C8F24-4A67-43C0-B0D7-F56B6F546346}"/>
                </a:ext>
              </a:extLst>
            </p:cNvPr>
            <p:cNvSpPr/>
            <p:nvPr/>
          </p:nvSpPr>
          <p:spPr>
            <a:xfrm>
              <a:off x="8028532" y="3238500"/>
              <a:ext cx="2286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9" name="平行四边形 8">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69ED18AE-F8B1-4BE1-9601-7AB0D2F6FD0E}"/>
                </a:ext>
              </a:extLst>
            </p:cNvPr>
            <p:cNvSpPr/>
            <p:nvPr/>
          </p:nvSpPr>
          <p:spPr>
            <a:xfrm>
              <a:off x="8282532" y="3009900"/>
              <a:ext cx="1397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10" name="平行四边形 9">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E9F57192-E5FA-4554-93FE-D995136604E9}"/>
                </a:ext>
              </a:extLst>
            </p:cNvPr>
            <p:cNvSpPr/>
            <p:nvPr/>
          </p:nvSpPr>
          <p:spPr>
            <a:xfrm>
              <a:off x="8841332" y="3048000"/>
              <a:ext cx="2286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11" name="平行四边形 10">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7A7BE14F-5062-4133-9DFE-D6394000C381}"/>
                </a:ext>
              </a:extLst>
            </p:cNvPr>
            <p:cNvSpPr/>
            <p:nvPr/>
          </p:nvSpPr>
          <p:spPr>
            <a:xfrm>
              <a:off x="8232562" y="3492500"/>
              <a:ext cx="1778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12" name="平行四边形 11">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FA81DC49-E889-4B3B-9C32-53C218440719}"/>
                </a:ext>
              </a:extLst>
            </p:cNvPr>
            <p:cNvSpPr/>
            <p:nvPr/>
          </p:nvSpPr>
          <p:spPr>
            <a:xfrm>
              <a:off x="8346862" y="3365500"/>
              <a:ext cx="1778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13" name="平行四边形 12">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0C50C175-BBB0-4D04-A691-B8B4C7F6B7B0}"/>
                </a:ext>
              </a:extLst>
            </p:cNvPr>
            <p:cNvSpPr/>
            <p:nvPr/>
          </p:nvSpPr>
          <p:spPr>
            <a:xfrm>
              <a:off x="8397662" y="3543300"/>
              <a:ext cx="1524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14" name="平行四边形 13">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5BD5E2B6-75D8-44FF-8A1F-B0F05D9D821A}"/>
                </a:ext>
              </a:extLst>
            </p:cNvPr>
            <p:cNvSpPr/>
            <p:nvPr/>
          </p:nvSpPr>
          <p:spPr>
            <a:xfrm>
              <a:off x="8765961" y="3644900"/>
              <a:ext cx="2413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15" name="平行四边形 14">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47932B1D-9AD1-4C33-8AB0-918C599A2991}"/>
                </a:ext>
              </a:extLst>
            </p:cNvPr>
            <p:cNvSpPr/>
            <p:nvPr/>
          </p:nvSpPr>
          <p:spPr>
            <a:xfrm>
              <a:off x="7826162" y="3543300"/>
              <a:ext cx="2413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16" name="平行四边形 15">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6BC883F0-9557-42A9-B662-729FFEBF2FB5}"/>
                </a:ext>
              </a:extLst>
            </p:cNvPr>
            <p:cNvSpPr/>
            <p:nvPr/>
          </p:nvSpPr>
          <p:spPr>
            <a:xfrm>
              <a:off x="7965862" y="3644900"/>
              <a:ext cx="2286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17" name="平行四边形 16">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14AAB7A0-29CE-4366-ACA3-17EB8E639F36}"/>
                </a:ext>
              </a:extLst>
            </p:cNvPr>
            <p:cNvSpPr/>
            <p:nvPr/>
          </p:nvSpPr>
          <p:spPr>
            <a:xfrm>
              <a:off x="8219862" y="3416300"/>
              <a:ext cx="1397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18" name="平行四边形 17">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2F3C2353-3884-4DD4-A7B1-524046E7D119}"/>
                </a:ext>
              </a:extLst>
            </p:cNvPr>
            <p:cNvSpPr/>
            <p:nvPr/>
          </p:nvSpPr>
          <p:spPr>
            <a:xfrm>
              <a:off x="8778662" y="3454400"/>
              <a:ext cx="2286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19" name="文本框 18">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F82677FD-0CA7-412F-B6CE-07D7E87FE256}"/>
                </a:ext>
              </a:extLst>
            </p:cNvPr>
            <p:cNvSpPr txBox="1"/>
            <p:nvPr/>
          </p:nvSpPr>
          <p:spPr>
            <a:xfrm>
              <a:off x="3895937" y="2566339"/>
              <a:ext cx="4976265" cy="1312539"/>
            </a:xfrm>
            <a:prstGeom prst="rect">
              <a:avLst/>
            </a:prstGeom>
            <a:noFill/>
          </p:spPr>
          <p:txBody>
            <a:bodyPr vert="horz" wrap="square" rtlCol="0">
              <a:spAutoFit/>
            </a:bodyPr>
            <a:lstStyle/>
            <a:p>
              <a:pPr marL="0" marR="0" lvl="0" indent="0" algn="dist" defTabSz="914400" rtl="0" eaLnBrk="1" fontAlgn="auto" latinLnBrk="0" hangingPunct="1">
                <a:lnSpc>
                  <a:spcPct val="100000"/>
                </a:lnSpc>
                <a:spcBef>
                  <a:spcPts val="0"/>
                </a:spcBef>
                <a:spcAft>
                  <a:spcPts val="0"/>
                </a:spcAft>
                <a:buClrTx/>
                <a:buSzTx/>
                <a:buFontTx/>
                <a:buNone/>
                <a:tabLst/>
                <a:defRPr/>
              </a:pPr>
              <a:r>
                <a:rPr kumimoji="0" lang="zh-CN" altLang="en-US" sz="4000" b="0" i="1" u="none" strike="noStrike" kern="1200" cap="none" spc="0" normalizeH="0" baseline="0" noProof="0" dirty="0">
                  <a:ln>
                    <a:noFill/>
                  </a:ln>
                  <a:solidFill>
                    <a:srgbClr val="2CC8B8"/>
                  </a:solidFill>
                  <a:effectLst/>
                  <a:uLnTx/>
                  <a:uFillTx/>
                  <a:latin typeface="字魂36号-正文宋楷" panose="02000000000000000000" pitchFamily="2" charset="-122"/>
                  <a:ea typeface="字魂36号-正文宋楷" panose="02000000000000000000" pitchFamily="2" charset="-122"/>
                </a:rPr>
                <a:t>标题文本</a:t>
              </a:r>
            </a:p>
          </p:txBody>
        </p:sp>
        <p:sp>
          <p:nvSpPr>
            <p:cNvPr id="20" name="文本框 19">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7B7183D6-8BD9-4CE8-A793-EA04B0F2F121}"/>
                </a:ext>
              </a:extLst>
            </p:cNvPr>
            <p:cNvSpPr txBox="1"/>
            <p:nvPr/>
          </p:nvSpPr>
          <p:spPr>
            <a:xfrm>
              <a:off x="3812510" y="2624953"/>
              <a:ext cx="5046998" cy="1312539"/>
            </a:xfrm>
            <a:prstGeom prst="rect">
              <a:avLst/>
            </a:prstGeom>
            <a:noFill/>
          </p:spPr>
          <p:txBody>
            <a:bodyPr vert="horz" wrap="square" rtlCol="0">
              <a:spAutoFit/>
            </a:bodyPr>
            <a:lstStyle/>
            <a:p>
              <a:pPr marL="0" marR="0" lvl="0" indent="0" algn="dist" defTabSz="914400" rtl="0" eaLnBrk="1" fontAlgn="auto" latinLnBrk="0" hangingPunct="1">
                <a:lnSpc>
                  <a:spcPct val="100000"/>
                </a:lnSpc>
                <a:spcBef>
                  <a:spcPts val="0"/>
                </a:spcBef>
                <a:spcAft>
                  <a:spcPts val="0"/>
                </a:spcAft>
                <a:buClrTx/>
                <a:buSzTx/>
                <a:buFontTx/>
                <a:buNone/>
                <a:tabLst/>
                <a:defRPr/>
              </a:pPr>
              <a:r>
                <a:rPr kumimoji="0" lang="zh-CN" altLang="en-US" sz="4000" b="0" i="1" u="none" strike="noStrike" kern="1200" cap="none" spc="0" normalizeH="0" baseline="0" noProof="0" dirty="0">
                  <a:ln>
                    <a:noFill/>
                  </a:ln>
                  <a:solidFill>
                    <a:srgbClr val="A1249B"/>
                  </a:solidFill>
                  <a:effectLst/>
                  <a:uLnTx/>
                  <a:uFillTx/>
                  <a:latin typeface="字魂36号-正文宋楷" panose="02000000000000000000" pitchFamily="2" charset="-122"/>
                  <a:ea typeface="字魂36号-正文宋楷" panose="02000000000000000000" pitchFamily="2" charset="-122"/>
                </a:rPr>
                <a:t>标题文本</a:t>
              </a:r>
            </a:p>
          </p:txBody>
        </p:sp>
        <p:sp>
          <p:nvSpPr>
            <p:cNvPr id="21" name="平行四边形 20">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FA9E0246-5F44-4F91-B5AC-A36EDB24595D}"/>
                </a:ext>
              </a:extLst>
            </p:cNvPr>
            <p:cNvSpPr/>
            <p:nvPr/>
          </p:nvSpPr>
          <p:spPr>
            <a:xfrm>
              <a:off x="3886200" y="2654300"/>
              <a:ext cx="2286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22" name="平行四边形 21">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E2496191-3FB5-4230-A89F-922D74651478}"/>
                </a:ext>
              </a:extLst>
            </p:cNvPr>
            <p:cNvSpPr/>
            <p:nvPr/>
          </p:nvSpPr>
          <p:spPr>
            <a:xfrm>
              <a:off x="4051300" y="2882900"/>
              <a:ext cx="2286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23" name="平行四边形 22">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74EEFE2A-E679-424D-998B-80C79F8AE31F}"/>
                </a:ext>
              </a:extLst>
            </p:cNvPr>
            <p:cNvSpPr/>
            <p:nvPr/>
          </p:nvSpPr>
          <p:spPr>
            <a:xfrm>
              <a:off x="4203700" y="2870200"/>
              <a:ext cx="1524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24" name="平行四边形 23">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E4635325-C9F9-4ECF-A255-C8376743CB74}"/>
                </a:ext>
              </a:extLst>
            </p:cNvPr>
            <p:cNvSpPr/>
            <p:nvPr/>
          </p:nvSpPr>
          <p:spPr>
            <a:xfrm>
              <a:off x="4254500" y="3403600"/>
              <a:ext cx="1524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25" name="平行四边形 24">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71A4BC83-3AC2-4104-A2CF-C095CA819871}"/>
                </a:ext>
              </a:extLst>
            </p:cNvPr>
            <p:cNvSpPr/>
            <p:nvPr/>
          </p:nvSpPr>
          <p:spPr>
            <a:xfrm>
              <a:off x="4457700" y="3416300"/>
              <a:ext cx="1651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26" name="平行四边形 25">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5830E84F-201B-45E3-A675-91B502877899}"/>
                </a:ext>
              </a:extLst>
            </p:cNvPr>
            <p:cNvSpPr/>
            <p:nvPr/>
          </p:nvSpPr>
          <p:spPr>
            <a:xfrm>
              <a:off x="4559300" y="3416300"/>
              <a:ext cx="1778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27" name="平行四边形 26">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534BD19B-E270-43EA-B78B-429AEDDDF4F1}"/>
                </a:ext>
              </a:extLst>
            </p:cNvPr>
            <p:cNvSpPr/>
            <p:nvPr/>
          </p:nvSpPr>
          <p:spPr>
            <a:xfrm>
              <a:off x="4610100" y="2590800"/>
              <a:ext cx="1270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28" name="平行四边形 27">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FD0FABB4-41B6-4F81-A71A-1375AABF6627}"/>
                </a:ext>
              </a:extLst>
            </p:cNvPr>
            <p:cNvSpPr/>
            <p:nvPr/>
          </p:nvSpPr>
          <p:spPr>
            <a:xfrm>
              <a:off x="4737100" y="3365500"/>
              <a:ext cx="2032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29" name="平行四边形 28">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6F100463-B2AE-4051-9EA4-3C5B0F606613}"/>
                </a:ext>
              </a:extLst>
            </p:cNvPr>
            <p:cNvSpPr/>
            <p:nvPr/>
          </p:nvSpPr>
          <p:spPr>
            <a:xfrm>
              <a:off x="4889500" y="2692400"/>
              <a:ext cx="1905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30" name="平行四边形 29">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09987A0A-9E72-4B16-8F57-399817DD8A19}"/>
                </a:ext>
              </a:extLst>
            </p:cNvPr>
            <p:cNvSpPr/>
            <p:nvPr/>
          </p:nvSpPr>
          <p:spPr>
            <a:xfrm>
              <a:off x="4991100" y="3492500"/>
              <a:ext cx="1651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31" name="平行四边形 30">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0ABE72BC-94FD-4C11-BD9D-0188C80E2C26}"/>
                </a:ext>
              </a:extLst>
            </p:cNvPr>
            <p:cNvSpPr/>
            <p:nvPr/>
          </p:nvSpPr>
          <p:spPr>
            <a:xfrm>
              <a:off x="5143500" y="2768600"/>
              <a:ext cx="1270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32" name="平行四边形 31">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C8E407F5-CEE8-4576-8C2F-D709391A3551}"/>
                </a:ext>
              </a:extLst>
            </p:cNvPr>
            <p:cNvSpPr/>
            <p:nvPr/>
          </p:nvSpPr>
          <p:spPr>
            <a:xfrm>
              <a:off x="5359400" y="3454400"/>
              <a:ext cx="2286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33" name="平行四边形 32">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BA87028E-014C-41A2-BF60-DF6C5D090973}"/>
                </a:ext>
              </a:extLst>
            </p:cNvPr>
            <p:cNvSpPr/>
            <p:nvPr/>
          </p:nvSpPr>
          <p:spPr>
            <a:xfrm>
              <a:off x="5397500" y="3314700"/>
              <a:ext cx="1778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34" name="平行四边形 33">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1CD24999-4DC1-49D0-8C60-02CFA6CD7BDB}"/>
                </a:ext>
              </a:extLst>
            </p:cNvPr>
            <p:cNvSpPr/>
            <p:nvPr/>
          </p:nvSpPr>
          <p:spPr>
            <a:xfrm>
              <a:off x="5524500" y="3403600"/>
              <a:ext cx="1651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35" name="平行四边形 34">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30BB28CD-F108-4AE2-B2A5-B4843F42911A}"/>
                </a:ext>
              </a:extLst>
            </p:cNvPr>
            <p:cNvSpPr/>
            <p:nvPr/>
          </p:nvSpPr>
          <p:spPr>
            <a:xfrm>
              <a:off x="5702300" y="3594100"/>
              <a:ext cx="2286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36" name="平行四边形 35">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CC96AD7A-57CF-48AC-8DBB-4C9D3946247C}"/>
                </a:ext>
              </a:extLst>
            </p:cNvPr>
            <p:cNvSpPr/>
            <p:nvPr/>
          </p:nvSpPr>
          <p:spPr>
            <a:xfrm>
              <a:off x="5765800" y="2755900"/>
              <a:ext cx="2286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37" name="平行四边形 36">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A72845A8-DB09-4520-B55A-774D964D675A}"/>
                </a:ext>
              </a:extLst>
            </p:cNvPr>
            <p:cNvSpPr/>
            <p:nvPr/>
          </p:nvSpPr>
          <p:spPr>
            <a:xfrm>
              <a:off x="5981700" y="3073400"/>
              <a:ext cx="2540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38" name="平行四边形 37">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53469EFB-40E2-4A3D-A984-26EE8C343CEB}"/>
                </a:ext>
              </a:extLst>
            </p:cNvPr>
            <p:cNvSpPr/>
            <p:nvPr/>
          </p:nvSpPr>
          <p:spPr>
            <a:xfrm>
              <a:off x="6032500" y="3073400"/>
              <a:ext cx="1778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39" name="平行四边形 38">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21699328-2A9F-494B-AEE0-7D787487330C}"/>
                </a:ext>
              </a:extLst>
            </p:cNvPr>
            <p:cNvSpPr/>
            <p:nvPr/>
          </p:nvSpPr>
          <p:spPr>
            <a:xfrm>
              <a:off x="6197600" y="2743200"/>
              <a:ext cx="2286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40" name="平行四边形 39">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AF819E52-BD71-4E2B-9189-AE632CC4BC9E}"/>
                </a:ext>
              </a:extLst>
            </p:cNvPr>
            <p:cNvSpPr/>
            <p:nvPr/>
          </p:nvSpPr>
          <p:spPr>
            <a:xfrm>
              <a:off x="6299200" y="2908300"/>
              <a:ext cx="2413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41" name="平行四边形 40">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E5808121-9AF2-4047-87A3-2FE7C42E9141}"/>
                </a:ext>
              </a:extLst>
            </p:cNvPr>
            <p:cNvSpPr/>
            <p:nvPr/>
          </p:nvSpPr>
          <p:spPr>
            <a:xfrm>
              <a:off x="6413500" y="3505200"/>
              <a:ext cx="2032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42" name="平行四边形 41">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8E6EB60E-3A26-436B-9B36-4FD359867366}"/>
                </a:ext>
              </a:extLst>
            </p:cNvPr>
            <p:cNvSpPr/>
            <p:nvPr/>
          </p:nvSpPr>
          <p:spPr>
            <a:xfrm>
              <a:off x="6604000" y="3352800"/>
              <a:ext cx="1905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43" name="平行四边形 42">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B268EACE-7911-44DF-86C9-FD8AD0582564}"/>
                </a:ext>
              </a:extLst>
            </p:cNvPr>
            <p:cNvSpPr/>
            <p:nvPr/>
          </p:nvSpPr>
          <p:spPr>
            <a:xfrm>
              <a:off x="6680200" y="3238500"/>
              <a:ext cx="1524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44" name="平行四边形 43">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E7574B7F-A511-4690-AFC8-EC32866F0B30}"/>
                </a:ext>
              </a:extLst>
            </p:cNvPr>
            <p:cNvSpPr/>
            <p:nvPr/>
          </p:nvSpPr>
          <p:spPr>
            <a:xfrm>
              <a:off x="6883400" y="3581400"/>
              <a:ext cx="1270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45" name="平行四边形 44">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6039A3F1-B7D3-4AB6-8288-361EE37D1D5A}"/>
                </a:ext>
              </a:extLst>
            </p:cNvPr>
            <p:cNvSpPr/>
            <p:nvPr/>
          </p:nvSpPr>
          <p:spPr>
            <a:xfrm>
              <a:off x="6972300" y="3517900"/>
              <a:ext cx="2032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46" name="平行四边形 45">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667682F0-451C-4FB9-AAF0-09AD2259D779}"/>
                </a:ext>
              </a:extLst>
            </p:cNvPr>
            <p:cNvSpPr/>
            <p:nvPr/>
          </p:nvSpPr>
          <p:spPr>
            <a:xfrm>
              <a:off x="7112000" y="2768600"/>
              <a:ext cx="1778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47" name="平行四边形 46">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C6A4E841-F93D-4C09-BA46-7DF2AB83A6AA}"/>
                </a:ext>
              </a:extLst>
            </p:cNvPr>
            <p:cNvSpPr/>
            <p:nvPr/>
          </p:nvSpPr>
          <p:spPr>
            <a:xfrm>
              <a:off x="7226300" y="2641600"/>
              <a:ext cx="1778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48" name="平行四边形 47">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3E6CE171-CD56-41EB-84A5-C307702AEA52}"/>
                </a:ext>
              </a:extLst>
            </p:cNvPr>
            <p:cNvSpPr/>
            <p:nvPr/>
          </p:nvSpPr>
          <p:spPr>
            <a:xfrm>
              <a:off x="7277100" y="2819400"/>
              <a:ext cx="1524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49" name="平行四边形 48">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F853CADD-CD06-49C8-A2AC-CDB9E2985399}"/>
                </a:ext>
              </a:extLst>
            </p:cNvPr>
            <p:cNvSpPr/>
            <p:nvPr/>
          </p:nvSpPr>
          <p:spPr>
            <a:xfrm>
              <a:off x="7454900" y="3086100"/>
              <a:ext cx="1778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50" name="平行四边形 49">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E72E87CA-4ECF-49A8-912F-9568BEA64058}"/>
                </a:ext>
              </a:extLst>
            </p:cNvPr>
            <p:cNvSpPr/>
            <p:nvPr/>
          </p:nvSpPr>
          <p:spPr>
            <a:xfrm>
              <a:off x="7645400" y="2921000"/>
              <a:ext cx="2413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51" name="平行四边形 50">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F1C5F536-BB04-4F59-9755-EB4433D88288}"/>
                </a:ext>
              </a:extLst>
            </p:cNvPr>
            <p:cNvSpPr/>
            <p:nvPr/>
          </p:nvSpPr>
          <p:spPr>
            <a:xfrm>
              <a:off x="7734300" y="2755900"/>
              <a:ext cx="1270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52" name="平行四边形 51">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2E9ACED1-8E71-43B0-A926-393170EC5A9B}"/>
                </a:ext>
              </a:extLst>
            </p:cNvPr>
            <p:cNvSpPr/>
            <p:nvPr/>
          </p:nvSpPr>
          <p:spPr>
            <a:xfrm>
              <a:off x="3873500" y="3365500"/>
              <a:ext cx="1397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53" name="平行四边形 52">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1B81E8F0-58C1-4BC1-84FA-CECE49EBBD01}"/>
                </a:ext>
              </a:extLst>
            </p:cNvPr>
            <p:cNvSpPr/>
            <p:nvPr/>
          </p:nvSpPr>
          <p:spPr>
            <a:xfrm>
              <a:off x="4013200" y="2590800"/>
              <a:ext cx="2540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54" name="平行四边形 53">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71CAE620-7AF3-42AE-BF8A-A220BA5C68D0}"/>
                </a:ext>
              </a:extLst>
            </p:cNvPr>
            <p:cNvSpPr/>
            <p:nvPr/>
          </p:nvSpPr>
          <p:spPr>
            <a:xfrm>
              <a:off x="4203700" y="3009900"/>
              <a:ext cx="2286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55" name="平行四边形 54">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60532CDC-D622-47F3-B1C7-A8F79962B240}"/>
                </a:ext>
              </a:extLst>
            </p:cNvPr>
            <p:cNvSpPr/>
            <p:nvPr/>
          </p:nvSpPr>
          <p:spPr>
            <a:xfrm>
              <a:off x="4343400" y="2628900"/>
              <a:ext cx="2540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56" name="平行四边形 55">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517AEF2B-B8AC-4C6B-8232-425EA2956395}"/>
                </a:ext>
              </a:extLst>
            </p:cNvPr>
            <p:cNvSpPr/>
            <p:nvPr/>
          </p:nvSpPr>
          <p:spPr>
            <a:xfrm>
              <a:off x="4368800" y="3149600"/>
              <a:ext cx="1524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57" name="平行四边形 56">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C2B5F2C1-0A2E-4142-BA54-78582FEF80BD}"/>
                </a:ext>
              </a:extLst>
            </p:cNvPr>
            <p:cNvSpPr/>
            <p:nvPr/>
          </p:nvSpPr>
          <p:spPr>
            <a:xfrm>
              <a:off x="4533900" y="3149600"/>
              <a:ext cx="1651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58" name="平行四边形 57">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BC875609-A83D-492E-BBF4-E9C8FADCBC51}"/>
                </a:ext>
              </a:extLst>
            </p:cNvPr>
            <p:cNvSpPr/>
            <p:nvPr/>
          </p:nvSpPr>
          <p:spPr>
            <a:xfrm>
              <a:off x="4622800" y="2717800"/>
              <a:ext cx="2159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59" name="平行四边形 58">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8D407B14-1EC1-4F88-B15F-2343C7700153}"/>
                </a:ext>
              </a:extLst>
            </p:cNvPr>
            <p:cNvSpPr/>
            <p:nvPr/>
          </p:nvSpPr>
          <p:spPr>
            <a:xfrm>
              <a:off x="4762500" y="2933700"/>
              <a:ext cx="1778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60" name="平行四边形 59">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C6C94862-4626-454F-911D-6F2DB8E48531}"/>
                </a:ext>
              </a:extLst>
            </p:cNvPr>
            <p:cNvSpPr/>
            <p:nvPr/>
          </p:nvSpPr>
          <p:spPr>
            <a:xfrm>
              <a:off x="4876800" y="3251200"/>
              <a:ext cx="2540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61" name="平行四边形 60">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F0BDF780-AF3B-44BE-A411-2BEFE9698CC0}"/>
                </a:ext>
              </a:extLst>
            </p:cNvPr>
            <p:cNvSpPr/>
            <p:nvPr/>
          </p:nvSpPr>
          <p:spPr>
            <a:xfrm>
              <a:off x="5016500" y="3568700"/>
              <a:ext cx="1778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62" name="平行四边形 61">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0065EE5E-8931-4C23-BDE6-28E17FB04E38}"/>
                </a:ext>
              </a:extLst>
            </p:cNvPr>
            <p:cNvSpPr/>
            <p:nvPr/>
          </p:nvSpPr>
          <p:spPr>
            <a:xfrm>
              <a:off x="5232400" y="3594100"/>
              <a:ext cx="1778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63" name="平行四边形 62">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27B1EA19-7590-4936-BCC2-82C8C7AD4F46}"/>
                </a:ext>
              </a:extLst>
            </p:cNvPr>
            <p:cNvSpPr/>
            <p:nvPr/>
          </p:nvSpPr>
          <p:spPr>
            <a:xfrm>
              <a:off x="5270500" y="2908300"/>
              <a:ext cx="1397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64" name="平行四边形 63">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94125308-3BD0-408F-B85A-F09B994EF6B7}"/>
                </a:ext>
              </a:extLst>
            </p:cNvPr>
            <p:cNvSpPr/>
            <p:nvPr/>
          </p:nvSpPr>
          <p:spPr>
            <a:xfrm>
              <a:off x="5410200" y="3606800"/>
              <a:ext cx="2413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65" name="平行四边形 64">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CA4D1423-7D67-4459-9E15-7CF6C7501E61}"/>
                </a:ext>
              </a:extLst>
            </p:cNvPr>
            <p:cNvSpPr/>
            <p:nvPr/>
          </p:nvSpPr>
          <p:spPr>
            <a:xfrm>
              <a:off x="5588000" y="2844800"/>
              <a:ext cx="1524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66" name="平行四边形 65">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8E9304A1-DA25-47DF-915A-2506F7B4EA27}"/>
                </a:ext>
              </a:extLst>
            </p:cNvPr>
            <p:cNvSpPr/>
            <p:nvPr/>
          </p:nvSpPr>
          <p:spPr>
            <a:xfrm>
              <a:off x="5651500" y="3048000"/>
              <a:ext cx="1524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67" name="平行四边形 66">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73FC9A3D-76B6-4EE5-BABC-D68E67880F45}"/>
                </a:ext>
              </a:extLst>
            </p:cNvPr>
            <p:cNvSpPr/>
            <p:nvPr/>
          </p:nvSpPr>
          <p:spPr>
            <a:xfrm>
              <a:off x="5842000" y="2755900"/>
              <a:ext cx="2540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68" name="平行四边形 67">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53943DAF-D56E-46EC-855C-96E0983D85A5}"/>
                </a:ext>
              </a:extLst>
            </p:cNvPr>
            <p:cNvSpPr/>
            <p:nvPr/>
          </p:nvSpPr>
          <p:spPr>
            <a:xfrm>
              <a:off x="5892800" y="3492500"/>
              <a:ext cx="2286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69" name="平行四边形 68">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FE1F53FF-0E3E-41B9-9A39-37BBB87B63F1}"/>
                </a:ext>
              </a:extLst>
            </p:cNvPr>
            <p:cNvSpPr/>
            <p:nvPr/>
          </p:nvSpPr>
          <p:spPr>
            <a:xfrm>
              <a:off x="6083300" y="3035300"/>
              <a:ext cx="1905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70" name="平行四边形 69">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4C465EFB-274F-405E-906D-D74C8109B0A8}"/>
                </a:ext>
              </a:extLst>
            </p:cNvPr>
            <p:cNvSpPr/>
            <p:nvPr/>
          </p:nvSpPr>
          <p:spPr>
            <a:xfrm>
              <a:off x="6235700" y="3009900"/>
              <a:ext cx="1905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71" name="平行四边形 70">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1E64D320-1F27-45B5-9B6B-F96D55443AC6}"/>
                </a:ext>
              </a:extLst>
            </p:cNvPr>
            <p:cNvSpPr/>
            <p:nvPr/>
          </p:nvSpPr>
          <p:spPr>
            <a:xfrm>
              <a:off x="6311900" y="2984500"/>
              <a:ext cx="1524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72" name="平行四边形 71">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9D5368FF-029A-4A05-8F5F-C35B5641C2B9}"/>
                </a:ext>
              </a:extLst>
            </p:cNvPr>
            <p:cNvSpPr/>
            <p:nvPr/>
          </p:nvSpPr>
          <p:spPr>
            <a:xfrm>
              <a:off x="6502400" y="2984500"/>
              <a:ext cx="2159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73" name="平行四边形 72">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5F999966-0DC8-4EC9-B25F-BFA5147D8713}"/>
                </a:ext>
              </a:extLst>
            </p:cNvPr>
            <p:cNvSpPr/>
            <p:nvPr/>
          </p:nvSpPr>
          <p:spPr>
            <a:xfrm>
              <a:off x="6604000" y="2997200"/>
              <a:ext cx="1651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74" name="平行四边形 73">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6EBE810C-F0F2-41A7-868E-F539989B4857}"/>
                </a:ext>
              </a:extLst>
            </p:cNvPr>
            <p:cNvSpPr/>
            <p:nvPr/>
          </p:nvSpPr>
          <p:spPr>
            <a:xfrm>
              <a:off x="6705600" y="2819400"/>
              <a:ext cx="2413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75" name="平行四边形 74">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44346C30-EAB2-4736-8F2E-9C128C0CBC9D}"/>
                </a:ext>
              </a:extLst>
            </p:cNvPr>
            <p:cNvSpPr/>
            <p:nvPr/>
          </p:nvSpPr>
          <p:spPr>
            <a:xfrm>
              <a:off x="6845300" y="2921000"/>
              <a:ext cx="2286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76" name="平行四边形 75">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16B0A15D-2EA8-4CEB-BB67-035EE75D34B1}"/>
                </a:ext>
              </a:extLst>
            </p:cNvPr>
            <p:cNvSpPr/>
            <p:nvPr/>
          </p:nvSpPr>
          <p:spPr>
            <a:xfrm>
              <a:off x="6985000" y="3035300"/>
              <a:ext cx="2159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77" name="平行四边形 76">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6478BBF0-FABC-489A-BBBC-80FC42B06E1E}"/>
                </a:ext>
              </a:extLst>
            </p:cNvPr>
            <p:cNvSpPr/>
            <p:nvPr/>
          </p:nvSpPr>
          <p:spPr>
            <a:xfrm>
              <a:off x="7099300" y="2692400"/>
              <a:ext cx="1397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78" name="平行四边形 77">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5D6B2F17-ED47-4389-BEF6-BFB02B36E9EB}"/>
                </a:ext>
              </a:extLst>
            </p:cNvPr>
            <p:cNvSpPr/>
            <p:nvPr/>
          </p:nvSpPr>
          <p:spPr>
            <a:xfrm>
              <a:off x="7188200" y="3200400"/>
              <a:ext cx="1270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79" name="平行四边形 78">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75E4305F-CE49-4F2A-98BE-F7863C6CFDC5}"/>
                </a:ext>
              </a:extLst>
            </p:cNvPr>
            <p:cNvSpPr/>
            <p:nvPr/>
          </p:nvSpPr>
          <p:spPr>
            <a:xfrm>
              <a:off x="7391400" y="3454400"/>
              <a:ext cx="1524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80" name="平行四边形 79">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DCA633E8-B426-4841-ACD1-B5F00416A563}"/>
                </a:ext>
              </a:extLst>
            </p:cNvPr>
            <p:cNvSpPr/>
            <p:nvPr/>
          </p:nvSpPr>
          <p:spPr>
            <a:xfrm>
              <a:off x="7429500" y="3136900"/>
              <a:ext cx="1524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81" name="平行四边形 80">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EE9D15AC-6B05-49E5-B6C9-23FE04C3329E}"/>
                </a:ext>
              </a:extLst>
            </p:cNvPr>
            <p:cNvSpPr/>
            <p:nvPr/>
          </p:nvSpPr>
          <p:spPr>
            <a:xfrm>
              <a:off x="7645400" y="3390900"/>
              <a:ext cx="1651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82" name="平行四边形 81">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B5E11D6F-956F-42A6-8881-AC057FED8168}"/>
                </a:ext>
              </a:extLst>
            </p:cNvPr>
            <p:cNvSpPr/>
            <p:nvPr/>
          </p:nvSpPr>
          <p:spPr>
            <a:xfrm>
              <a:off x="7658100" y="2730500"/>
              <a:ext cx="2286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83" name="文本框 82">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A977069A-EAA2-4EC2-AA30-C4C25AA4AE84}"/>
                </a:ext>
              </a:extLst>
            </p:cNvPr>
            <p:cNvSpPr txBox="1"/>
            <p:nvPr/>
          </p:nvSpPr>
          <p:spPr>
            <a:xfrm>
              <a:off x="3854220" y="2607629"/>
              <a:ext cx="5005277" cy="1312539"/>
            </a:xfrm>
            <a:prstGeom prst="rect">
              <a:avLst/>
            </a:prstGeom>
            <a:noFill/>
          </p:spPr>
          <p:txBody>
            <a:bodyPr vert="horz" wrap="square" rtlCol="0">
              <a:spAutoFit/>
            </a:bodyPr>
            <a:lstStyle/>
            <a:p>
              <a:pPr marL="0" marR="0" lvl="0" indent="0" algn="dist" defTabSz="914400" rtl="0" eaLnBrk="1" fontAlgn="auto" latinLnBrk="0" hangingPunct="1">
                <a:lnSpc>
                  <a:spcPct val="100000"/>
                </a:lnSpc>
                <a:spcBef>
                  <a:spcPts val="0"/>
                </a:spcBef>
                <a:spcAft>
                  <a:spcPts val="0"/>
                </a:spcAft>
                <a:buClrTx/>
                <a:buSzTx/>
                <a:buFontTx/>
                <a:buNone/>
                <a:tabLst/>
                <a:defRPr/>
              </a:pPr>
              <a:r>
                <a:rPr kumimoji="0" lang="zh-CN" altLang="en-US" sz="4000" b="0" i="1" u="none" strike="noStrike" kern="1200" cap="none" spc="0" normalizeH="0" baseline="0" noProof="0" dirty="0">
                  <a:ln>
                    <a:noFill/>
                  </a:ln>
                  <a:solidFill>
                    <a:prstClr val="black">
                      <a:lumMod val="75000"/>
                      <a:lumOff val="25000"/>
                    </a:prstClr>
                  </a:solidFill>
                  <a:effectLst/>
                  <a:uLnTx/>
                  <a:uFillTx/>
                  <a:latin typeface="字魂36号-正文宋楷" panose="02000000000000000000" pitchFamily="2" charset="-122"/>
                  <a:ea typeface="字魂36号-正文宋楷" panose="02000000000000000000" pitchFamily="2" charset="-122"/>
                </a:rPr>
                <a:t>标题文本</a:t>
              </a:r>
            </a:p>
          </p:txBody>
        </p:sp>
      </p:grpSp>
      <p:grpSp>
        <p:nvGrpSpPr>
          <p:cNvPr id="84" name="组合 83">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119D191B-4E2E-4B48-8ED2-2F432DF9F0EA}"/>
              </a:ext>
            </a:extLst>
          </p:cNvPr>
          <p:cNvGrpSpPr/>
          <p:nvPr/>
        </p:nvGrpSpPr>
        <p:grpSpPr>
          <a:xfrm>
            <a:off x="2908697" y="2144805"/>
            <a:ext cx="3138321" cy="810323"/>
            <a:chOff x="8386921" y="2192795"/>
            <a:chExt cx="3138321" cy="810323"/>
          </a:xfrm>
        </p:grpSpPr>
        <p:sp>
          <p:nvSpPr>
            <p:cNvPr id="85" name="矩形 84">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B0ED32CE-0F9F-4B8F-99FC-1C03C68D73F2}"/>
                </a:ext>
              </a:extLst>
            </p:cNvPr>
            <p:cNvSpPr/>
            <p:nvPr/>
          </p:nvSpPr>
          <p:spPr>
            <a:xfrm>
              <a:off x="8386922" y="2192795"/>
              <a:ext cx="2501950" cy="424732"/>
            </a:xfrm>
            <a:prstGeom prst="rect">
              <a:avLst/>
            </a:prstGeom>
          </p:spPr>
          <p:txBody>
            <a:bodyPr wrap="square">
              <a:spAutoFit/>
              <a:scene3d>
                <a:camera prst="orthographicFront"/>
                <a:lightRig rig="threePt" dir="t"/>
              </a:scene3d>
              <a:sp3d contourW="12700"/>
            </a:bodyPr>
            <a:lstStyle/>
            <a:p>
              <a:pPr marL="0" marR="0" lvl="0" indent="0" algn="l" defTabSz="914400" rtl="0" eaLnBrk="1" fontAlgn="auto" latinLnBrk="0" hangingPunct="1">
                <a:lnSpc>
                  <a:spcPct val="120000"/>
                </a:lnSpc>
                <a:spcBef>
                  <a:spcPts val="0"/>
                </a:spcBef>
                <a:spcAft>
                  <a:spcPts val="0"/>
                </a:spcAft>
                <a:buClrTx/>
                <a:buSzTx/>
                <a:buFontTx/>
                <a:buNone/>
                <a:tabLst/>
                <a:defRPr/>
              </a:pPr>
              <a:r>
                <a:rPr kumimoji="0" lang="zh-CN" altLang="en-US" b="1" i="0" u="none" strike="noStrike" kern="1200" cap="none" spc="0" normalizeH="0" baseline="0" noProof="0" dirty="0">
                  <a:ln>
                    <a:noFill/>
                  </a:ln>
                  <a:solidFill>
                    <a:schemeClr val="tx1">
                      <a:lumMod val="85000"/>
                      <a:lumOff val="15000"/>
                    </a:schemeClr>
                  </a:solidFill>
                  <a:effectLst/>
                  <a:uLnTx/>
                  <a:uFillTx/>
                  <a:latin typeface="字魂36号-正文宋楷" panose="02000000000000000000" pitchFamily="2" charset="-122"/>
                  <a:ea typeface="字魂36号-正文宋楷" panose="02000000000000000000" pitchFamily="2" charset="-122"/>
                </a:rPr>
                <a:t>标题文字添加</a:t>
              </a:r>
            </a:p>
          </p:txBody>
        </p:sp>
        <p:sp>
          <p:nvSpPr>
            <p:cNvPr id="86" name="文本框 85">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13AC9C57-3C2B-4FDA-9482-74E70D08BB45}"/>
                </a:ext>
              </a:extLst>
            </p:cNvPr>
            <p:cNvSpPr txBox="1"/>
            <p:nvPr/>
          </p:nvSpPr>
          <p:spPr>
            <a:xfrm>
              <a:off x="8386921" y="2542351"/>
              <a:ext cx="3138321" cy="460767"/>
            </a:xfrm>
            <a:prstGeom prst="rect">
              <a:avLst/>
            </a:prstGeom>
            <a:noFill/>
          </p:spPr>
          <p:txBody>
            <a:bodyPr wrap="square" rtlCol="0">
              <a:spAutoFit/>
              <a:scene3d>
                <a:camera prst="orthographicFront"/>
                <a:lightRig rig="threePt" dir="t"/>
              </a:scene3d>
              <a:sp3d contourW="12700"/>
            </a:bodyPr>
            <a:lstStyle/>
            <a:p>
              <a:pPr lvl="0">
                <a:lnSpc>
                  <a:spcPct val="114000"/>
                </a:lnSpc>
              </a:pPr>
              <a:r>
                <a:rPr lang="zh-CN" altLang="en-US" sz="1050" dirty="0">
                  <a:solidFill>
                    <a:schemeClr val="tx1">
                      <a:lumMod val="85000"/>
                      <a:lumOff val="15000"/>
                    </a:schemeClr>
                  </a:solidFill>
                  <a:latin typeface="字魂36号-正文宋楷" panose="02000000000000000000" pitchFamily="2" charset="-122"/>
                  <a:ea typeface="字魂36号-正文宋楷" panose="02000000000000000000" pitchFamily="2" charset="-122"/>
                </a:rPr>
                <a:t>点击此处输入相关文本内容点击此处输入相关文本内容点击此处输入相关文本内容</a:t>
              </a:r>
              <a:endParaRPr kumimoji="0" lang="en-US" altLang="zh-CN" sz="1050" b="0" i="0" u="none" strike="noStrike" kern="1200" cap="none" spc="0" normalizeH="0" baseline="0" noProof="0" dirty="0">
                <a:ln>
                  <a:noFill/>
                </a:ln>
                <a:solidFill>
                  <a:schemeClr val="tx1">
                    <a:lumMod val="85000"/>
                    <a:lumOff val="15000"/>
                  </a:schemeClr>
                </a:solidFill>
                <a:effectLst/>
                <a:uLnTx/>
                <a:uFillTx/>
                <a:latin typeface="字魂36号-正文宋楷" panose="02000000000000000000" pitchFamily="2" charset="-122"/>
                <a:ea typeface="字魂36号-正文宋楷" panose="02000000000000000000" pitchFamily="2" charset="-122"/>
              </a:endParaRPr>
            </a:p>
          </p:txBody>
        </p:sp>
      </p:grpSp>
      <p:grpSp>
        <p:nvGrpSpPr>
          <p:cNvPr id="87" name="组合 86">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0B88720F-617D-4E34-B0B3-4A5C4F4A2BED}"/>
              </a:ext>
            </a:extLst>
          </p:cNvPr>
          <p:cNvGrpSpPr/>
          <p:nvPr/>
        </p:nvGrpSpPr>
        <p:grpSpPr>
          <a:xfrm>
            <a:off x="2908697" y="4354978"/>
            <a:ext cx="3138321" cy="810323"/>
            <a:chOff x="8386921" y="2192795"/>
            <a:chExt cx="3138321" cy="810323"/>
          </a:xfrm>
        </p:grpSpPr>
        <p:sp>
          <p:nvSpPr>
            <p:cNvPr id="88" name="矩形 87">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D7325FDE-42DE-46F3-BBFC-48E4C96B51D5}"/>
                </a:ext>
              </a:extLst>
            </p:cNvPr>
            <p:cNvSpPr/>
            <p:nvPr/>
          </p:nvSpPr>
          <p:spPr>
            <a:xfrm>
              <a:off x="8386922" y="2192795"/>
              <a:ext cx="2501950" cy="424732"/>
            </a:xfrm>
            <a:prstGeom prst="rect">
              <a:avLst/>
            </a:prstGeom>
          </p:spPr>
          <p:txBody>
            <a:bodyPr wrap="square">
              <a:spAutoFit/>
              <a:scene3d>
                <a:camera prst="orthographicFront"/>
                <a:lightRig rig="threePt" dir="t"/>
              </a:scene3d>
              <a:sp3d contourW="12700"/>
            </a:bodyPr>
            <a:lstStyle/>
            <a:p>
              <a:pPr marL="0" marR="0" lvl="0" indent="0" algn="l" defTabSz="914400" rtl="0" eaLnBrk="1" fontAlgn="auto" latinLnBrk="0" hangingPunct="1">
                <a:lnSpc>
                  <a:spcPct val="120000"/>
                </a:lnSpc>
                <a:spcBef>
                  <a:spcPts val="0"/>
                </a:spcBef>
                <a:spcAft>
                  <a:spcPts val="0"/>
                </a:spcAft>
                <a:buClrTx/>
                <a:buSzTx/>
                <a:buFontTx/>
                <a:buNone/>
                <a:tabLst/>
                <a:defRPr/>
              </a:pPr>
              <a:r>
                <a:rPr kumimoji="0" lang="zh-CN" altLang="en-US" b="1" i="0" u="none" strike="noStrike" kern="1200" cap="none" spc="0" normalizeH="0" baseline="0" noProof="0" dirty="0">
                  <a:ln>
                    <a:noFill/>
                  </a:ln>
                  <a:solidFill>
                    <a:schemeClr val="tx1">
                      <a:lumMod val="85000"/>
                      <a:lumOff val="15000"/>
                    </a:schemeClr>
                  </a:solidFill>
                  <a:effectLst/>
                  <a:uLnTx/>
                  <a:uFillTx/>
                  <a:latin typeface="字魂36号-正文宋楷" panose="02000000000000000000" pitchFamily="2" charset="-122"/>
                  <a:ea typeface="字魂36号-正文宋楷" panose="02000000000000000000" pitchFamily="2" charset="-122"/>
                </a:rPr>
                <a:t>标题文字添加</a:t>
              </a:r>
            </a:p>
          </p:txBody>
        </p:sp>
        <p:sp>
          <p:nvSpPr>
            <p:cNvPr id="89" name="文本框 88">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25C4B2A2-7F07-4DAD-A7C7-A3E07D61D94B}"/>
                </a:ext>
              </a:extLst>
            </p:cNvPr>
            <p:cNvSpPr txBox="1"/>
            <p:nvPr/>
          </p:nvSpPr>
          <p:spPr>
            <a:xfrm>
              <a:off x="8386921" y="2542351"/>
              <a:ext cx="3138321" cy="460767"/>
            </a:xfrm>
            <a:prstGeom prst="rect">
              <a:avLst/>
            </a:prstGeom>
            <a:noFill/>
          </p:spPr>
          <p:txBody>
            <a:bodyPr wrap="square" rtlCol="0">
              <a:spAutoFit/>
              <a:scene3d>
                <a:camera prst="orthographicFront"/>
                <a:lightRig rig="threePt" dir="t"/>
              </a:scene3d>
              <a:sp3d contourW="12700"/>
            </a:bodyPr>
            <a:lstStyle/>
            <a:p>
              <a:pPr lvl="0">
                <a:lnSpc>
                  <a:spcPct val="114000"/>
                </a:lnSpc>
              </a:pPr>
              <a:r>
                <a:rPr lang="zh-CN" altLang="en-US" sz="1050" dirty="0">
                  <a:solidFill>
                    <a:schemeClr val="tx1">
                      <a:lumMod val="85000"/>
                      <a:lumOff val="15000"/>
                    </a:schemeClr>
                  </a:solidFill>
                  <a:latin typeface="字魂36号-正文宋楷" panose="02000000000000000000" pitchFamily="2" charset="-122"/>
                  <a:ea typeface="字魂36号-正文宋楷" panose="02000000000000000000" pitchFamily="2" charset="-122"/>
                </a:rPr>
                <a:t>点击此处输入相关文本内容点击此处输入相关文本内容点击此处输入相关文本内容</a:t>
              </a:r>
              <a:endParaRPr kumimoji="0" lang="en-US" altLang="zh-CN" sz="1050" b="0" i="0" u="none" strike="noStrike" kern="1200" cap="none" spc="0" normalizeH="0" baseline="0" noProof="0" dirty="0">
                <a:ln>
                  <a:noFill/>
                </a:ln>
                <a:solidFill>
                  <a:schemeClr val="tx1">
                    <a:lumMod val="85000"/>
                    <a:lumOff val="15000"/>
                  </a:schemeClr>
                </a:solidFill>
                <a:effectLst/>
                <a:uLnTx/>
                <a:uFillTx/>
                <a:latin typeface="字魂36号-正文宋楷" panose="02000000000000000000" pitchFamily="2" charset="-122"/>
                <a:ea typeface="字魂36号-正文宋楷" panose="02000000000000000000" pitchFamily="2" charset="-122"/>
              </a:endParaRPr>
            </a:p>
          </p:txBody>
        </p:sp>
      </p:grpSp>
      <p:grpSp>
        <p:nvGrpSpPr>
          <p:cNvPr id="90" name="组合 89">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9DFB66A2-BE13-4D1A-AA82-DC4627ABADB0}"/>
              </a:ext>
            </a:extLst>
          </p:cNvPr>
          <p:cNvGrpSpPr/>
          <p:nvPr/>
        </p:nvGrpSpPr>
        <p:grpSpPr>
          <a:xfrm>
            <a:off x="8175496" y="2144805"/>
            <a:ext cx="3138321" cy="810323"/>
            <a:chOff x="8386921" y="2192795"/>
            <a:chExt cx="3138321" cy="810323"/>
          </a:xfrm>
        </p:grpSpPr>
        <p:sp>
          <p:nvSpPr>
            <p:cNvPr id="91" name="矩形 90">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778E8B43-95DC-4BDD-B338-BE5019024BDB}"/>
                </a:ext>
              </a:extLst>
            </p:cNvPr>
            <p:cNvSpPr/>
            <p:nvPr/>
          </p:nvSpPr>
          <p:spPr>
            <a:xfrm>
              <a:off x="8386922" y="2192795"/>
              <a:ext cx="2501950" cy="424732"/>
            </a:xfrm>
            <a:prstGeom prst="rect">
              <a:avLst/>
            </a:prstGeom>
          </p:spPr>
          <p:txBody>
            <a:bodyPr wrap="square">
              <a:spAutoFit/>
              <a:scene3d>
                <a:camera prst="orthographicFront"/>
                <a:lightRig rig="threePt" dir="t"/>
              </a:scene3d>
              <a:sp3d contourW="12700"/>
            </a:bodyPr>
            <a:lstStyle/>
            <a:p>
              <a:pPr marL="0" marR="0" lvl="0" indent="0" algn="l" defTabSz="914400" rtl="0" eaLnBrk="1" fontAlgn="auto" latinLnBrk="0" hangingPunct="1">
                <a:lnSpc>
                  <a:spcPct val="120000"/>
                </a:lnSpc>
                <a:spcBef>
                  <a:spcPts val="0"/>
                </a:spcBef>
                <a:spcAft>
                  <a:spcPts val="0"/>
                </a:spcAft>
                <a:buClrTx/>
                <a:buSzTx/>
                <a:buFontTx/>
                <a:buNone/>
                <a:tabLst/>
                <a:defRPr/>
              </a:pPr>
              <a:r>
                <a:rPr kumimoji="0" lang="zh-CN" altLang="en-US" b="1" i="0" u="none" strike="noStrike" kern="1200" cap="none" spc="0" normalizeH="0" baseline="0" noProof="0" dirty="0">
                  <a:ln>
                    <a:noFill/>
                  </a:ln>
                  <a:solidFill>
                    <a:schemeClr val="tx1">
                      <a:lumMod val="85000"/>
                      <a:lumOff val="15000"/>
                    </a:schemeClr>
                  </a:solidFill>
                  <a:effectLst/>
                  <a:uLnTx/>
                  <a:uFillTx/>
                  <a:latin typeface="字魂36号-正文宋楷" panose="02000000000000000000" pitchFamily="2" charset="-122"/>
                  <a:ea typeface="字魂36号-正文宋楷" panose="02000000000000000000" pitchFamily="2" charset="-122"/>
                </a:rPr>
                <a:t>标题文字添加</a:t>
              </a:r>
            </a:p>
          </p:txBody>
        </p:sp>
        <p:sp>
          <p:nvSpPr>
            <p:cNvPr id="92" name="文本框 91">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A67CEB47-9E1F-4B39-84AE-BA4D2080D2E5}"/>
                </a:ext>
              </a:extLst>
            </p:cNvPr>
            <p:cNvSpPr txBox="1"/>
            <p:nvPr/>
          </p:nvSpPr>
          <p:spPr>
            <a:xfrm>
              <a:off x="8386921" y="2542351"/>
              <a:ext cx="3138321" cy="460767"/>
            </a:xfrm>
            <a:prstGeom prst="rect">
              <a:avLst/>
            </a:prstGeom>
            <a:noFill/>
          </p:spPr>
          <p:txBody>
            <a:bodyPr wrap="square" rtlCol="0">
              <a:spAutoFit/>
              <a:scene3d>
                <a:camera prst="orthographicFront"/>
                <a:lightRig rig="threePt" dir="t"/>
              </a:scene3d>
              <a:sp3d contourW="12700"/>
            </a:bodyPr>
            <a:lstStyle/>
            <a:p>
              <a:pPr lvl="0">
                <a:lnSpc>
                  <a:spcPct val="114000"/>
                </a:lnSpc>
              </a:pPr>
              <a:r>
                <a:rPr lang="zh-CN" altLang="en-US" sz="1050" dirty="0">
                  <a:solidFill>
                    <a:schemeClr val="tx1">
                      <a:lumMod val="85000"/>
                      <a:lumOff val="15000"/>
                    </a:schemeClr>
                  </a:solidFill>
                  <a:latin typeface="字魂36号-正文宋楷" panose="02000000000000000000" pitchFamily="2" charset="-122"/>
                  <a:ea typeface="字魂36号-正文宋楷" panose="02000000000000000000" pitchFamily="2" charset="-122"/>
                </a:rPr>
                <a:t>点击此处输入相关文本内容点击此处输入相关文本内容点击此处输入相关文本内容</a:t>
              </a:r>
              <a:endParaRPr kumimoji="0" lang="en-US" altLang="zh-CN" sz="1050" b="0" i="0" u="none" strike="noStrike" kern="1200" cap="none" spc="0" normalizeH="0" baseline="0" noProof="0" dirty="0">
                <a:ln>
                  <a:noFill/>
                </a:ln>
                <a:solidFill>
                  <a:schemeClr val="tx1">
                    <a:lumMod val="85000"/>
                    <a:lumOff val="15000"/>
                  </a:schemeClr>
                </a:solidFill>
                <a:effectLst/>
                <a:uLnTx/>
                <a:uFillTx/>
                <a:latin typeface="字魂36号-正文宋楷" panose="02000000000000000000" pitchFamily="2" charset="-122"/>
                <a:ea typeface="字魂36号-正文宋楷" panose="02000000000000000000" pitchFamily="2" charset="-122"/>
              </a:endParaRPr>
            </a:p>
          </p:txBody>
        </p:sp>
      </p:grpSp>
      <p:grpSp>
        <p:nvGrpSpPr>
          <p:cNvPr id="93" name="组合 92">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4EE39C0F-2267-4799-B5DE-5C6B7BA40F9B}"/>
              </a:ext>
            </a:extLst>
          </p:cNvPr>
          <p:cNvGrpSpPr/>
          <p:nvPr/>
        </p:nvGrpSpPr>
        <p:grpSpPr>
          <a:xfrm>
            <a:off x="8175496" y="4354978"/>
            <a:ext cx="3138321" cy="810323"/>
            <a:chOff x="8386921" y="2192795"/>
            <a:chExt cx="3138321" cy="810323"/>
          </a:xfrm>
        </p:grpSpPr>
        <p:sp>
          <p:nvSpPr>
            <p:cNvPr id="94" name="矩形 93">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4915E1F7-F123-4A39-93A9-88CCF29B3EA5}"/>
                </a:ext>
              </a:extLst>
            </p:cNvPr>
            <p:cNvSpPr/>
            <p:nvPr/>
          </p:nvSpPr>
          <p:spPr>
            <a:xfrm>
              <a:off x="8386922" y="2192795"/>
              <a:ext cx="2501950" cy="424732"/>
            </a:xfrm>
            <a:prstGeom prst="rect">
              <a:avLst/>
            </a:prstGeom>
          </p:spPr>
          <p:txBody>
            <a:bodyPr wrap="square">
              <a:spAutoFit/>
              <a:scene3d>
                <a:camera prst="orthographicFront"/>
                <a:lightRig rig="threePt" dir="t"/>
              </a:scene3d>
              <a:sp3d contourW="12700"/>
            </a:bodyPr>
            <a:lstStyle/>
            <a:p>
              <a:pPr marL="0" marR="0" lvl="0" indent="0" algn="l" defTabSz="914400" rtl="0" eaLnBrk="1" fontAlgn="auto" latinLnBrk="0" hangingPunct="1">
                <a:lnSpc>
                  <a:spcPct val="120000"/>
                </a:lnSpc>
                <a:spcBef>
                  <a:spcPts val="0"/>
                </a:spcBef>
                <a:spcAft>
                  <a:spcPts val="0"/>
                </a:spcAft>
                <a:buClrTx/>
                <a:buSzTx/>
                <a:buFontTx/>
                <a:buNone/>
                <a:tabLst/>
                <a:defRPr/>
              </a:pPr>
              <a:r>
                <a:rPr kumimoji="0" lang="zh-CN" altLang="en-US" b="1" i="0" u="none" strike="noStrike" kern="1200" cap="none" spc="0" normalizeH="0" baseline="0" noProof="0" dirty="0">
                  <a:ln>
                    <a:noFill/>
                  </a:ln>
                  <a:solidFill>
                    <a:schemeClr val="tx1">
                      <a:lumMod val="85000"/>
                      <a:lumOff val="15000"/>
                    </a:schemeClr>
                  </a:solidFill>
                  <a:effectLst/>
                  <a:uLnTx/>
                  <a:uFillTx/>
                  <a:latin typeface="字魂36号-正文宋楷" panose="02000000000000000000" pitchFamily="2" charset="-122"/>
                  <a:ea typeface="字魂36号-正文宋楷" panose="02000000000000000000" pitchFamily="2" charset="-122"/>
                </a:rPr>
                <a:t>标题文字添加</a:t>
              </a:r>
            </a:p>
          </p:txBody>
        </p:sp>
        <p:sp>
          <p:nvSpPr>
            <p:cNvPr id="95" name="文本框 94">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F6D818CA-565F-4A98-8723-C7B4F51A3566}"/>
                </a:ext>
              </a:extLst>
            </p:cNvPr>
            <p:cNvSpPr txBox="1"/>
            <p:nvPr/>
          </p:nvSpPr>
          <p:spPr>
            <a:xfrm>
              <a:off x="8386921" y="2542351"/>
              <a:ext cx="3138321" cy="460767"/>
            </a:xfrm>
            <a:prstGeom prst="rect">
              <a:avLst/>
            </a:prstGeom>
            <a:noFill/>
          </p:spPr>
          <p:txBody>
            <a:bodyPr wrap="square" rtlCol="0">
              <a:spAutoFit/>
              <a:scene3d>
                <a:camera prst="orthographicFront"/>
                <a:lightRig rig="threePt" dir="t"/>
              </a:scene3d>
              <a:sp3d contourW="12700"/>
            </a:bodyPr>
            <a:lstStyle/>
            <a:p>
              <a:pPr lvl="0">
                <a:lnSpc>
                  <a:spcPct val="114000"/>
                </a:lnSpc>
              </a:pPr>
              <a:r>
                <a:rPr lang="zh-CN" altLang="en-US" sz="1050" dirty="0">
                  <a:solidFill>
                    <a:schemeClr val="tx1">
                      <a:lumMod val="85000"/>
                      <a:lumOff val="15000"/>
                    </a:schemeClr>
                  </a:solidFill>
                  <a:latin typeface="字魂36号-正文宋楷" panose="02000000000000000000" pitchFamily="2" charset="-122"/>
                  <a:ea typeface="字魂36号-正文宋楷" panose="02000000000000000000" pitchFamily="2" charset="-122"/>
                </a:rPr>
                <a:t>点击此处输入相关文本内容点击此处输入相关文本内容点击此处输入相关文本内容</a:t>
              </a:r>
              <a:endParaRPr kumimoji="0" lang="en-US" altLang="zh-CN" sz="1050" b="0" i="0" u="none" strike="noStrike" kern="1200" cap="none" spc="0" normalizeH="0" baseline="0" noProof="0" dirty="0">
                <a:ln>
                  <a:noFill/>
                </a:ln>
                <a:solidFill>
                  <a:schemeClr val="tx1">
                    <a:lumMod val="85000"/>
                    <a:lumOff val="15000"/>
                  </a:schemeClr>
                </a:solidFill>
                <a:effectLst/>
                <a:uLnTx/>
                <a:uFillTx/>
                <a:latin typeface="字魂36号-正文宋楷" panose="02000000000000000000" pitchFamily="2" charset="-122"/>
                <a:ea typeface="字魂36号-正文宋楷" panose="02000000000000000000" pitchFamily="2" charset="-122"/>
              </a:endParaRPr>
            </a:p>
          </p:txBody>
        </p:sp>
      </p:grpSp>
      <p:grpSp>
        <p:nvGrpSpPr>
          <p:cNvPr id="96" name="组合 95">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20D56F1C-C61F-4E9B-8590-3E3860C3FF7D}"/>
              </a:ext>
            </a:extLst>
          </p:cNvPr>
          <p:cNvGrpSpPr/>
          <p:nvPr/>
        </p:nvGrpSpPr>
        <p:grpSpPr>
          <a:xfrm>
            <a:off x="1167086" y="1735957"/>
            <a:ext cx="1640455" cy="1740086"/>
            <a:chOff x="1167084" y="1735957"/>
            <a:chExt cx="1640454" cy="1740086"/>
          </a:xfrm>
        </p:grpSpPr>
        <p:grpSp>
          <p:nvGrpSpPr>
            <p:cNvPr id="97" name="组合 96">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7DE546FF-C60B-4279-8DA4-53A811CBAC5D}"/>
                </a:ext>
              </a:extLst>
            </p:cNvPr>
            <p:cNvGrpSpPr/>
            <p:nvPr/>
          </p:nvGrpSpPr>
          <p:grpSpPr>
            <a:xfrm>
              <a:off x="1167084" y="1735957"/>
              <a:ext cx="1640454" cy="1740086"/>
              <a:chOff x="4358425" y="1846898"/>
              <a:chExt cx="3672156" cy="3895181"/>
            </a:xfrm>
          </p:grpSpPr>
          <p:pic>
            <p:nvPicPr>
              <p:cNvPr id="169" name="图片 168">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1D336353-1331-424B-B6EF-CA565ED5A88F}"/>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4358425" y="1846898"/>
                <a:ext cx="3672156" cy="3895181"/>
              </a:xfrm>
              <a:custGeom>
                <a:avLst/>
                <a:gdLst>
                  <a:gd name="connsiteX0" fmla="*/ 1517420 w 3034840"/>
                  <a:gd name="connsiteY0" fmla="*/ 0 h 3034839"/>
                  <a:gd name="connsiteX1" fmla="*/ 3034840 w 3034840"/>
                  <a:gd name="connsiteY1" fmla="*/ 1517420 h 3034839"/>
                  <a:gd name="connsiteX2" fmla="*/ 1517421 w 3034840"/>
                  <a:gd name="connsiteY2" fmla="*/ 3034839 h 3034839"/>
                  <a:gd name="connsiteX3" fmla="*/ 0 w 3034840"/>
                  <a:gd name="connsiteY3" fmla="*/ 1517419 h 3034839"/>
                </a:gdLst>
                <a:ahLst/>
                <a:cxnLst>
                  <a:cxn ang="0">
                    <a:pos x="connsiteX0" y="connsiteY0"/>
                  </a:cxn>
                  <a:cxn ang="0">
                    <a:pos x="connsiteX1" y="connsiteY1"/>
                  </a:cxn>
                  <a:cxn ang="0">
                    <a:pos x="connsiteX2" y="connsiteY2"/>
                  </a:cxn>
                  <a:cxn ang="0">
                    <a:pos x="connsiteX3" y="connsiteY3"/>
                  </a:cxn>
                </a:cxnLst>
                <a:rect l="l" t="t" r="r" b="b"/>
                <a:pathLst>
                  <a:path w="3034840" h="3034839">
                    <a:moveTo>
                      <a:pt x="1517420" y="0"/>
                    </a:moveTo>
                    <a:lnTo>
                      <a:pt x="3034840" y="1517420"/>
                    </a:lnTo>
                    <a:lnTo>
                      <a:pt x="1517421" y="3034839"/>
                    </a:lnTo>
                    <a:lnTo>
                      <a:pt x="0" y="1517419"/>
                    </a:lnTo>
                    <a:close/>
                  </a:path>
                </a:pathLst>
              </a:custGeom>
            </p:spPr>
          </p:pic>
          <p:grpSp>
            <p:nvGrpSpPr>
              <p:cNvPr id="170" name="组合 169">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DF4EE0C3-04FF-436E-9B97-BA78ADA47DA5}"/>
                  </a:ext>
                </a:extLst>
              </p:cNvPr>
              <p:cNvGrpSpPr/>
              <p:nvPr/>
            </p:nvGrpSpPr>
            <p:grpSpPr>
              <a:xfrm>
                <a:off x="4880330" y="2492475"/>
                <a:ext cx="2639230" cy="2596607"/>
                <a:chOff x="7661318" y="1339663"/>
                <a:chExt cx="4540027" cy="4466705"/>
              </a:xfrm>
            </p:grpSpPr>
            <p:sp>
              <p:nvSpPr>
                <p:cNvPr id="171" name="矩形 170">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581061A0-16AE-40FF-8A97-11D2E842756D}"/>
                    </a:ext>
                  </a:extLst>
                </p:cNvPr>
                <p:cNvSpPr/>
                <p:nvPr/>
              </p:nvSpPr>
              <p:spPr>
                <a:xfrm rot="2700000">
                  <a:off x="7734641" y="1339663"/>
                  <a:ext cx="4466704" cy="4466704"/>
                </a:xfrm>
                <a:prstGeom prst="rect">
                  <a:avLst/>
                </a:prstGeom>
                <a:noFill/>
                <a:ln w="38100">
                  <a:solidFill>
                    <a:srgbClr val="DE044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172" name="矩形 171">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B1CE7980-60F7-467A-B6B1-AA2DA90E6EE4}"/>
                    </a:ext>
                  </a:extLst>
                </p:cNvPr>
                <p:cNvSpPr/>
                <p:nvPr/>
              </p:nvSpPr>
              <p:spPr>
                <a:xfrm rot="2700000">
                  <a:off x="7661318" y="1339664"/>
                  <a:ext cx="4466704" cy="4466704"/>
                </a:xfrm>
                <a:prstGeom prst="rect">
                  <a:avLst/>
                </a:prstGeom>
                <a:noFill/>
                <a:ln w="38100">
                  <a:solidFill>
                    <a:srgbClr val="DE044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grpSp>
        </p:grpSp>
        <p:grpSp>
          <p:nvGrpSpPr>
            <p:cNvPr id="98" name="组合 97">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01559EBB-A09E-4F01-B2BA-4BB87719AB73}"/>
                </a:ext>
              </a:extLst>
            </p:cNvPr>
            <p:cNvGrpSpPr/>
            <p:nvPr/>
          </p:nvGrpSpPr>
          <p:grpSpPr>
            <a:xfrm>
              <a:off x="1443414" y="2311954"/>
              <a:ext cx="1073612" cy="584775"/>
              <a:chOff x="3939432" y="2153914"/>
              <a:chExt cx="4367267" cy="1660384"/>
            </a:xfrm>
          </p:grpSpPr>
          <p:grpSp>
            <p:nvGrpSpPr>
              <p:cNvPr id="99" name="组合 98">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DE4C852F-48D6-4C2D-8579-F2859B682136}"/>
                  </a:ext>
                </a:extLst>
              </p:cNvPr>
              <p:cNvGrpSpPr/>
              <p:nvPr/>
            </p:nvGrpSpPr>
            <p:grpSpPr>
              <a:xfrm>
                <a:off x="3991423" y="2493515"/>
                <a:ext cx="4315276" cy="1041400"/>
                <a:chOff x="3991423" y="2493515"/>
                <a:chExt cx="4315276" cy="1041400"/>
              </a:xfrm>
            </p:grpSpPr>
            <p:sp>
              <p:nvSpPr>
                <p:cNvPr id="103" name="平行四边形 102">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BD9D7CE0-565A-4AD0-9872-BEE2B57322D6}"/>
                    </a:ext>
                  </a:extLst>
                </p:cNvPr>
                <p:cNvSpPr/>
                <p:nvPr/>
              </p:nvSpPr>
              <p:spPr>
                <a:xfrm>
                  <a:off x="4002249" y="2557015"/>
                  <a:ext cx="19487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7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104" name="平行四边形 103">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D2573AD3-288B-48E9-AC9D-7ED11A0B52B8}"/>
                    </a:ext>
                  </a:extLst>
                </p:cNvPr>
                <p:cNvSpPr/>
                <p:nvPr/>
              </p:nvSpPr>
              <p:spPr>
                <a:xfrm>
                  <a:off x="4142989" y="2785615"/>
                  <a:ext cx="19487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7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105" name="平行四边形 104">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3C4F38E8-58AB-47BB-89CD-77C956794A31}"/>
                    </a:ext>
                  </a:extLst>
                </p:cNvPr>
                <p:cNvSpPr/>
                <p:nvPr/>
              </p:nvSpPr>
              <p:spPr>
                <a:xfrm>
                  <a:off x="4272902" y="2772915"/>
                  <a:ext cx="129913"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7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106" name="平行四边形 105">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12D104DB-23B6-4BAA-8B4F-A5DAC85C26EA}"/>
                    </a:ext>
                  </a:extLst>
                </p:cNvPr>
                <p:cNvSpPr/>
                <p:nvPr/>
              </p:nvSpPr>
              <p:spPr>
                <a:xfrm>
                  <a:off x="4316206" y="3306315"/>
                  <a:ext cx="129913"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7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107" name="平行四边形 106">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FE599619-32D3-4C9D-8BF3-8187667B954F}"/>
                    </a:ext>
                  </a:extLst>
                </p:cNvPr>
                <p:cNvSpPr/>
                <p:nvPr/>
              </p:nvSpPr>
              <p:spPr>
                <a:xfrm>
                  <a:off x="4489424" y="3319015"/>
                  <a:ext cx="14074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7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108" name="平行四边形 107">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FECF6B1F-8740-4D97-B1F9-2C3F461A1074}"/>
                    </a:ext>
                  </a:extLst>
                </p:cNvPr>
                <p:cNvSpPr/>
                <p:nvPr/>
              </p:nvSpPr>
              <p:spPr>
                <a:xfrm>
                  <a:off x="4576033" y="3319015"/>
                  <a:ext cx="151566"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7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109" name="平行四边形 108">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428456EC-88C8-40A4-90B3-EB43F91A8591}"/>
                    </a:ext>
                  </a:extLst>
                </p:cNvPr>
                <p:cNvSpPr/>
                <p:nvPr/>
              </p:nvSpPr>
              <p:spPr>
                <a:xfrm>
                  <a:off x="4619338" y="2493515"/>
                  <a:ext cx="108261"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7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110" name="平行四边形 109">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603D6417-482C-4432-A2D3-73FA1B629E40}"/>
                    </a:ext>
                  </a:extLst>
                </p:cNvPr>
                <p:cNvSpPr/>
                <p:nvPr/>
              </p:nvSpPr>
              <p:spPr>
                <a:xfrm>
                  <a:off x="4727599" y="3268215"/>
                  <a:ext cx="173218"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7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111" name="平行四边形 110">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3FA295AC-1085-4056-8857-E0299B4C8FB3}"/>
                    </a:ext>
                  </a:extLst>
                </p:cNvPr>
                <p:cNvSpPr/>
                <p:nvPr/>
              </p:nvSpPr>
              <p:spPr>
                <a:xfrm>
                  <a:off x="4857512" y="2595115"/>
                  <a:ext cx="162392"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7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112" name="平行四边形 111">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5BF6D446-5934-4856-B6E9-AAD5449BCE49}"/>
                    </a:ext>
                  </a:extLst>
                </p:cNvPr>
                <p:cNvSpPr/>
                <p:nvPr/>
              </p:nvSpPr>
              <p:spPr>
                <a:xfrm>
                  <a:off x="4944121" y="3395215"/>
                  <a:ext cx="14074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7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113" name="平行四边形 112">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087716BA-2EA7-432C-89A0-0D9A8C82B340}"/>
                    </a:ext>
                  </a:extLst>
                </p:cNvPr>
                <p:cNvSpPr/>
                <p:nvPr/>
              </p:nvSpPr>
              <p:spPr>
                <a:xfrm>
                  <a:off x="5074035" y="2671315"/>
                  <a:ext cx="108261"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7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114" name="平行四边形 113">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42A98B86-9EC3-4F56-BB4A-A921C69389C8}"/>
                    </a:ext>
                  </a:extLst>
                </p:cNvPr>
                <p:cNvSpPr/>
                <p:nvPr/>
              </p:nvSpPr>
              <p:spPr>
                <a:xfrm>
                  <a:off x="5258079" y="3357115"/>
                  <a:ext cx="19487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7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115" name="平行四边形 114">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29A74C1E-D151-434A-BD3E-28D2747534D6}"/>
                    </a:ext>
                  </a:extLst>
                </p:cNvPr>
                <p:cNvSpPr/>
                <p:nvPr/>
              </p:nvSpPr>
              <p:spPr>
                <a:xfrm>
                  <a:off x="5290557" y="3217415"/>
                  <a:ext cx="151566"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7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116" name="平行四边形 115">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E4A572F1-AF3C-431D-B263-2F1AF1BBDD62}"/>
                    </a:ext>
                  </a:extLst>
                </p:cNvPr>
                <p:cNvSpPr/>
                <p:nvPr/>
              </p:nvSpPr>
              <p:spPr>
                <a:xfrm>
                  <a:off x="5398818" y="3306315"/>
                  <a:ext cx="14074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7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117" name="平行四边形 116">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06F9DE7D-CEDD-4B71-9963-F19C42BD493C}"/>
                    </a:ext>
                  </a:extLst>
                </p:cNvPr>
                <p:cNvSpPr/>
                <p:nvPr/>
              </p:nvSpPr>
              <p:spPr>
                <a:xfrm>
                  <a:off x="5550384" y="3496815"/>
                  <a:ext cx="19487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7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118" name="平行四边形 117">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006F2E68-7957-4588-B0A4-AD56C02890C0}"/>
                    </a:ext>
                  </a:extLst>
                </p:cNvPr>
                <p:cNvSpPr/>
                <p:nvPr/>
              </p:nvSpPr>
              <p:spPr>
                <a:xfrm>
                  <a:off x="5604514" y="2658615"/>
                  <a:ext cx="19487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7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119" name="平行四边形 118">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EF6CEBB1-3975-4E5F-923D-087A41BDAB64}"/>
                    </a:ext>
                  </a:extLst>
                </p:cNvPr>
                <p:cNvSpPr/>
                <p:nvPr/>
              </p:nvSpPr>
              <p:spPr>
                <a:xfrm>
                  <a:off x="5788558" y="2976115"/>
                  <a:ext cx="216522"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7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120" name="平行四边形 119">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D371274A-CF55-477C-9589-72EA4B2CC99F}"/>
                    </a:ext>
                  </a:extLst>
                </p:cNvPr>
                <p:cNvSpPr/>
                <p:nvPr/>
              </p:nvSpPr>
              <p:spPr>
                <a:xfrm>
                  <a:off x="5831863" y="2976115"/>
                  <a:ext cx="151566"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7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121" name="平行四边形 120">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F77913A9-C673-44E3-8A73-868C65C64430}"/>
                    </a:ext>
                  </a:extLst>
                </p:cNvPr>
                <p:cNvSpPr/>
                <p:nvPr/>
              </p:nvSpPr>
              <p:spPr>
                <a:xfrm>
                  <a:off x="5972602" y="2645915"/>
                  <a:ext cx="19487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7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122" name="平行四边形 121">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39829316-0E8F-455B-B667-4E131A920245}"/>
                    </a:ext>
                  </a:extLst>
                </p:cNvPr>
                <p:cNvSpPr/>
                <p:nvPr/>
              </p:nvSpPr>
              <p:spPr>
                <a:xfrm>
                  <a:off x="6059211" y="2811015"/>
                  <a:ext cx="205696"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7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123" name="平行四边形 122">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C3DE2095-339D-459F-8464-4B79590EEE49}"/>
                    </a:ext>
                  </a:extLst>
                </p:cNvPr>
                <p:cNvSpPr/>
                <p:nvPr/>
              </p:nvSpPr>
              <p:spPr>
                <a:xfrm>
                  <a:off x="6156646" y="3407915"/>
                  <a:ext cx="173218"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7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124" name="平行四边形 123">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5D2168B1-50F2-4E9E-9A39-0953FFA3AE74}"/>
                    </a:ext>
                  </a:extLst>
                </p:cNvPr>
                <p:cNvSpPr/>
                <p:nvPr/>
              </p:nvSpPr>
              <p:spPr>
                <a:xfrm>
                  <a:off x="6319038" y="3255515"/>
                  <a:ext cx="162392"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7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125" name="平行四边形 124">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F783258F-D652-4173-B556-4982FBCF4E00}"/>
                    </a:ext>
                  </a:extLst>
                </p:cNvPr>
                <p:cNvSpPr/>
                <p:nvPr/>
              </p:nvSpPr>
              <p:spPr>
                <a:xfrm>
                  <a:off x="6383995" y="3141215"/>
                  <a:ext cx="129913"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7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126" name="平行四边形 125">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E84E75BD-32EE-4BC5-87D2-004747BFF14B}"/>
                    </a:ext>
                  </a:extLst>
                </p:cNvPr>
                <p:cNvSpPr/>
                <p:nvPr/>
              </p:nvSpPr>
              <p:spPr>
                <a:xfrm>
                  <a:off x="6557213" y="3484115"/>
                  <a:ext cx="108261"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7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127" name="平行四边形 126">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768FD636-AA28-4468-A423-4DA7AC0C864E}"/>
                    </a:ext>
                  </a:extLst>
                </p:cNvPr>
                <p:cNvSpPr/>
                <p:nvPr/>
              </p:nvSpPr>
              <p:spPr>
                <a:xfrm>
                  <a:off x="6632996" y="3420615"/>
                  <a:ext cx="173218"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7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128" name="平行四边形 127">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D02BE314-B70E-4487-B163-3C4E57959E38}"/>
                    </a:ext>
                  </a:extLst>
                </p:cNvPr>
                <p:cNvSpPr/>
                <p:nvPr/>
              </p:nvSpPr>
              <p:spPr>
                <a:xfrm>
                  <a:off x="6752083" y="2671315"/>
                  <a:ext cx="151566"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7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129" name="平行四边形 128">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3916C3D1-D705-4036-B7D7-DA42F3D10E18}"/>
                    </a:ext>
                  </a:extLst>
                </p:cNvPr>
                <p:cNvSpPr/>
                <p:nvPr/>
              </p:nvSpPr>
              <p:spPr>
                <a:xfrm>
                  <a:off x="6849518" y="2544315"/>
                  <a:ext cx="151566"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7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130" name="平行四边形 129">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08F0F511-D99C-4C51-88DB-C6EC3E30E4CF}"/>
                    </a:ext>
                  </a:extLst>
                </p:cNvPr>
                <p:cNvSpPr/>
                <p:nvPr/>
              </p:nvSpPr>
              <p:spPr>
                <a:xfrm>
                  <a:off x="6892823" y="2722115"/>
                  <a:ext cx="129913"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7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131" name="平行四边形 130">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975CFDA6-4078-46D5-AD3E-0748FB998A62}"/>
                    </a:ext>
                  </a:extLst>
                </p:cNvPr>
                <p:cNvSpPr/>
                <p:nvPr/>
              </p:nvSpPr>
              <p:spPr>
                <a:xfrm>
                  <a:off x="7044388" y="2988815"/>
                  <a:ext cx="151566"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7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132" name="平行四边形 131">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18D296D8-28C1-4CDA-A0C4-99582D609436}"/>
                    </a:ext>
                  </a:extLst>
                </p:cNvPr>
                <p:cNvSpPr/>
                <p:nvPr/>
              </p:nvSpPr>
              <p:spPr>
                <a:xfrm>
                  <a:off x="7206780" y="2823715"/>
                  <a:ext cx="205696"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7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133" name="平行四边形 132">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FA9E4F03-B6F4-4ECA-91CF-FC4C4F213592}"/>
                    </a:ext>
                  </a:extLst>
                </p:cNvPr>
                <p:cNvSpPr/>
                <p:nvPr/>
              </p:nvSpPr>
              <p:spPr>
                <a:xfrm>
                  <a:off x="7282563" y="2658615"/>
                  <a:ext cx="108261"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7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134" name="平行四边形 133">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B8FD3BA4-5860-4FD5-A56A-F646177C6972}"/>
                    </a:ext>
                  </a:extLst>
                </p:cNvPr>
                <p:cNvSpPr/>
                <p:nvPr/>
              </p:nvSpPr>
              <p:spPr>
                <a:xfrm>
                  <a:off x="3991423" y="3268215"/>
                  <a:ext cx="119087"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7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135" name="平行四边形 134">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A37EB203-443D-47D5-8F89-95976DFE9883}"/>
                    </a:ext>
                  </a:extLst>
                </p:cNvPr>
                <p:cNvSpPr/>
                <p:nvPr/>
              </p:nvSpPr>
              <p:spPr>
                <a:xfrm>
                  <a:off x="4110510" y="2493515"/>
                  <a:ext cx="216522"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7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136" name="平行四边形 135">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E17C4383-0139-4BA7-80A8-FF3A9A15185A}"/>
                    </a:ext>
                  </a:extLst>
                </p:cNvPr>
                <p:cNvSpPr/>
                <p:nvPr/>
              </p:nvSpPr>
              <p:spPr>
                <a:xfrm>
                  <a:off x="4272902" y="2912615"/>
                  <a:ext cx="19487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7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137" name="平行四边形 136">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2DAA6D4B-1CB4-411A-B793-C72F43FD9413}"/>
                    </a:ext>
                  </a:extLst>
                </p:cNvPr>
                <p:cNvSpPr/>
                <p:nvPr/>
              </p:nvSpPr>
              <p:spPr>
                <a:xfrm>
                  <a:off x="4391989" y="2531615"/>
                  <a:ext cx="216522"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7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138" name="平行四边形 137">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8FA08060-72D4-4702-9680-92D7D0FAA769}"/>
                    </a:ext>
                  </a:extLst>
                </p:cNvPr>
                <p:cNvSpPr/>
                <p:nvPr/>
              </p:nvSpPr>
              <p:spPr>
                <a:xfrm>
                  <a:off x="4413642" y="3052315"/>
                  <a:ext cx="129913"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7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139" name="平行四边形 138">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9D588788-50F1-463A-BB18-DA2D84FAD378}"/>
                    </a:ext>
                  </a:extLst>
                </p:cNvPr>
                <p:cNvSpPr/>
                <p:nvPr/>
              </p:nvSpPr>
              <p:spPr>
                <a:xfrm>
                  <a:off x="4554381" y="3052315"/>
                  <a:ext cx="14074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7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140" name="平行四边形 139">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F9939670-EC1B-446F-B205-EE8A1BCAB2C2}"/>
                    </a:ext>
                  </a:extLst>
                </p:cNvPr>
                <p:cNvSpPr/>
                <p:nvPr/>
              </p:nvSpPr>
              <p:spPr>
                <a:xfrm>
                  <a:off x="4630164" y="2620515"/>
                  <a:ext cx="184044"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7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141" name="平行四边形 140">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70E95594-BE8D-49D0-9CFB-13362CBEBED0}"/>
                    </a:ext>
                  </a:extLst>
                </p:cNvPr>
                <p:cNvSpPr/>
                <p:nvPr/>
              </p:nvSpPr>
              <p:spPr>
                <a:xfrm>
                  <a:off x="4749251" y="2836415"/>
                  <a:ext cx="151566"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7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142" name="平行四边形 141">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8A8A7360-3630-451A-8EFD-E293EBC07C51}"/>
                    </a:ext>
                  </a:extLst>
                </p:cNvPr>
                <p:cNvSpPr/>
                <p:nvPr/>
              </p:nvSpPr>
              <p:spPr>
                <a:xfrm>
                  <a:off x="4846686" y="3153915"/>
                  <a:ext cx="216522"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7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143" name="平行四边形 142">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E61FD01E-D45E-4438-BC3E-5EC3B80DB27B}"/>
                    </a:ext>
                  </a:extLst>
                </p:cNvPr>
                <p:cNvSpPr/>
                <p:nvPr/>
              </p:nvSpPr>
              <p:spPr>
                <a:xfrm>
                  <a:off x="4965774" y="3471415"/>
                  <a:ext cx="151566"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7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144" name="平行四边形 143">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C87306AB-C57B-46F4-9636-9B059FEA236B}"/>
                    </a:ext>
                  </a:extLst>
                </p:cNvPr>
                <p:cNvSpPr/>
                <p:nvPr/>
              </p:nvSpPr>
              <p:spPr>
                <a:xfrm>
                  <a:off x="5149818" y="3496815"/>
                  <a:ext cx="151566"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7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145" name="平行四边形 144">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EC5853EE-BBDA-4471-BE0F-CD682BB5F1ED}"/>
                    </a:ext>
                  </a:extLst>
                </p:cNvPr>
                <p:cNvSpPr/>
                <p:nvPr/>
              </p:nvSpPr>
              <p:spPr>
                <a:xfrm>
                  <a:off x="5182296" y="2811015"/>
                  <a:ext cx="119087"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7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146" name="平行四边形 145">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B657FA55-E764-44F4-B102-FE7CEAC65AA0}"/>
                    </a:ext>
                  </a:extLst>
                </p:cNvPr>
                <p:cNvSpPr/>
                <p:nvPr/>
              </p:nvSpPr>
              <p:spPr>
                <a:xfrm>
                  <a:off x="5301383" y="3509515"/>
                  <a:ext cx="205696"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7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147" name="平行四边形 146">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EA3727C5-7D9F-410E-BE95-4450EAB20DFB}"/>
                    </a:ext>
                  </a:extLst>
                </p:cNvPr>
                <p:cNvSpPr/>
                <p:nvPr/>
              </p:nvSpPr>
              <p:spPr>
                <a:xfrm>
                  <a:off x="5452949" y="2747515"/>
                  <a:ext cx="129913"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7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148" name="平行四边形 147">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9136500D-DE78-457A-B6AE-233C824AFAE9}"/>
                    </a:ext>
                  </a:extLst>
                </p:cNvPr>
                <p:cNvSpPr/>
                <p:nvPr/>
              </p:nvSpPr>
              <p:spPr>
                <a:xfrm>
                  <a:off x="5507079" y="2950715"/>
                  <a:ext cx="129913"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7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149" name="平行四边形 148">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0D54ACBE-C213-4961-986B-DB03499A2013}"/>
                    </a:ext>
                  </a:extLst>
                </p:cNvPr>
                <p:cNvSpPr/>
                <p:nvPr/>
              </p:nvSpPr>
              <p:spPr>
                <a:xfrm>
                  <a:off x="5669471" y="2658615"/>
                  <a:ext cx="216522"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7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150" name="平行四边形 149">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61AE298B-6B5A-4110-9FD7-750A24F73436}"/>
                    </a:ext>
                  </a:extLst>
                </p:cNvPr>
                <p:cNvSpPr/>
                <p:nvPr/>
              </p:nvSpPr>
              <p:spPr>
                <a:xfrm>
                  <a:off x="5712776" y="3395215"/>
                  <a:ext cx="19487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7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151" name="平行四边形 150">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EAB98234-0D7F-4C81-BA41-7C95FACC2AF6}"/>
                    </a:ext>
                  </a:extLst>
                </p:cNvPr>
                <p:cNvSpPr/>
                <p:nvPr/>
              </p:nvSpPr>
              <p:spPr>
                <a:xfrm>
                  <a:off x="5875167" y="2938015"/>
                  <a:ext cx="162392"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7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152" name="平行四边形 151">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9F5C3489-BF2A-4830-8436-15FE2EA286BB}"/>
                    </a:ext>
                  </a:extLst>
                </p:cNvPr>
                <p:cNvSpPr/>
                <p:nvPr/>
              </p:nvSpPr>
              <p:spPr>
                <a:xfrm>
                  <a:off x="6005081" y="2912615"/>
                  <a:ext cx="162392"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7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153" name="平行四边形 152">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E6E9B53F-89C2-4CBB-81AA-3ACFD3DFC8E2}"/>
                    </a:ext>
                  </a:extLst>
                </p:cNvPr>
                <p:cNvSpPr/>
                <p:nvPr/>
              </p:nvSpPr>
              <p:spPr>
                <a:xfrm>
                  <a:off x="6070038" y="2887215"/>
                  <a:ext cx="129913"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7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154" name="平行四边形 153">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3415F603-6FFF-4524-A7A3-102218B1B4D2}"/>
                    </a:ext>
                  </a:extLst>
                </p:cNvPr>
                <p:cNvSpPr/>
                <p:nvPr/>
              </p:nvSpPr>
              <p:spPr>
                <a:xfrm>
                  <a:off x="6232429" y="2887215"/>
                  <a:ext cx="184044"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7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155" name="平行四边形 154">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05FA12C1-9F36-43A6-AD33-904666C77094}"/>
                    </a:ext>
                  </a:extLst>
                </p:cNvPr>
                <p:cNvSpPr/>
                <p:nvPr/>
              </p:nvSpPr>
              <p:spPr>
                <a:xfrm>
                  <a:off x="6319038" y="2899915"/>
                  <a:ext cx="14074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7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156" name="平行四边形 155">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0D13CEE0-F9C4-4E42-A9D9-5C8A38826E90}"/>
                    </a:ext>
                  </a:extLst>
                </p:cNvPr>
                <p:cNvSpPr/>
                <p:nvPr/>
              </p:nvSpPr>
              <p:spPr>
                <a:xfrm>
                  <a:off x="6405647" y="2722115"/>
                  <a:ext cx="205696"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7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157" name="平行四边形 156">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44071FA0-F12D-4523-827D-4A9EB334652C}"/>
                    </a:ext>
                  </a:extLst>
                </p:cNvPr>
                <p:cNvSpPr/>
                <p:nvPr/>
              </p:nvSpPr>
              <p:spPr>
                <a:xfrm>
                  <a:off x="6524735" y="2823715"/>
                  <a:ext cx="19487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7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158" name="平行四边形 157">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35648FBA-5FDD-410B-B6BE-7DCABB614D35}"/>
                    </a:ext>
                  </a:extLst>
                </p:cNvPr>
                <p:cNvSpPr/>
                <p:nvPr/>
              </p:nvSpPr>
              <p:spPr>
                <a:xfrm>
                  <a:off x="6643822" y="2938015"/>
                  <a:ext cx="184044"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7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159" name="平行四边形 158">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A2911DCD-6F47-427A-8846-A5653A5FF8CE}"/>
                    </a:ext>
                  </a:extLst>
                </p:cNvPr>
                <p:cNvSpPr/>
                <p:nvPr/>
              </p:nvSpPr>
              <p:spPr>
                <a:xfrm>
                  <a:off x="6741257" y="2595115"/>
                  <a:ext cx="119087"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7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160" name="平行四边形 159">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72B2093D-614F-4F3D-881E-5EF632D939EE}"/>
                    </a:ext>
                  </a:extLst>
                </p:cNvPr>
                <p:cNvSpPr/>
                <p:nvPr/>
              </p:nvSpPr>
              <p:spPr>
                <a:xfrm>
                  <a:off x="6817040" y="3103115"/>
                  <a:ext cx="108261"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7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161" name="平行四边形 160">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7FE51E14-B412-4CE1-90DE-B4CFD75A142D}"/>
                    </a:ext>
                  </a:extLst>
                </p:cNvPr>
                <p:cNvSpPr/>
                <p:nvPr/>
              </p:nvSpPr>
              <p:spPr>
                <a:xfrm>
                  <a:off x="6990258" y="3357115"/>
                  <a:ext cx="129913"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7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162" name="平行四边形 161">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7615D391-97B1-46EB-BB2D-4EB36BBFBED1}"/>
                    </a:ext>
                  </a:extLst>
                </p:cNvPr>
                <p:cNvSpPr/>
                <p:nvPr/>
              </p:nvSpPr>
              <p:spPr>
                <a:xfrm>
                  <a:off x="7022736" y="3039615"/>
                  <a:ext cx="129913"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7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163" name="平行四边形 162">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41974737-DDD1-48F2-BE7C-9B7AE97B5725}"/>
                    </a:ext>
                  </a:extLst>
                </p:cNvPr>
                <p:cNvSpPr/>
                <p:nvPr/>
              </p:nvSpPr>
              <p:spPr>
                <a:xfrm>
                  <a:off x="7206780" y="3293615"/>
                  <a:ext cx="14074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7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164" name="平行四边形 163">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1087ED97-A0E4-468E-B9AA-AA7CA415CBF5}"/>
                    </a:ext>
                  </a:extLst>
                </p:cNvPr>
                <p:cNvSpPr/>
                <p:nvPr/>
              </p:nvSpPr>
              <p:spPr>
                <a:xfrm>
                  <a:off x="7217606" y="2633215"/>
                  <a:ext cx="19487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7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165" name="平行四边形 164">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538A4FD8-8C81-475A-8962-6E98B2AABD0B}"/>
                    </a:ext>
                  </a:extLst>
                </p:cNvPr>
                <p:cNvSpPr/>
                <p:nvPr/>
              </p:nvSpPr>
              <p:spPr>
                <a:xfrm>
                  <a:off x="7743740" y="2544315"/>
                  <a:ext cx="151566"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7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166" name="平行四边形 165">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69D12C5D-464E-48B2-B24F-6C318EE980C5}"/>
                    </a:ext>
                  </a:extLst>
                </p:cNvPr>
                <p:cNvSpPr/>
                <p:nvPr/>
              </p:nvSpPr>
              <p:spPr>
                <a:xfrm>
                  <a:off x="8101003" y="2823715"/>
                  <a:ext cx="205696"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7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167" name="平行四边形 166">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0F07311E-A52D-4E6E-8846-931716205741}"/>
                    </a:ext>
                  </a:extLst>
                </p:cNvPr>
                <p:cNvSpPr/>
                <p:nvPr/>
              </p:nvSpPr>
              <p:spPr>
                <a:xfrm>
                  <a:off x="7635479" y="2595115"/>
                  <a:ext cx="119087"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7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168" name="平行四边形 167">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056F1060-AF0E-49CF-90F9-1C82224755D7}"/>
                    </a:ext>
                  </a:extLst>
                </p:cNvPr>
                <p:cNvSpPr/>
                <p:nvPr/>
              </p:nvSpPr>
              <p:spPr>
                <a:xfrm>
                  <a:off x="7916958" y="3039615"/>
                  <a:ext cx="129913"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7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grpSp>
          <p:sp>
            <p:nvSpPr>
              <p:cNvPr id="100" name="文本框 99">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02D96180-ADDD-49BB-B5F0-FD17D919050B}"/>
                  </a:ext>
                </a:extLst>
              </p:cNvPr>
              <p:cNvSpPr txBox="1"/>
              <p:nvPr/>
            </p:nvSpPr>
            <p:spPr>
              <a:xfrm>
                <a:off x="4010549" y="2153914"/>
                <a:ext cx="4242017" cy="1660384"/>
              </a:xfrm>
              <a:prstGeom prst="rect">
                <a:avLst/>
              </a:prstGeom>
              <a:noFill/>
            </p:spPr>
            <p:txBody>
              <a:bodyPr vert="horz" wrap="square" rtlCol="0">
                <a:spAutoFit/>
              </a:bodyPr>
              <a:lstStyle/>
              <a:p>
                <a:pPr marL="0" marR="0" lvl="0" indent="0" algn="dist" defTabSz="914400" rtl="0" eaLnBrk="1" fontAlgn="auto" latinLnBrk="0" hangingPunct="1">
                  <a:lnSpc>
                    <a:spcPct val="100000"/>
                  </a:lnSpc>
                  <a:spcBef>
                    <a:spcPts val="0"/>
                  </a:spcBef>
                  <a:spcAft>
                    <a:spcPts val="0"/>
                  </a:spcAft>
                  <a:buClrTx/>
                  <a:buSzTx/>
                  <a:buFontTx/>
                  <a:buNone/>
                  <a:tabLst/>
                  <a:defRPr/>
                </a:pPr>
                <a:r>
                  <a:rPr kumimoji="0" lang="en-US" altLang="zh-CN" sz="3200" b="0" i="1" u="none" strike="noStrike" kern="1200" cap="none" spc="0" normalizeH="0" baseline="0" noProof="0" dirty="0">
                    <a:ln>
                      <a:noFill/>
                    </a:ln>
                    <a:solidFill>
                      <a:srgbClr val="2CC8B8"/>
                    </a:solidFill>
                    <a:effectLst/>
                    <a:uLnTx/>
                    <a:uFillTx/>
                    <a:latin typeface="字魂36号-正文宋楷" panose="02000000000000000000" pitchFamily="2" charset="-122"/>
                    <a:ea typeface="字魂36号-正文宋楷" panose="02000000000000000000" pitchFamily="2" charset="-122"/>
                  </a:rPr>
                  <a:t>NO.1</a:t>
                </a:r>
                <a:endParaRPr kumimoji="0" lang="zh-CN" altLang="en-US" sz="3200" b="0" i="1" u="none" strike="noStrike" kern="1200" cap="none" spc="0" normalizeH="0" baseline="0" noProof="0" dirty="0">
                  <a:ln>
                    <a:noFill/>
                  </a:ln>
                  <a:solidFill>
                    <a:srgbClr val="2CC8B8"/>
                  </a:solidFill>
                  <a:effectLst/>
                  <a:uLnTx/>
                  <a:uFillTx/>
                  <a:latin typeface="字魂36号-正文宋楷" panose="02000000000000000000" pitchFamily="2" charset="-122"/>
                  <a:ea typeface="字魂36号-正文宋楷" panose="02000000000000000000" pitchFamily="2" charset="-122"/>
                </a:endParaRPr>
              </a:p>
            </p:txBody>
          </p:sp>
          <p:sp>
            <p:nvSpPr>
              <p:cNvPr id="101" name="文本框 100">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17749B41-C987-45CA-864A-CC3F2F21BACF}"/>
                  </a:ext>
                </a:extLst>
              </p:cNvPr>
              <p:cNvSpPr txBox="1"/>
              <p:nvPr/>
            </p:nvSpPr>
            <p:spPr>
              <a:xfrm>
                <a:off x="3939432" y="2153914"/>
                <a:ext cx="4302311" cy="1660384"/>
              </a:xfrm>
              <a:prstGeom prst="rect">
                <a:avLst/>
              </a:prstGeom>
              <a:noFill/>
            </p:spPr>
            <p:txBody>
              <a:bodyPr vert="horz" wrap="square" rtlCol="0">
                <a:spAutoFit/>
              </a:bodyPr>
              <a:lstStyle/>
              <a:p>
                <a:pPr marL="0" marR="0" lvl="0" indent="0" algn="dist" defTabSz="914400" rtl="0" eaLnBrk="1" fontAlgn="auto" latinLnBrk="0" hangingPunct="1">
                  <a:lnSpc>
                    <a:spcPct val="100000"/>
                  </a:lnSpc>
                  <a:spcBef>
                    <a:spcPts val="0"/>
                  </a:spcBef>
                  <a:spcAft>
                    <a:spcPts val="0"/>
                  </a:spcAft>
                  <a:buClrTx/>
                  <a:buSzTx/>
                  <a:buFontTx/>
                  <a:buNone/>
                  <a:tabLst/>
                  <a:defRPr/>
                </a:pPr>
                <a:r>
                  <a:rPr kumimoji="0" lang="en-US" altLang="zh-CN" sz="3200" b="0" i="1" u="none" strike="noStrike" kern="1200" cap="none" spc="0" normalizeH="0" baseline="0" noProof="0" dirty="0">
                    <a:ln>
                      <a:noFill/>
                    </a:ln>
                    <a:solidFill>
                      <a:srgbClr val="A1249B"/>
                    </a:solidFill>
                    <a:effectLst/>
                    <a:uLnTx/>
                    <a:uFillTx/>
                    <a:latin typeface="字魂36号-正文宋楷" panose="02000000000000000000" pitchFamily="2" charset="-122"/>
                    <a:ea typeface="字魂36号-正文宋楷" panose="02000000000000000000" pitchFamily="2" charset="-122"/>
                  </a:rPr>
                  <a:t>NO.1</a:t>
                </a:r>
                <a:endParaRPr kumimoji="0" lang="zh-CN" altLang="en-US" sz="3200" b="0" i="1" u="none" strike="noStrike" kern="1200" cap="none" spc="0" normalizeH="0" baseline="0" noProof="0" dirty="0">
                  <a:ln>
                    <a:noFill/>
                  </a:ln>
                  <a:solidFill>
                    <a:srgbClr val="A1249B"/>
                  </a:solidFill>
                  <a:effectLst/>
                  <a:uLnTx/>
                  <a:uFillTx/>
                  <a:latin typeface="字魂36号-正文宋楷" panose="02000000000000000000" pitchFamily="2" charset="-122"/>
                  <a:ea typeface="字魂36号-正文宋楷" panose="02000000000000000000" pitchFamily="2" charset="-122"/>
                </a:endParaRPr>
              </a:p>
            </p:txBody>
          </p:sp>
          <p:sp>
            <p:nvSpPr>
              <p:cNvPr id="102" name="文本框 101">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1CA761EF-B3A2-4BF1-92BC-1D8FB98B833E}"/>
                  </a:ext>
                </a:extLst>
              </p:cNvPr>
              <p:cNvSpPr txBox="1"/>
              <p:nvPr/>
            </p:nvSpPr>
            <p:spPr>
              <a:xfrm>
                <a:off x="3974989" y="2153914"/>
                <a:ext cx="4266751" cy="1660384"/>
              </a:xfrm>
              <a:prstGeom prst="rect">
                <a:avLst/>
              </a:prstGeom>
              <a:noFill/>
            </p:spPr>
            <p:txBody>
              <a:bodyPr vert="horz" wrap="square" rtlCol="0">
                <a:spAutoFit/>
              </a:bodyPr>
              <a:lstStyle/>
              <a:p>
                <a:pPr marL="0" marR="0" lvl="0" indent="0" algn="dist" defTabSz="914400" rtl="0" eaLnBrk="1" fontAlgn="auto" latinLnBrk="0" hangingPunct="1">
                  <a:lnSpc>
                    <a:spcPct val="100000"/>
                  </a:lnSpc>
                  <a:spcBef>
                    <a:spcPts val="0"/>
                  </a:spcBef>
                  <a:spcAft>
                    <a:spcPts val="0"/>
                  </a:spcAft>
                  <a:buClrTx/>
                  <a:buSzTx/>
                  <a:buFontTx/>
                  <a:buNone/>
                  <a:tabLst/>
                  <a:defRPr/>
                </a:pPr>
                <a:r>
                  <a:rPr kumimoji="0" lang="en-US" altLang="zh-CN" sz="3200" b="0" i="1" u="none" strike="noStrike" kern="1200" cap="none" spc="0" normalizeH="0" baseline="0" noProof="0" dirty="0">
                    <a:ln>
                      <a:noFill/>
                    </a:ln>
                    <a:solidFill>
                      <a:srgbClr val="FFFFFF"/>
                    </a:solidFill>
                    <a:effectLst/>
                    <a:uLnTx/>
                    <a:uFillTx/>
                    <a:latin typeface="字魂36号-正文宋楷" panose="02000000000000000000" pitchFamily="2" charset="-122"/>
                    <a:ea typeface="字魂36号-正文宋楷" panose="02000000000000000000" pitchFamily="2" charset="-122"/>
                  </a:rPr>
                  <a:t>NO.1</a:t>
                </a:r>
                <a:endParaRPr kumimoji="0" lang="zh-CN" altLang="en-US" sz="3200" b="0" i="1" u="none" strike="noStrike" kern="1200" cap="none" spc="0" normalizeH="0" baseline="0" noProof="0" dirty="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grpSp>
      </p:grpSp>
      <p:grpSp>
        <p:nvGrpSpPr>
          <p:cNvPr id="173" name="组合 172">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269EEE27-0543-44B0-BDC5-E911FAA31347}"/>
              </a:ext>
            </a:extLst>
          </p:cNvPr>
          <p:cNvGrpSpPr/>
          <p:nvPr/>
        </p:nvGrpSpPr>
        <p:grpSpPr>
          <a:xfrm>
            <a:off x="6433964" y="1819044"/>
            <a:ext cx="1640455" cy="1584947"/>
            <a:chOff x="6433965" y="1819040"/>
            <a:chExt cx="1640454" cy="1584947"/>
          </a:xfrm>
        </p:grpSpPr>
        <p:grpSp>
          <p:nvGrpSpPr>
            <p:cNvPr id="174" name="组合 173">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90DB3803-EE39-4DB1-8B77-037CABA85C9A}"/>
                </a:ext>
              </a:extLst>
            </p:cNvPr>
            <p:cNvGrpSpPr/>
            <p:nvPr/>
          </p:nvGrpSpPr>
          <p:grpSpPr>
            <a:xfrm>
              <a:off x="6433965" y="1819040"/>
              <a:ext cx="1640454" cy="1584947"/>
              <a:chOff x="4358608" y="2032880"/>
              <a:chExt cx="3672156" cy="3547901"/>
            </a:xfrm>
          </p:grpSpPr>
          <p:pic>
            <p:nvPicPr>
              <p:cNvPr id="246" name="图片 245">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AF49502A-FC77-4484-854F-08CC597CD55D}"/>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4358608" y="2032880"/>
                <a:ext cx="3672156" cy="3547901"/>
              </a:xfrm>
              <a:custGeom>
                <a:avLst/>
                <a:gdLst>
                  <a:gd name="connsiteX0" fmla="*/ 1517420 w 3034840"/>
                  <a:gd name="connsiteY0" fmla="*/ 0 h 3034839"/>
                  <a:gd name="connsiteX1" fmla="*/ 3034840 w 3034840"/>
                  <a:gd name="connsiteY1" fmla="*/ 1517420 h 3034839"/>
                  <a:gd name="connsiteX2" fmla="*/ 1517421 w 3034840"/>
                  <a:gd name="connsiteY2" fmla="*/ 3034839 h 3034839"/>
                  <a:gd name="connsiteX3" fmla="*/ 0 w 3034840"/>
                  <a:gd name="connsiteY3" fmla="*/ 1517419 h 3034839"/>
                </a:gdLst>
                <a:ahLst/>
                <a:cxnLst>
                  <a:cxn ang="0">
                    <a:pos x="connsiteX0" y="connsiteY0"/>
                  </a:cxn>
                  <a:cxn ang="0">
                    <a:pos x="connsiteX1" y="connsiteY1"/>
                  </a:cxn>
                  <a:cxn ang="0">
                    <a:pos x="connsiteX2" y="connsiteY2"/>
                  </a:cxn>
                  <a:cxn ang="0">
                    <a:pos x="connsiteX3" y="connsiteY3"/>
                  </a:cxn>
                </a:cxnLst>
                <a:rect l="l" t="t" r="r" b="b"/>
                <a:pathLst>
                  <a:path w="3034840" h="3034839">
                    <a:moveTo>
                      <a:pt x="1517420" y="0"/>
                    </a:moveTo>
                    <a:lnTo>
                      <a:pt x="3034840" y="1517420"/>
                    </a:lnTo>
                    <a:lnTo>
                      <a:pt x="1517421" y="3034839"/>
                    </a:lnTo>
                    <a:lnTo>
                      <a:pt x="0" y="1517419"/>
                    </a:lnTo>
                    <a:close/>
                  </a:path>
                </a:pathLst>
              </a:custGeom>
            </p:spPr>
          </p:pic>
          <p:grpSp>
            <p:nvGrpSpPr>
              <p:cNvPr id="247" name="组合 246">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EC4B3BC4-01EA-4046-9008-098BB35DA343}"/>
                  </a:ext>
                </a:extLst>
              </p:cNvPr>
              <p:cNvGrpSpPr/>
              <p:nvPr/>
            </p:nvGrpSpPr>
            <p:grpSpPr>
              <a:xfrm>
                <a:off x="4880330" y="2492475"/>
                <a:ext cx="2639230" cy="2596607"/>
                <a:chOff x="7661318" y="1339663"/>
                <a:chExt cx="4540027" cy="4466705"/>
              </a:xfrm>
            </p:grpSpPr>
            <p:sp>
              <p:nvSpPr>
                <p:cNvPr id="248" name="矩形 247">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2805F55E-6DEE-40DB-92FB-9A502B85F2D2}"/>
                    </a:ext>
                  </a:extLst>
                </p:cNvPr>
                <p:cNvSpPr/>
                <p:nvPr/>
              </p:nvSpPr>
              <p:spPr>
                <a:xfrm rot="2700000">
                  <a:off x="7734641" y="1339663"/>
                  <a:ext cx="4466704" cy="4466704"/>
                </a:xfrm>
                <a:prstGeom prst="rect">
                  <a:avLst/>
                </a:prstGeom>
                <a:noFill/>
                <a:ln w="38100">
                  <a:solidFill>
                    <a:srgbClr val="A1249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249" name="矩形 248">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B5155498-6984-420D-9BCD-1F61DE5F7F8A}"/>
                    </a:ext>
                  </a:extLst>
                </p:cNvPr>
                <p:cNvSpPr/>
                <p:nvPr/>
              </p:nvSpPr>
              <p:spPr>
                <a:xfrm rot="2700000">
                  <a:off x="7661318" y="1339664"/>
                  <a:ext cx="4466704" cy="4466704"/>
                </a:xfrm>
                <a:prstGeom prst="rect">
                  <a:avLst/>
                </a:prstGeom>
                <a:noFill/>
                <a:ln w="38100">
                  <a:solidFill>
                    <a:srgbClr val="1D1B5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grpSp>
        </p:grpSp>
        <p:grpSp>
          <p:nvGrpSpPr>
            <p:cNvPr id="175" name="组合 174">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F1ADD404-C441-4810-A246-3163B583ADCA}"/>
                </a:ext>
              </a:extLst>
            </p:cNvPr>
            <p:cNvGrpSpPr/>
            <p:nvPr/>
          </p:nvGrpSpPr>
          <p:grpSpPr>
            <a:xfrm>
              <a:off x="6734924" y="2311954"/>
              <a:ext cx="1073612" cy="584775"/>
              <a:chOff x="3939432" y="2153914"/>
              <a:chExt cx="4367267" cy="1660384"/>
            </a:xfrm>
          </p:grpSpPr>
          <p:grpSp>
            <p:nvGrpSpPr>
              <p:cNvPr id="176" name="组合 175">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E4C4037A-158E-4130-8EAC-5DCD8742823F}"/>
                  </a:ext>
                </a:extLst>
              </p:cNvPr>
              <p:cNvGrpSpPr/>
              <p:nvPr/>
            </p:nvGrpSpPr>
            <p:grpSpPr>
              <a:xfrm>
                <a:off x="3991423" y="2493515"/>
                <a:ext cx="4315276" cy="1041400"/>
                <a:chOff x="3991423" y="2493515"/>
                <a:chExt cx="4315276" cy="1041400"/>
              </a:xfrm>
            </p:grpSpPr>
            <p:sp>
              <p:nvSpPr>
                <p:cNvPr id="180" name="平行四边形 179">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1CA23E63-BFC8-4A7A-BD30-EDAB414207AA}"/>
                    </a:ext>
                  </a:extLst>
                </p:cNvPr>
                <p:cNvSpPr/>
                <p:nvPr/>
              </p:nvSpPr>
              <p:spPr>
                <a:xfrm>
                  <a:off x="4002249" y="2557015"/>
                  <a:ext cx="19487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7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181" name="平行四边形 180">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F94F988E-D32F-460F-81F6-AF00A4D494EA}"/>
                    </a:ext>
                  </a:extLst>
                </p:cNvPr>
                <p:cNvSpPr/>
                <p:nvPr/>
              </p:nvSpPr>
              <p:spPr>
                <a:xfrm>
                  <a:off x="4142989" y="2785615"/>
                  <a:ext cx="19487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7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182" name="平行四边形 181">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7716FB75-B3E9-48D2-AEFB-DFBC5D465C45}"/>
                    </a:ext>
                  </a:extLst>
                </p:cNvPr>
                <p:cNvSpPr/>
                <p:nvPr/>
              </p:nvSpPr>
              <p:spPr>
                <a:xfrm>
                  <a:off x="4272902" y="2772915"/>
                  <a:ext cx="129913"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7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183" name="平行四边形 182">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AF98F116-5654-4647-B62D-3C155BF754C3}"/>
                    </a:ext>
                  </a:extLst>
                </p:cNvPr>
                <p:cNvSpPr/>
                <p:nvPr/>
              </p:nvSpPr>
              <p:spPr>
                <a:xfrm>
                  <a:off x="4316206" y="3306315"/>
                  <a:ext cx="129913"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7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184" name="平行四边形 183">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398907A3-9D89-4681-A31C-20BBDF5F846A}"/>
                    </a:ext>
                  </a:extLst>
                </p:cNvPr>
                <p:cNvSpPr/>
                <p:nvPr/>
              </p:nvSpPr>
              <p:spPr>
                <a:xfrm>
                  <a:off x="4489424" y="3319015"/>
                  <a:ext cx="14074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7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185" name="平行四边形 184">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C4B06FA4-5CE1-4B3E-A78E-87AB9EE8A63A}"/>
                    </a:ext>
                  </a:extLst>
                </p:cNvPr>
                <p:cNvSpPr/>
                <p:nvPr/>
              </p:nvSpPr>
              <p:spPr>
                <a:xfrm>
                  <a:off x="4576033" y="3319015"/>
                  <a:ext cx="151566"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7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186" name="平行四边形 185">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3BF2A8E7-CDF5-4B03-9A4C-4ECD9F2C6B6D}"/>
                    </a:ext>
                  </a:extLst>
                </p:cNvPr>
                <p:cNvSpPr/>
                <p:nvPr/>
              </p:nvSpPr>
              <p:spPr>
                <a:xfrm>
                  <a:off x="4619338" y="2493515"/>
                  <a:ext cx="108261"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7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187" name="平行四边形 186">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0D2CE89F-1AA2-4B7E-BF1A-8242AAA30C60}"/>
                    </a:ext>
                  </a:extLst>
                </p:cNvPr>
                <p:cNvSpPr/>
                <p:nvPr/>
              </p:nvSpPr>
              <p:spPr>
                <a:xfrm>
                  <a:off x="4727599" y="3268215"/>
                  <a:ext cx="173218"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7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188" name="平行四边形 187">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B2FFAC05-A36F-4A8C-BDC8-0865CE7843C8}"/>
                    </a:ext>
                  </a:extLst>
                </p:cNvPr>
                <p:cNvSpPr/>
                <p:nvPr/>
              </p:nvSpPr>
              <p:spPr>
                <a:xfrm>
                  <a:off x="4857512" y="2595115"/>
                  <a:ext cx="162392"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7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189" name="平行四边形 188">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A8318C40-1081-4D0A-9222-23D55AF76491}"/>
                    </a:ext>
                  </a:extLst>
                </p:cNvPr>
                <p:cNvSpPr/>
                <p:nvPr/>
              </p:nvSpPr>
              <p:spPr>
                <a:xfrm>
                  <a:off x="4944121" y="3395215"/>
                  <a:ext cx="14074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7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190" name="平行四边形 189">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BB7C5FB7-82EE-432B-94A9-3E94F4139371}"/>
                    </a:ext>
                  </a:extLst>
                </p:cNvPr>
                <p:cNvSpPr/>
                <p:nvPr/>
              </p:nvSpPr>
              <p:spPr>
                <a:xfrm>
                  <a:off x="5074035" y="2671315"/>
                  <a:ext cx="108261"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7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191" name="平行四边形 190">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26AE4A69-C2F0-4597-8E13-A8C12C580B3C}"/>
                    </a:ext>
                  </a:extLst>
                </p:cNvPr>
                <p:cNvSpPr/>
                <p:nvPr/>
              </p:nvSpPr>
              <p:spPr>
                <a:xfrm>
                  <a:off x="5258079" y="3357115"/>
                  <a:ext cx="19487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7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192" name="平行四边形 191">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104C6551-ECAA-4D33-AC5F-C337C61ED8A1}"/>
                    </a:ext>
                  </a:extLst>
                </p:cNvPr>
                <p:cNvSpPr/>
                <p:nvPr/>
              </p:nvSpPr>
              <p:spPr>
                <a:xfrm>
                  <a:off x="5290557" y="3217415"/>
                  <a:ext cx="151566"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7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193" name="平行四边形 192">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8F72C414-4D76-4E62-92D5-68B5EA05989F}"/>
                    </a:ext>
                  </a:extLst>
                </p:cNvPr>
                <p:cNvSpPr/>
                <p:nvPr/>
              </p:nvSpPr>
              <p:spPr>
                <a:xfrm>
                  <a:off x="5398818" y="3306315"/>
                  <a:ext cx="14074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7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194" name="平行四边形 193">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B39C2443-BA55-44AF-88CE-56B3A96890C0}"/>
                    </a:ext>
                  </a:extLst>
                </p:cNvPr>
                <p:cNvSpPr/>
                <p:nvPr/>
              </p:nvSpPr>
              <p:spPr>
                <a:xfrm>
                  <a:off x="5550384" y="3496815"/>
                  <a:ext cx="19487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7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195" name="平行四边形 194">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A7C5B784-98B3-4B87-8C34-C0153A1B9FA5}"/>
                    </a:ext>
                  </a:extLst>
                </p:cNvPr>
                <p:cNvSpPr/>
                <p:nvPr/>
              </p:nvSpPr>
              <p:spPr>
                <a:xfrm>
                  <a:off x="5604514" y="2658615"/>
                  <a:ext cx="19487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7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196" name="平行四边形 195">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BB202D40-6015-4429-8048-5F7E2FE2906A}"/>
                    </a:ext>
                  </a:extLst>
                </p:cNvPr>
                <p:cNvSpPr/>
                <p:nvPr/>
              </p:nvSpPr>
              <p:spPr>
                <a:xfrm>
                  <a:off x="5788558" y="2976115"/>
                  <a:ext cx="216522"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7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197" name="平行四边形 196">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22A5AAD4-A968-4DFE-A793-499A4928110C}"/>
                    </a:ext>
                  </a:extLst>
                </p:cNvPr>
                <p:cNvSpPr/>
                <p:nvPr/>
              </p:nvSpPr>
              <p:spPr>
                <a:xfrm>
                  <a:off x="5831863" y="2976115"/>
                  <a:ext cx="151566"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7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198" name="平行四边形 197">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09AE9032-F8EA-45BF-861A-30235F219EBC}"/>
                    </a:ext>
                  </a:extLst>
                </p:cNvPr>
                <p:cNvSpPr/>
                <p:nvPr/>
              </p:nvSpPr>
              <p:spPr>
                <a:xfrm>
                  <a:off x="5972602" y="2645915"/>
                  <a:ext cx="19487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7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199" name="平行四边形 198">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025257D1-5903-43D1-B797-EA33323B98E5}"/>
                    </a:ext>
                  </a:extLst>
                </p:cNvPr>
                <p:cNvSpPr/>
                <p:nvPr/>
              </p:nvSpPr>
              <p:spPr>
                <a:xfrm>
                  <a:off x="6059211" y="2811015"/>
                  <a:ext cx="205696"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7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200" name="平行四边形 199">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B4771200-5372-48DA-91FC-DDDF561155A5}"/>
                    </a:ext>
                  </a:extLst>
                </p:cNvPr>
                <p:cNvSpPr/>
                <p:nvPr/>
              </p:nvSpPr>
              <p:spPr>
                <a:xfrm>
                  <a:off x="6156646" y="3407915"/>
                  <a:ext cx="173218"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7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201" name="平行四边形 200">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A1D41A72-6DC5-469C-8A49-B3BB504D8846}"/>
                    </a:ext>
                  </a:extLst>
                </p:cNvPr>
                <p:cNvSpPr/>
                <p:nvPr/>
              </p:nvSpPr>
              <p:spPr>
                <a:xfrm>
                  <a:off x="6319038" y="3255515"/>
                  <a:ext cx="162392"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7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202" name="平行四边形 201">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B2864A9E-3434-46A7-89B7-2853D66ADD6C}"/>
                    </a:ext>
                  </a:extLst>
                </p:cNvPr>
                <p:cNvSpPr/>
                <p:nvPr/>
              </p:nvSpPr>
              <p:spPr>
                <a:xfrm>
                  <a:off x="6383995" y="3141215"/>
                  <a:ext cx="129913"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7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203" name="平行四边形 202">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63869537-EC26-48A2-87FD-7462ABE24B38}"/>
                    </a:ext>
                  </a:extLst>
                </p:cNvPr>
                <p:cNvSpPr/>
                <p:nvPr/>
              </p:nvSpPr>
              <p:spPr>
                <a:xfrm>
                  <a:off x="6557213" y="3484115"/>
                  <a:ext cx="108261"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7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204" name="平行四边形 203">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08FA06EA-0850-4802-8A1F-C4A5DA4415D3}"/>
                    </a:ext>
                  </a:extLst>
                </p:cNvPr>
                <p:cNvSpPr/>
                <p:nvPr/>
              </p:nvSpPr>
              <p:spPr>
                <a:xfrm>
                  <a:off x="6632996" y="3420615"/>
                  <a:ext cx="173218"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7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205" name="平行四边形 204">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846B4092-210E-4E7C-807E-33F16A1D6D1F}"/>
                    </a:ext>
                  </a:extLst>
                </p:cNvPr>
                <p:cNvSpPr/>
                <p:nvPr/>
              </p:nvSpPr>
              <p:spPr>
                <a:xfrm>
                  <a:off x="6752083" y="2671315"/>
                  <a:ext cx="151566"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7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206" name="平行四边形 205">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D443A4E0-5542-43D4-9C9D-416F054F7A88}"/>
                    </a:ext>
                  </a:extLst>
                </p:cNvPr>
                <p:cNvSpPr/>
                <p:nvPr/>
              </p:nvSpPr>
              <p:spPr>
                <a:xfrm>
                  <a:off x="6849518" y="2544315"/>
                  <a:ext cx="151566"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7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207" name="平行四边形 206">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416F3B17-34BC-4322-BF8E-1416808C23DF}"/>
                    </a:ext>
                  </a:extLst>
                </p:cNvPr>
                <p:cNvSpPr/>
                <p:nvPr/>
              </p:nvSpPr>
              <p:spPr>
                <a:xfrm>
                  <a:off x="6892823" y="2722115"/>
                  <a:ext cx="129913"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7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208" name="平行四边形 207">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8A9A3E05-9020-47AA-BFD1-75DD60DF27AF}"/>
                    </a:ext>
                  </a:extLst>
                </p:cNvPr>
                <p:cNvSpPr/>
                <p:nvPr/>
              </p:nvSpPr>
              <p:spPr>
                <a:xfrm>
                  <a:off x="7044388" y="2988815"/>
                  <a:ext cx="151566"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7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209" name="平行四边形 208">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2C3D9658-715C-46D6-AB3C-7C61CC28D877}"/>
                    </a:ext>
                  </a:extLst>
                </p:cNvPr>
                <p:cNvSpPr/>
                <p:nvPr/>
              </p:nvSpPr>
              <p:spPr>
                <a:xfrm>
                  <a:off x="7206780" y="2823715"/>
                  <a:ext cx="205696"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7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210" name="平行四边形 209">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CB299E5D-152A-4A4B-A55D-253F4BE06EF8}"/>
                    </a:ext>
                  </a:extLst>
                </p:cNvPr>
                <p:cNvSpPr/>
                <p:nvPr/>
              </p:nvSpPr>
              <p:spPr>
                <a:xfrm>
                  <a:off x="7282563" y="2658615"/>
                  <a:ext cx="108261"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7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211" name="平行四边形 210">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B687087F-5A05-404B-8847-4E12124E0BF9}"/>
                    </a:ext>
                  </a:extLst>
                </p:cNvPr>
                <p:cNvSpPr/>
                <p:nvPr/>
              </p:nvSpPr>
              <p:spPr>
                <a:xfrm>
                  <a:off x="3991423" y="3268215"/>
                  <a:ext cx="119087"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7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212" name="平行四边形 211">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E944F569-9038-42FB-A2FB-10BBCCD46D51}"/>
                    </a:ext>
                  </a:extLst>
                </p:cNvPr>
                <p:cNvSpPr/>
                <p:nvPr/>
              </p:nvSpPr>
              <p:spPr>
                <a:xfrm>
                  <a:off x="4110510" y="2493515"/>
                  <a:ext cx="216522"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7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213" name="平行四边形 212">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66B51A30-F8BE-413C-9C6B-A8BBAED3DE57}"/>
                    </a:ext>
                  </a:extLst>
                </p:cNvPr>
                <p:cNvSpPr/>
                <p:nvPr/>
              </p:nvSpPr>
              <p:spPr>
                <a:xfrm>
                  <a:off x="4272902" y="2912615"/>
                  <a:ext cx="19487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7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214" name="平行四边形 213">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EAEC5BC5-EDF8-4D76-98CC-54CF745D2950}"/>
                    </a:ext>
                  </a:extLst>
                </p:cNvPr>
                <p:cNvSpPr/>
                <p:nvPr/>
              </p:nvSpPr>
              <p:spPr>
                <a:xfrm>
                  <a:off x="4391989" y="2531615"/>
                  <a:ext cx="216522"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7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215" name="平行四边形 214">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BFE5B545-C594-461B-AC34-7E5FAC0DED89}"/>
                    </a:ext>
                  </a:extLst>
                </p:cNvPr>
                <p:cNvSpPr/>
                <p:nvPr/>
              </p:nvSpPr>
              <p:spPr>
                <a:xfrm>
                  <a:off x="4413642" y="3052315"/>
                  <a:ext cx="129913"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7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216" name="平行四边形 215">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04106944-0F2E-481B-AA22-F87F3BECAEE8}"/>
                    </a:ext>
                  </a:extLst>
                </p:cNvPr>
                <p:cNvSpPr/>
                <p:nvPr/>
              </p:nvSpPr>
              <p:spPr>
                <a:xfrm>
                  <a:off x="4554381" y="3052315"/>
                  <a:ext cx="14074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7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217" name="平行四边形 216">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0CCE6038-05A5-44E0-A07C-E26FFB6E393F}"/>
                    </a:ext>
                  </a:extLst>
                </p:cNvPr>
                <p:cNvSpPr/>
                <p:nvPr/>
              </p:nvSpPr>
              <p:spPr>
                <a:xfrm>
                  <a:off x="4630164" y="2620515"/>
                  <a:ext cx="184044"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7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218" name="平行四边形 217">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C27C5513-26E4-432B-B163-FF30B87E11E8}"/>
                    </a:ext>
                  </a:extLst>
                </p:cNvPr>
                <p:cNvSpPr/>
                <p:nvPr/>
              </p:nvSpPr>
              <p:spPr>
                <a:xfrm>
                  <a:off x="4749251" y="2836415"/>
                  <a:ext cx="151566"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7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219" name="平行四边形 218">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A789F610-4A47-4A9C-92A6-2585305B9D4B}"/>
                    </a:ext>
                  </a:extLst>
                </p:cNvPr>
                <p:cNvSpPr/>
                <p:nvPr/>
              </p:nvSpPr>
              <p:spPr>
                <a:xfrm>
                  <a:off x="4846686" y="3153915"/>
                  <a:ext cx="216522"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7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220" name="平行四边形 219">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46900901-132F-4EBA-A019-3F367FA9CA60}"/>
                    </a:ext>
                  </a:extLst>
                </p:cNvPr>
                <p:cNvSpPr/>
                <p:nvPr/>
              </p:nvSpPr>
              <p:spPr>
                <a:xfrm>
                  <a:off x="4965774" y="3471415"/>
                  <a:ext cx="151566"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7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221" name="平行四边形 220">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4DD52B5D-F3EE-4093-A46D-6D07B1A5F924}"/>
                    </a:ext>
                  </a:extLst>
                </p:cNvPr>
                <p:cNvSpPr/>
                <p:nvPr/>
              </p:nvSpPr>
              <p:spPr>
                <a:xfrm>
                  <a:off x="5149818" y="3496815"/>
                  <a:ext cx="151566"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7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222" name="平行四边形 221">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32D51556-34EF-4D4E-96D3-2FD562C2B468}"/>
                    </a:ext>
                  </a:extLst>
                </p:cNvPr>
                <p:cNvSpPr/>
                <p:nvPr/>
              </p:nvSpPr>
              <p:spPr>
                <a:xfrm>
                  <a:off x="5182296" y="2811015"/>
                  <a:ext cx="119087"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7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223" name="平行四边形 222">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151543E6-B414-4F77-AD44-A41D8BAF2EC2}"/>
                    </a:ext>
                  </a:extLst>
                </p:cNvPr>
                <p:cNvSpPr/>
                <p:nvPr/>
              </p:nvSpPr>
              <p:spPr>
                <a:xfrm>
                  <a:off x="5301383" y="3509515"/>
                  <a:ext cx="205696"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7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224" name="平行四边形 223">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627D4EC9-27CF-4928-968E-FD2FBCD72DDB}"/>
                    </a:ext>
                  </a:extLst>
                </p:cNvPr>
                <p:cNvSpPr/>
                <p:nvPr/>
              </p:nvSpPr>
              <p:spPr>
                <a:xfrm>
                  <a:off x="5452949" y="2747515"/>
                  <a:ext cx="129913"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7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225" name="平行四边形 224">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6B7E5D28-643C-41BF-ABA0-2D7D89D6A95A}"/>
                    </a:ext>
                  </a:extLst>
                </p:cNvPr>
                <p:cNvSpPr/>
                <p:nvPr/>
              </p:nvSpPr>
              <p:spPr>
                <a:xfrm>
                  <a:off x="5507079" y="2950715"/>
                  <a:ext cx="129913"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7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226" name="平行四边形 225">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AC9C3EF3-CB8D-4C2C-B5C1-CF0C73BA1A91}"/>
                    </a:ext>
                  </a:extLst>
                </p:cNvPr>
                <p:cNvSpPr/>
                <p:nvPr/>
              </p:nvSpPr>
              <p:spPr>
                <a:xfrm>
                  <a:off x="5669471" y="2658615"/>
                  <a:ext cx="216522"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7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227" name="平行四边形 226">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A982CBE7-35B7-4931-A1E3-F4766D3B111E}"/>
                    </a:ext>
                  </a:extLst>
                </p:cNvPr>
                <p:cNvSpPr/>
                <p:nvPr/>
              </p:nvSpPr>
              <p:spPr>
                <a:xfrm>
                  <a:off x="5712776" y="3395215"/>
                  <a:ext cx="19487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7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228" name="平行四边形 227">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DFD711D4-0390-497C-AD6C-2BB23BE8F780}"/>
                    </a:ext>
                  </a:extLst>
                </p:cNvPr>
                <p:cNvSpPr/>
                <p:nvPr/>
              </p:nvSpPr>
              <p:spPr>
                <a:xfrm>
                  <a:off x="5875167" y="2938015"/>
                  <a:ext cx="162392"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7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229" name="平行四边形 228">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CA58D4EF-F5DD-436B-B70D-73EBB0E3E881}"/>
                    </a:ext>
                  </a:extLst>
                </p:cNvPr>
                <p:cNvSpPr/>
                <p:nvPr/>
              </p:nvSpPr>
              <p:spPr>
                <a:xfrm>
                  <a:off x="6005081" y="2912615"/>
                  <a:ext cx="162392"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7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230" name="平行四边形 229">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41F02FCA-989C-4621-A275-3B62A78A71E6}"/>
                    </a:ext>
                  </a:extLst>
                </p:cNvPr>
                <p:cNvSpPr/>
                <p:nvPr/>
              </p:nvSpPr>
              <p:spPr>
                <a:xfrm>
                  <a:off x="6070038" y="2887215"/>
                  <a:ext cx="129913"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7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231" name="平行四边形 230">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DC7B7548-225E-47BF-8B14-632DF716BBEE}"/>
                    </a:ext>
                  </a:extLst>
                </p:cNvPr>
                <p:cNvSpPr/>
                <p:nvPr/>
              </p:nvSpPr>
              <p:spPr>
                <a:xfrm>
                  <a:off x="6232429" y="2887215"/>
                  <a:ext cx="184044"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7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232" name="平行四边形 231">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1A3B2411-98DD-4815-9836-98D97AE50D39}"/>
                    </a:ext>
                  </a:extLst>
                </p:cNvPr>
                <p:cNvSpPr/>
                <p:nvPr/>
              </p:nvSpPr>
              <p:spPr>
                <a:xfrm>
                  <a:off x="6319038" y="2899915"/>
                  <a:ext cx="14074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7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233" name="平行四边形 232">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76446563-B9E5-410D-B00F-EF860B629C13}"/>
                    </a:ext>
                  </a:extLst>
                </p:cNvPr>
                <p:cNvSpPr/>
                <p:nvPr/>
              </p:nvSpPr>
              <p:spPr>
                <a:xfrm>
                  <a:off x="6405647" y="2722115"/>
                  <a:ext cx="205696"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7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234" name="平行四边形 233">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118BB40E-AF4A-4FC1-8F78-CDB02E14C7BD}"/>
                    </a:ext>
                  </a:extLst>
                </p:cNvPr>
                <p:cNvSpPr/>
                <p:nvPr/>
              </p:nvSpPr>
              <p:spPr>
                <a:xfrm>
                  <a:off x="6524735" y="2823715"/>
                  <a:ext cx="19487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7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235" name="平行四边形 234">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47B27086-FE58-4D70-8803-31E90CDC49DB}"/>
                    </a:ext>
                  </a:extLst>
                </p:cNvPr>
                <p:cNvSpPr/>
                <p:nvPr/>
              </p:nvSpPr>
              <p:spPr>
                <a:xfrm>
                  <a:off x="6643822" y="2938015"/>
                  <a:ext cx="184044"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7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236" name="平行四边形 235">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41FC88F1-BA2E-4EBF-9606-9BBF18EDFFBF}"/>
                    </a:ext>
                  </a:extLst>
                </p:cNvPr>
                <p:cNvSpPr/>
                <p:nvPr/>
              </p:nvSpPr>
              <p:spPr>
                <a:xfrm>
                  <a:off x="6741257" y="2595115"/>
                  <a:ext cx="119087"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7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237" name="平行四边形 236">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3688933A-FF1F-4481-B93D-625F87F7CDD2}"/>
                    </a:ext>
                  </a:extLst>
                </p:cNvPr>
                <p:cNvSpPr/>
                <p:nvPr/>
              </p:nvSpPr>
              <p:spPr>
                <a:xfrm>
                  <a:off x="6817040" y="3103115"/>
                  <a:ext cx="108261"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7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238" name="平行四边形 237">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858C4D32-B82D-41E3-8B2A-984490B2B1C5}"/>
                    </a:ext>
                  </a:extLst>
                </p:cNvPr>
                <p:cNvSpPr/>
                <p:nvPr/>
              </p:nvSpPr>
              <p:spPr>
                <a:xfrm>
                  <a:off x="6990258" y="3357115"/>
                  <a:ext cx="129913"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7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239" name="平行四边形 238">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261F28E5-A508-49AD-8588-736B1FA3D2EC}"/>
                    </a:ext>
                  </a:extLst>
                </p:cNvPr>
                <p:cNvSpPr/>
                <p:nvPr/>
              </p:nvSpPr>
              <p:spPr>
                <a:xfrm>
                  <a:off x="7022736" y="3039615"/>
                  <a:ext cx="129913"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7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240" name="平行四边形 239">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8C70E218-DC33-436A-BD1F-25C0E5C44F3C}"/>
                    </a:ext>
                  </a:extLst>
                </p:cNvPr>
                <p:cNvSpPr/>
                <p:nvPr/>
              </p:nvSpPr>
              <p:spPr>
                <a:xfrm>
                  <a:off x="7206780" y="3293615"/>
                  <a:ext cx="14074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7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241" name="平行四边形 240">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E5B2DC30-E94E-4FF4-B9E2-CDAA3DD4ABC5}"/>
                    </a:ext>
                  </a:extLst>
                </p:cNvPr>
                <p:cNvSpPr/>
                <p:nvPr/>
              </p:nvSpPr>
              <p:spPr>
                <a:xfrm>
                  <a:off x="7217606" y="2633215"/>
                  <a:ext cx="19487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7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242" name="平行四边形 241">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C0D3F189-36E0-4FA7-A618-A1C50C68329B}"/>
                    </a:ext>
                  </a:extLst>
                </p:cNvPr>
                <p:cNvSpPr/>
                <p:nvPr/>
              </p:nvSpPr>
              <p:spPr>
                <a:xfrm>
                  <a:off x="7743740" y="2544315"/>
                  <a:ext cx="151566"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7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243" name="平行四边形 242">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EEB898C8-2608-4C7E-8125-9A6246C97EA9}"/>
                    </a:ext>
                  </a:extLst>
                </p:cNvPr>
                <p:cNvSpPr/>
                <p:nvPr/>
              </p:nvSpPr>
              <p:spPr>
                <a:xfrm>
                  <a:off x="8101003" y="2823715"/>
                  <a:ext cx="205696"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7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244" name="平行四边形 243">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BF7CD9B8-6A7D-459C-979E-C63B8508402B}"/>
                    </a:ext>
                  </a:extLst>
                </p:cNvPr>
                <p:cNvSpPr/>
                <p:nvPr/>
              </p:nvSpPr>
              <p:spPr>
                <a:xfrm>
                  <a:off x="7635479" y="2595115"/>
                  <a:ext cx="119087"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7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245" name="平行四边形 244">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287FA29D-4CCD-4FB2-8330-8C299AE69254}"/>
                    </a:ext>
                  </a:extLst>
                </p:cNvPr>
                <p:cNvSpPr/>
                <p:nvPr/>
              </p:nvSpPr>
              <p:spPr>
                <a:xfrm>
                  <a:off x="7916958" y="3039615"/>
                  <a:ext cx="129913"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7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grpSp>
          <p:sp>
            <p:nvSpPr>
              <p:cNvPr id="177" name="文本框 176">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4F3321E0-2F30-4854-9E30-C43BEB4D06CD}"/>
                  </a:ext>
                </a:extLst>
              </p:cNvPr>
              <p:cNvSpPr txBox="1"/>
              <p:nvPr/>
            </p:nvSpPr>
            <p:spPr>
              <a:xfrm>
                <a:off x="4010550" y="2153914"/>
                <a:ext cx="4242019" cy="1660384"/>
              </a:xfrm>
              <a:prstGeom prst="rect">
                <a:avLst/>
              </a:prstGeom>
              <a:noFill/>
            </p:spPr>
            <p:txBody>
              <a:bodyPr vert="horz" wrap="square" rtlCol="0">
                <a:spAutoFit/>
              </a:bodyPr>
              <a:lstStyle/>
              <a:p>
                <a:pPr marL="0" marR="0" lvl="0" indent="0" algn="dist" defTabSz="914400" rtl="0" eaLnBrk="1" fontAlgn="auto" latinLnBrk="0" hangingPunct="1">
                  <a:lnSpc>
                    <a:spcPct val="100000"/>
                  </a:lnSpc>
                  <a:spcBef>
                    <a:spcPts val="0"/>
                  </a:spcBef>
                  <a:spcAft>
                    <a:spcPts val="0"/>
                  </a:spcAft>
                  <a:buClrTx/>
                  <a:buSzTx/>
                  <a:buFontTx/>
                  <a:buNone/>
                  <a:tabLst/>
                  <a:defRPr/>
                </a:pPr>
                <a:r>
                  <a:rPr kumimoji="0" lang="en-US" altLang="zh-CN" sz="3200" b="0" i="1" u="none" strike="noStrike" kern="1200" cap="none" spc="0" normalizeH="0" baseline="0" noProof="0" dirty="0">
                    <a:ln>
                      <a:noFill/>
                    </a:ln>
                    <a:solidFill>
                      <a:srgbClr val="2CC8B8"/>
                    </a:solidFill>
                    <a:effectLst/>
                    <a:uLnTx/>
                    <a:uFillTx/>
                    <a:latin typeface="字魂36号-正文宋楷" panose="02000000000000000000" pitchFamily="2" charset="-122"/>
                    <a:ea typeface="字魂36号-正文宋楷" panose="02000000000000000000" pitchFamily="2" charset="-122"/>
                  </a:rPr>
                  <a:t>NO.2</a:t>
                </a:r>
                <a:endParaRPr kumimoji="0" lang="zh-CN" altLang="en-US" sz="3200" b="0" i="1" u="none" strike="noStrike" kern="1200" cap="none" spc="0" normalizeH="0" baseline="0" noProof="0" dirty="0">
                  <a:ln>
                    <a:noFill/>
                  </a:ln>
                  <a:solidFill>
                    <a:srgbClr val="2CC8B8"/>
                  </a:solidFill>
                  <a:effectLst/>
                  <a:uLnTx/>
                  <a:uFillTx/>
                  <a:latin typeface="字魂36号-正文宋楷" panose="02000000000000000000" pitchFamily="2" charset="-122"/>
                  <a:ea typeface="字魂36号-正文宋楷" panose="02000000000000000000" pitchFamily="2" charset="-122"/>
                </a:endParaRPr>
              </a:p>
            </p:txBody>
          </p:sp>
          <p:sp>
            <p:nvSpPr>
              <p:cNvPr id="178" name="文本框 177">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6D53C9C8-2798-47EE-BB41-D1894D8074C4}"/>
                  </a:ext>
                </a:extLst>
              </p:cNvPr>
              <p:cNvSpPr txBox="1"/>
              <p:nvPr/>
            </p:nvSpPr>
            <p:spPr>
              <a:xfrm>
                <a:off x="3939432" y="2153914"/>
                <a:ext cx="4302312" cy="1660384"/>
              </a:xfrm>
              <a:prstGeom prst="rect">
                <a:avLst/>
              </a:prstGeom>
              <a:noFill/>
            </p:spPr>
            <p:txBody>
              <a:bodyPr vert="horz" wrap="square" rtlCol="0">
                <a:spAutoFit/>
              </a:bodyPr>
              <a:lstStyle/>
              <a:p>
                <a:pPr marL="0" marR="0" lvl="0" indent="0" algn="dist" defTabSz="914400" rtl="0" eaLnBrk="1" fontAlgn="auto" latinLnBrk="0" hangingPunct="1">
                  <a:lnSpc>
                    <a:spcPct val="100000"/>
                  </a:lnSpc>
                  <a:spcBef>
                    <a:spcPts val="0"/>
                  </a:spcBef>
                  <a:spcAft>
                    <a:spcPts val="0"/>
                  </a:spcAft>
                  <a:buClrTx/>
                  <a:buSzTx/>
                  <a:buFontTx/>
                  <a:buNone/>
                  <a:tabLst/>
                  <a:defRPr/>
                </a:pPr>
                <a:r>
                  <a:rPr kumimoji="0" lang="en-US" altLang="zh-CN" sz="3200" b="0" i="1" u="none" strike="noStrike" kern="1200" cap="none" spc="0" normalizeH="0" baseline="0" noProof="0" dirty="0">
                    <a:ln>
                      <a:noFill/>
                    </a:ln>
                    <a:solidFill>
                      <a:srgbClr val="A1249B"/>
                    </a:solidFill>
                    <a:effectLst/>
                    <a:uLnTx/>
                    <a:uFillTx/>
                    <a:latin typeface="字魂36号-正文宋楷" panose="02000000000000000000" pitchFamily="2" charset="-122"/>
                    <a:ea typeface="字魂36号-正文宋楷" panose="02000000000000000000" pitchFamily="2" charset="-122"/>
                  </a:rPr>
                  <a:t>NO.2</a:t>
                </a:r>
                <a:endParaRPr kumimoji="0" lang="zh-CN" altLang="en-US" sz="3200" b="0" i="1" u="none" strike="noStrike" kern="1200" cap="none" spc="0" normalizeH="0" baseline="0" noProof="0" dirty="0">
                  <a:ln>
                    <a:noFill/>
                  </a:ln>
                  <a:solidFill>
                    <a:srgbClr val="A1249B"/>
                  </a:solidFill>
                  <a:effectLst/>
                  <a:uLnTx/>
                  <a:uFillTx/>
                  <a:latin typeface="字魂36号-正文宋楷" panose="02000000000000000000" pitchFamily="2" charset="-122"/>
                  <a:ea typeface="字魂36号-正文宋楷" panose="02000000000000000000" pitchFamily="2" charset="-122"/>
                </a:endParaRPr>
              </a:p>
            </p:txBody>
          </p:sp>
          <p:sp>
            <p:nvSpPr>
              <p:cNvPr id="179" name="文本框 178">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00ED4B5C-9451-4711-82A5-638FB7223ABB}"/>
                  </a:ext>
                </a:extLst>
              </p:cNvPr>
              <p:cNvSpPr txBox="1"/>
              <p:nvPr/>
            </p:nvSpPr>
            <p:spPr>
              <a:xfrm>
                <a:off x="3974989" y="2153914"/>
                <a:ext cx="4266751" cy="1660384"/>
              </a:xfrm>
              <a:prstGeom prst="rect">
                <a:avLst/>
              </a:prstGeom>
              <a:noFill/>
            </p:spPr>
            <p:txBody>
              <a:bodyPr vert="horz" wrap="square" rtlCol="0">
                <a:spAutoFit/>
              </a:bodyPr>
              <a:lstStyle/>
              <a:p>
                <a:pPr marL="0" marR="0" lvl="0" indent="0" algn="dist" defTabSz="914400" rtl="0" eaLnBrk="1" fontAlgn="auto" latinLnBrk="0" hangingPunct="1">
                  <a:lnSpc>
                    <a:spcPct val="100000"/>
                  </a:lnSpc>
                  <a:spcBef>
                    <a:spcPts val="0"/>
                  </a:spcBef>
                  <a:spcAft>
                    <a:spcPts val="0"/>
                  </a:spcAft>
                  <a:buClrTx/>
                  <a:buSzTx/>
                  <a:buFontTx/>
                  <a:buNone/>
                  <a:tabLst/>
                  <a:defRPr/>
                </a:pPr>
                <a:r>
                  <a:rPr kumimoji="0" lang="en-US" altLang="zh-CN" sz="3200" b="0" i="1" u="none" strike="noStrike" kern="1200" cap="none" spc="0" normalizeH="0" baseline="0" noProof="0" dirty="0">
                    <a:ln>
                      <a:noFill/>
                    </a:ln>
                    <a:solidFill>
                      <a:srgbClr val="FFFFFF"/>
                    </a:solidFill>
                    <a:effectLst/>
                    <a:uLnTx/>
                    <a:uFillTx/>
                    <a:latin typeface="字魂36号-正文宋楷" panose="02000000000000000000" pitchFamily="2" charset="-122"/>
                    <a:ea typeface="字魂36号-正文宋楷" panose="02000000000000000000" pitchFamily="2" charset="-122"/>
                  </a:rPr>
                  <a:t>NO.2</a:t>
                </a:r>
                <a:endParaRPr kumimoji="0" lang="zh-CN" altLang="en-US" sz="3200" b="0" i="1" u="none" strike="noStrike" kern="1200" cap="none" spc="0" normalizeH="0" baseline="0" noProof="0" dirty="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grpSp>
      </p:grpSp>
      <p:grpSp>
        <p:nvGrpSpPr>
          <p:cNvPr id="250" name="组合 249">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55592C7C-EB42-4CDB-9C97-4593E9B55932}"/>
              </a:ext>
            </a:extLst>
          </p:cNvPr>
          <p:cNvGrpSpPr/>
          <p:nvPr/>
        </p:nvGrpSpPr>
        <p:grpSpPr>
          <a:xfrm>
            <a:off x="1186218" y="4032014"/>
            <a:ext cx="1640455" cy="1640454"/>
            <a:chOff x="1186216" y="4032014"/>
            <a:chExt cx="1640454" cy="1640454"/>
          </a:xfrm>
        </p:grpSpPr>
        <p:grpSp>
          <p:nvGrpSpPr>
            <p:cNvPr id="251" name="组合 250">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CF3FDC54-AA69-4F72-A17A-AA54C8CCF70F}"/>
                </a:ext>
              </a:extLst>
            </p:cNvPr>
            <p:cNvGrpSpPr/>
            <p:nvPr/>
          </p:nvGrpSpPr>
          <p:grpSpPr>
            <a:xfrm>
              <a:off x="1186216" y="4032014"/>
              <a:ext cx="1640454" cy="1640454"/>
              <a:chOff x="4401252" y="1954698"/>
              <a:chExt cx="3672156" cy="3672154"/>
            </a:xfrm>
          </p:grpSpPr>
          <p:pic>
            <p:nvPicPr>
              <p:cNvPr id="323" name="图片 322">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35078016-57F1-4A61-BD37-AD3D88FDA774}"/>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4401252" y="1954698"/>
                <a:ext cx="3672156" cy="3672154"/>
              </a:xfrm>
              <a:custGeom>
                <a:avLst/>
                <a:gdLst>
                  <a:gd name="connsiteX0" fmla="*/ 1517420 w 3034840"/>
                  <a:gd name="connsiteY0" fmla="*/ 0 h 3034839"/>
                  <a:gd name="connsiteX1" fmla="*/ 3034840 w 3034840"/>
                  <a:gd name="connsiteY1" fmla="*/ 1517420 h 3034839"/>
                  <a:gd name="connsiteX2" fmla="*/ 1517421 w 3034840"/>
                  <a:gd name="connsiteY2" fmla="*/ 3034839 h 3034839"/>
                  <a:gd name="connsiteX3" fmla="*/ 0 w 3034840"/>
                  <a:gd name="connsiteY3" fmla="*/ 1517419 h 3034839"/>
                </a:gdLst>
                <a:ahLst/>
                <a:cxnLst>
                  <a:cxn ang="0">
                    <a:pos x="connsiteX0" y="connsiteY0"/>
                  </a:cxn>
                  <a:cxn ang="0">
                    <a:pos x="connsiteX1" y="connsiteY1"/>
                  </a:cxn>
                  <a:cxn ang="0">
                    <a:pos x="connsiteX2" y="connsiteY2"/>
                  </a:cxn>
                  <a:cxn ang="0">
                    <a:pos x="connsiteX3" y="connsiteY3"/>
                  </a:cxn>
                </a:cxnLst>
                <a:rect l="l" t="t" r="r" b="b"/>
                <a:pathLst>
                  <a:path w="3034840" h="3034839">
                    <a:moveTo>
                      <a:pt x="1517420" y="0"/>
                    </a:moveTo>
                    <a:lnTo>
                      <a:pt x="3034840" y="1517420"/>
                    </a:lnTo>
                    <a:lnTo>
                      <a:pt x="1517421" y="3034839"/>
                    </a:lnTo>
                    <a:lnTo>
                      <a:pt x="0" y="1517419"/>
                    </a:lnTo>
                    <a:close/>
                  </a:path>
                </a:pathLst>
              </a:custGeom>
              <a:blipFill>
                <a:blip r:embed="rId7"/>
                <a:tile tx="0" ty="0" sx="100000" sy="100000" flip="none" algn="tl"/>
              </a:blipFill>
            </p:spPr>
          </p:pic>
          <p:grpSp>
            <p:nvGrpSpPr>
              <p:cNvPr id="324" name="组合 323">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672A1C79-FDAE-42EE-ABE8-53F375063ED5}"/>
                  </a:ext>
                </a:extLst>
              </p:cNvPr>
              <p:cNvGrpSpPr/>
              <p:nvPr/>
            </p:nvGrpSpPr>
            <p:grpSpPr>
              <a:xfrm>
                <a:off x="4880330" y="2492475"/>
                <a:ext cx="2639230" cy="2596607"/>
                <a:chOff x="7661318" y="1339663"/>
                <a:chExt cx="4540027" cy="4466705"/>
              </a:xfrm>
            </p:grpSpPr>
            <p:sp>
              <p:nvSpPr>
                <p:cNvPr id="325" name="矩形 324">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EFE8D451-D197-46ED-BDB9-357546E67381}"/>
                    </a:ext>
                  </a:extLst>
                </p:cNvPr>
                <p:cNvSpPr/>
                <p:nvPr/>
              </p:nvSpPr>
              <p:spPr>
                <a:xfrm rot="2700000">
                  <a:off x="7734641" y="1339663"/>
                  <a:ext cx="4466704" cy="4466704"/>
                </a:xfrm>
                <a:prstGeom prst="rect">
                  <a:avLst/>
                </a:prstGeom>
                <a:noFill/>
                <a:ln w="38100">
                  <a:solidFill>
                    <a:srgbClr val="A1249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326" name="矩形 325">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56707166-37BB-429D-AC58-D416B044F0C4}"/>
                    </a:ext>
                  </a:extLst>
                </p:cNvPr>
                <p:cNvSpPr/>
                <p:nvPr/>
              </p:nvSpPr>
              <p:spPr>
                <a:xfrm rot="2700000">
                  <a:off x="7661318" y="1339664"/>
                  <a:ext cx="4466704" cy="4466704"/>
                </a:xfrm>
                <a:prstGeom prst="rect">
                  <a:avLst/>
                </a:prstGeom>
                <a:noFill/>
                <a:ln w="38100">
                  <a:solidFill>
                    <a:srgbClr val="1D1B5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grpSp>
        </p:grpSp>
        <p:grpSp>
          <p:nvGrpSpPr>
            <p:cNvPr id="252" name="组合 251">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859A968F-EE65-43E2-843C-84675F7E9AD2}"/>
                </a:ext>
              </a:extLst>
            </p:cNvPr>
            <p:cNvGrpSpPr/>
            <p:nvPr/>
          </p:nvGrpSpPr>
          <p:grpSpPr>
            <a:xfrm>
              <a:off x="1443414" y="4536557"/>
              <a:ext cx="1073612" cy="584775"/>
              <a:chOff x="3939432" y="2153914"/>
              <a:chExt cx="4367267" cy="1660384"/>
            </a:xfrm>
          </p:grpSpPr>
          <p:grpSp>
            <p:nvGrpSpPr>
              <p:cNvPr id="253" name="组合 252">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DC4FDFEC-CE72-42F9-BEF5-B73F5E2A5464}"/>
                  </a:ext>
                </a:extLst>
              </p:cNvPr>
              <p:cNvGrpSpPr/>
              <p:nvPr/>
            </p:nvGrpSpPr>
            <p:grpSpPr>
              <a:xfrm>
                <a:off x="3991423" y="2493515"/>
                <a:ext cx="4315276" cy="1041400"/>
                <a:chOff x="3991423" y="2493515"/>
                <a:chExt cx="4315276" cy="1041400"/>
              </a:xfrm>
            </p:grpSpPr>
            <p:sp>
              <p:nvSpPr>
                <p:cNvPr id="257" name="平行四边形 256">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676CB68C-00F0-432F-AA42-0B265E7F357A}"/>
                    </a:ext>
                  </a:extLst>
                </p:cNvPr>
                <p:cNvSpPr/>
                <p:nvPr/>
              </p:nvSpPr>
              <p:spPr>
                <a:xfrm>
                  <a:off x="4002249" y="2557015"/>
                  <a:ext cx="19487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7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258" name="平行四边形 257">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81E30EC6-7D3C-4B85-A693-FE0818B81C46}"/>
                    </a:ext>
                  </a:extLst>
                </p:cNvPr>
                <p:cNvSpPr/>
                <p:nvPr/>
              </p:nvSpPr>
              <p:spPr>
                <a:xfrm>
                  <a:off x="4142989" y="2785615"/>
                  <a:ext cx="19487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7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259" name="平行四边形 258">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23E85E67-9042-4E7B-8746-8B4B4DB50A1E}"/>
                    </a:ext>
                  </a:extLst>
                </p:cNvPr>
                <p:cNvSpPr/>
                <p:nvPr/>
              </p:nvSpPr>
              <p:spPr>
                <a:xfrm>
                  <a:off x="4272902" y="2772915"/>
                  <a:ext cx="129913"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7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260" name="平行四边形 259">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E9B4963C-4F4A-45D9-A4FB-3234A154E8D0}"/>
                    </a:ext>
                  </a:extLst>
                </p:cNvPr>
                <p:cNvSpPr/>
                <p:nvPr/>
              </p:nvSpPr>
              <p:spPr>
                <a:xfrm>
                  <a:off x="4316206" y="3306315"/>
                  <a:ext cx="129913"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7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261" name="平行四边形 260">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3A2F804B-D48C-4B18-BC72-8F8B3623BA80}"/>
                    </a:ext>
                  </a:extLst>
                </p:cNvPr>
                <p:cNvSpPr/>
                <p:nvPr/>
              </p:nvSpPr>
              <p:spPr>
                <a:xfrm>
                  <a:off x="4489424" y="3319015"/>
                  <a:ext cx="14074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7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262" name="平行四边形 261">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A020DC82-BA8B-40D6-A694-2642D5466630}"/>
                    </a:ext>
                  </a:extLst>
                </p:cNvPr>
                <p:cNvSpPr/>
                <p:nvPr/>
              </p:nvSpPr>
              <p:spPr>
                <a:xfrm>
                  <a:off x="4576033" y="3319015"/>
                  <a:ext cx="151566"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7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263" name="平行四边形 262">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17DC3A08-8A9B-4112-BD05-CF8042F424DB}"/>
                    </a:ext>
                  </a:extLst>
                </p:cNvPr>
                <p:cNvSpPr/>
                <p:nvPr/>
              </p:nvSpPr>
              <p:spPr>
                <a:xfrm>
                  <a:off x="4619338" y="2493515"/>
                  <a:ext cx="108261"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7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264" name="平行四边形 263">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4865ABEF-2A4A-42AC-997D-3D427C6D91F0}"/>
                    </a:ext>
                  </a:extLst>
                </p:cNvPr>
                <p:cNvSpPr/>
                <p:nvPr/>
              </p:nvSpPr>
              <p:spPr>
                <a:xfrm>
                  <a:off x="4727599" y="3268215"/>
                  <a:ext cx="173218"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7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265" name="平行四边形 264">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4F2EA838-80A2-4CD8-845B-B5DED39D7440}"/>
                    </a:ext>
                  </a:extLst>
                </p:cNvPr>
                <p:cNvSpPr/>
                <p:nvPr/>
              </p:nvSpPr>
              <p:spPr>
                <a:xfrm>
                  <a:off x="4857512" y="2595115"/>
                  <a:ext cx="162392"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7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266" name="平行四边形 265">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5DA6B6F3-9458-40AB-86CE-76BCFCF502A0}"/>
                    </a:ext>
                  </a:extLst>
                </p:cNvPr>
                <p:cNvSpPr/>
                <p:nvPr/>
              </p:nvSpPr>
              <p:spPr>
                <a:xfrm>
                  <a:off x="4944121" y="3395215"/>
                  <a:ext cx="14074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7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267" name="平行四边形 266">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4252C1CF-FA12-4B42-8E1D-BC91E1B2E1BB}"/>
                    </a:ext>
                  </a:extLst>
                </p:cNvPr>
                <p:cNvSpPr/>
                <p:nvPr/>
              </p:nvSpPr>
              <p:spPr>
                <a:xfrm>
                  <a:off x="5074035" y="2671315"/>
                  <a:ext cx="108261"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7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268" name="平行四边形 267">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815FBD24-76E5-4287-BAFF-634AE5A4BC5F}"/>
                    </a:ext>
                  </a:extLst>
                </p:cNvPr>
                <p:cNvSpPr/>
                <p:nvPr/>
              </p:nvSpPr>
              <p:spPr>
                <a:xfrm>
                  <a:off x="5258079" y="3357115"/>
                  <a:ext cx="19487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7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269" name="平行四边形 268">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38B29D20-2B0E-4B41-A3BE-322CEE445A42}"/>
                    </a:ext>
                  </a:extLst>
                </p:cNvPr>
                <p:cNvSpPr/>
                <p:nvPr/>
              </p:nvSpPr>
              <p:spPr>
                <a:xfrm>
                  <a:off x="5290557" y="3217415"/>
                  <a:ext cx="151566"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7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270" name="平行四边形 269">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57009005-17C0-447A-B3A5-A4582F1F638F}"/>
                    </a:ext>
                  </a:extLst>
                </p:cNvPr>
                <p:cNvSpPr/>
                <p:nvPr/>
              </p:nvSpPr>
              <p:spPr>
                <a:xfrm>
                  <a:off x="5398818" y="3306315"/>
                  <a:ext cx="14074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7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271" name="平行四边形 270">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6899F73F-1700-4018-A1ED-F36BA65FF5C2}"/>
                    </a:ext>
                  </a:extLst>
                </p:cNvPr>
                <p:cNvSpPr/>
                <p:nvPr/>
              </p:nvSpPr>
              <p:spPr>
                <a:xfrm>
                  <a:off x="5550384" y="3496815"/>
                  <a:ext cx="19487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7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272" name="平行四边形 271">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3223817C-CD34-41CA-9F0F-1773042EC299}"/>
                    </a:ext>
                  </a:extLst>
                </p:cNvPr>
                <p:cNvSpPr/>
                <p:nvPr/>
              </p:nvSpPr>
              <p:spPr>
                <a:xfrm>
                  <a:off x="5604514" y="2658615"/>
                  <a:ext cx="19487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7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273" name="平行四边形 272">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6B3FBAB2-9639-4D67-996E-B7BDDECE4769}"/>
                    </a:ext>
                  </a:extLst>
                </p:cNvPr>
                <p:cNvSpPr/>
                <p:nvPr/>
              </p:nvSpPr>
              <p:spPr>
                <a:xfrm>
                  <a:off x="5788558" y="2976115"/>
                  <a:ext cx="216522"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7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274" name="平行四边形 273">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7DDE2FB9-46C5-4FAF-B92B-2FBE8E594F5A}"/>
                    </a:ext>
                  </a:extLst>
                </p:cNvPr>
                <p:cNvSpPr/>
                <p:nvPr/>
              </p:nvSpPr>
              <p:spPr>
                <a:xfrm>
                  <a:off x="5831863" y="2976115"/>
                  <a:ext cx="151566"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7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275" name="平行四边形 274">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51869D6D-1A60-4C98-9653-53BB0AE686D8}"/>
                    </a:ext>
                  </a:extLst>
                </p:cNvPr>
                <p:cNvSpPr/>
                <p:nvPr/>
              </p:nvSpPr>
              <p:spPr>
                <a:xfrm>
                  <a:off x="5972602" y="2645915"/>
                  <a:ext cx="19487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7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276" name="平行四边形 275">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592A6018-978C-42F1-A46E-E35EF21F26B0}"/>
                    </a:ext>
                  </a:extLst>
                </p:cNvPr>
                <p:cNvSpPr/>
                <p:nvPr/>
              </p:nvSpPr>
              <p:spPr>
                <a:xfrm>
                  <a:off x="6059211" y="2811015"/>
                  <a:ext cx="205696"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7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277" name="平行四边形 276">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452DDC22-A75A-43F7-8836-7F9197C3C8C5}"/>
                    </a:ext>
                  </a:extLst>
                </p:cNvPr>
                <p:cNvSpPr/>
                <p:nvPr/>
              </p:nvSpPr>
              <p:spPr>
                <a:xfrm>
                  <a:off x="6156646" y="3407915"/>
                  <a:ext cx="173218"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7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278" name="平行四边形 277">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39F27CBB-F4E9-4B32-8B83-FA95A19D39D6}"/>
                    </a:ext>
                  </a:extLst>
                </p:cNvPr>
                <p:cNvSpPr/>
                <p:nvPr/>
              </p:nvSpPr>
              <p:spPr>
                <a:xfrm>
                  <a:off x="6319038" y="3255515"/>
                  <a:ext cx="162392"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7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279" name="平行四边形 278">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3DD46543-58CE-4C7D-B86F-E5C78DA5468D}"/>
                    </a:ext>
                  </a:extLst>
                </p:cNvPr>
                <p:cNvSpPr/>
                <p:nvPr/>
              </p:nvSpPr>
              <p:spPr>
                <a:xfrm>
                  <a:off x="6383995" y="3141215"/>
                  <a:ext cx="129913"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7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280" name="平行四边形 279">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27C545D9-8A90-47CC-8AE3-FEAD8DAF5FDD}"/>
                    </a:ext>
                  </a:extLst>
                </p:cNvPr>
                <p:cNvSpPr/>
                <p:nvPr/>
              </p:nvSpPr>
              <p:spPr>
                <a:xfrm>
                  <a:off x="6557213" y="3484115"/>
                  <a:ext cx="108261"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7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281" name="平行四边形 280">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E81331C9-0346-4177-B1D8-F1CA52265213}"/>
                    </a:ext>
                  </a:extLst>
                </p:cNvPr>
                <p:cNvSpPr/>
                <p:nvPr/>
              </p:nvSpPr>
              <p:spPr>
                <a:xfrm>
                  <a:off x="6632996" y="3420615"/>
                  <a:ext cx="173218"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7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282" name="平行四边形 281">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674289AB-6BD1-4BEB-A25E-E86214969FAB}"/>
                    </a:ext>
                  </a:extLst>
                </p:cNvPr>
                <p:cNvSpPr/>
                <p:nvPr/>
              </p:nvSpPr>
              <p:spPr>
                <a:xfrm>
                  <a:off x="6752083" y="2671315"/>
                  <a:ext cx="151566"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7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283" name="平行四边形 282">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505B3E7C-BBCA-4460-82B4-6A6DC2C541CB}"/>
                    </a:ext>
                  </a:extLst>
                </p:cNvPr>
                <p:cNvSpPr/>
                <p:nvPr/>
              </p:nvSpPr>
              <p:spPr>
                <a:xfrm>
                  <a:off x="6849518" y="2544315"/>
                  <a:ext cx="151566"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7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284" name="平行四边形 283">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B4E13D55-E94D-4765-B5CF-399D194BAFDF}"/>
                    </a:ext>
                  </a:extLst>
                </p:cNvPr>
                <p:cNvSpPr/>
                <p:nvPr/>
              </p:nvSpPr>
              <p:spPr>
                <a:xfrm>
                  <a:off x="6892823" y="2722115"/>
                  <a:ext cx="129913"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7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285" name="平行四边形 284">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740BC905-23FA-4456-8E72-9941D5EC164E}"/>
                    </a:ext>
                  </a:extLst>
                </p:cNvPr>
                <p:cNvSpPr/>
                <p:nvPr/>
              </p:nvSpPr>
              <p:spPr>
                <a:xfrm>
                  <a:off x="7044388" y="2988815"/>
                  <a:ext cx="151566"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7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286" name="平行四边形 285">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CAE0ADE2-2D76-4063-8387-71F189C9E784}"/>
                    </a:ext>
                  </a:extLst>
                </p:cNvPr>
                <p:cNvSpPr/>
                <p:nvPr/>
              </p:nvSpPr>
              <p:spPr>
                <a:xfrm>
                  <a:off x="7206780" y="2823715"/>
                  <a:ext cx="205696"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7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287" name="平行四边形 286">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9BD9C8A7-8E04-4F01-B69C-3CD9330B14BE}"/>
                    </a:ext>
                  </a:extLst>
                </p:cNvPr>
                <p:cNvSpPr/>
                <p:nvPr/>
              </p:nvSpPr>
              <p:spPr>
                <a:xfrm>
                  <a:off x="7282563" y="2658615"/>
                  <a:ext cx="108261"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7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288" name="平行四边形 287">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B8145496-0988-49AC-A11D-8CD5AA206BB5}"/>
                    </a:ext>
                  </a:extLst>
                </p:cNvPr>
                <p:cNvSpPr/>
                <p:nvPr/>
              </p:nvSpPr>
              <p:spPr>
                <a:xfrm>
                  <a:off x="3991423" y="3268215"/>
                  <a:ext cx="119087"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7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289" name="平行四边形 288">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7D84320A-E6B4-4B4C-A22B-2D969C96D101}"/>
                    </a:ext>
                  </a:extLst>
                </p:cNvPr>
                <p:cNvSpPr/>
                <p:nvPr/>
              </p:nvSpPr>
              <p:spPr>
                <a:xfrm>
                  <a:off x="4110510" y="2493515"/>
                  <a:ext cx="216522"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7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290" name="平行四边形 289">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242B5CAB-4ACB-44A6-A523-7879985C8D0D}"/>
                    </a:ext>
                  </a:extLst>
                </p:cNvPr>
                <p:cNvSpPr/>
                <p:nvPr/>
              </p:nvSpPr>
              <p:spPr>
                <a:xfrm>
                  <a:off x="4272902" y="2912615"/>
                  <a:ext cx="19487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7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291" name="平行四边形 290">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3B6B147B-E431-4591-9999-364C285243D8}"/>
                    </a:ext>
                  </a:extLst>
                </p:cNvPr>
                <p:cNvSpPr/>
                <p:nvPr/>
              </p:nvSpPr>
              <p:spPr>
                <a:xfrm>
                  <a:off x="4391989" y="2531615"/>
                  <a:ext cx="216522"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7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292" name="平行四边形 291">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57D3C6F7-DD04-421E-B56B-B96F6D024FDB}"/>
                    </a:ext>
                  </a:extLst>
                </p:cNvPr>
                <p:cNvSpPr/>
                <p:nvPr/>
              </p:nvSpPr>
              <p:spPr>
                <a:xfrm>
                  <a:off x="4413642" y="3052315"/>
                  <a:ext cx="129913"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7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293" name="平行四边形 292">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91BC1FAA-E352-4AFD-94E5-19DE90DB54E7}"/>
                    </a:ext>
                  </a:extLst>
                </p:cNvPr>
                <p:cNvSpPr/>
                <p:nvPr/>
              </p:nvSpPr>
              <p:spPr>
                <a:xfrm>
                  <a:off x="4554381" y="3052315"/>
                  <a:ext cx="14074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7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294" name="平行四边形 293">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5AB9BB80-CD26-4037-877B-85A12BAF8B74}"/>
                    </a:ext>
                  </a:extLst>
                </p:cNvPr>
                <p:cNvSpPr/>
                <p:nvPr/>
              </p:nvSpPr>
              <p:spPr>
                <a:xfrm>
                  <a:off x="4630164" y="2620515"/>
                  <a:ext cx="184044"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7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295" name="平行四边形 294">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73FC2C42-564F-4431-88D5-DA8F344EFE2D}"/>
                    </a:ext>
                  </a:extLst>
                </p:cNvPr>
                <p:cNvSpPr/>
                <p:nvPr/>
              </p:nvSpPr>
              <p:spPr>
                <a:xfrm>
                  <a:off x="4749251" y="2836415"/>
                  <a:ext cx="151566"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7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296" name="平行四边形 295">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4CB01A02-9F16-4946-97B8-12AB35BF0D9C}"/>
                    </a:ext>
                  </a:extLst>
                </p:cNvPr>
                <p:cNvSpPr/>
                <p:nvPr/>
              </p:nvSpPr>
              <p:spPr>
                <a:xfrm>
                  <a:off x="4846686" y="3153915"/>
                  <a:ext cx="216522"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7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297" name="平行四边形 296">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228ECF2C-2494-46E4-B86B-80DD3E6B63F9}"/>
                    </a:ext>
                  </a:extLst>
                </p:cNvPr>
                <p:cNvSpPr/>
                <p:nvPr/>
              </p:nvSpPr>
              <p:spPr>
                <a:xfrm>
                  <a:off x="4965774" y="3471415"/>
                  <a:ext cx="151566"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7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298" name="平行四边形 297">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7D90DDB1-2CEB-4321-855D-3E842EA6AE9D}"/>
                    </a:ext>
                  </a:extLst>
                </p:cNvPr>
                <p:cNvSpPr/>
                <p:nvPr/>
              </p:nvSpPr>
              <p:spPr>
                <a:xfrm>
                  <a:off x="5149818" y="3496815"/>
                  <a:ext cx="151566"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7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299" name="平行四边形 298">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5CACEB28-B128-4A20-AB0F-F73911CB9FC4}"/>
                    </a:ext>
                  </a:extLst>
                </p:cNvPr>
                <p:cNvSpPr/>
                <p:nvPr/>
              </p:nvSpPr>
              <p:spPr>
                <a:xfrm>
                  <a:off x="5182296" y="2811015"/>
                  <a:ext cx="119087"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7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300" name="平行四边形 299">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37FA221C-3FE5-4175-8735-E6AF1E49E4F4}"/>
                    </a:ext>
                  </a:extLst>
                </p:cNvPr>
                <p:cNvSpPr/>
                <p:nvPr/>
              </p:nvSpPr>
              <p:spPr>
                <a:xfrm>
                  <a:off x="5301383" y="3509515"/>
                  <a:ext cx="205696"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7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301" name="平行四边形 300">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2F796C6D-244D-43C0-9159-7DE693A617CE}"/>
                    </a:ext>
                  </a:extLst>
                </p:cNvPr>
                <p:cNvSpPr/>
                <p:nvPr/>
              </p:nvSpPr>
              <p:spPr>
                <a:xfrm>
                  <a:off x="5452949" y="2747515"/>
                  <a:ext cx="129913"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7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302" name="平行四边形 301">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5F497263-0F33-4442-8119-602CA59DF13B}"/>
                    </a:ext>
                  </a:extLst>
                </p:cNvPr>
                <p:cNvSpPr/>
                <p:nvPr/>
              </p:nvSpPr>
              <p:spPr>
                <a:xfrm>
                  <a:off x="5507079" y="2950715"/>
                  <a:ext cx="129913"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7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303" name="平行四边形 302">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4CF00B49-A99B-4368-BF2B-A806A99DD018}"/>
                    </a:ext>
                  </a:extLst>
                </p:cNvPr>
                <p:cNvSpPr/>
                <p:nvPr/>
              </p:nvSpPr>
              <p:spPr>
                <a:xfrm>
                  <a:off x="5669471" y="2658615"/>
                  <a:ext cx="216522"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7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304" name="平行四边形 303">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02D6F229-7827-49AC-BBB6-30D4FB09DF18}"/>
                    </a:ext>
                  </a:extLst>
                </p:cNvPr>
                <p:cNvSpPr/>
                <p:nvPr/>
              </p:nvSpPr>
              <p:spPr>
                <a:xfrm>
                  <a:off x="5712776" y="3395215"/>
                  <a:ext cx="19487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7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305" name="平行四边形 304">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1531909E-5C9A-43D0-A1EA-928B2D9A102C}"/>
                    </a:ext>
                  </a:extLst>
                </p:cNvPr>
                <p:cNvSpPr/>
                <p:nvPr/>
              </p:nvSpPr>
              <p:spPr>
                <a:xfrm>
                  <a:off x="5875167" y="2938015"/>
                  <a:ext cx="162392"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7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306" name="平行四边形 305">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8D20B418-CF82-4133-BD4A-7764D113D4EC}"/>
                    </a:ext>
                  </a:extLst>
                </p:cNvPr>
                <p:cNvSpPr/>
                <p:nvPr/>
              </p:nvSpPr>
              <p:spPr>
                <a:xfrm>
                  <a:off x="6005081" y="2912615"/>
                  <a:ext cx="162392"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7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307" name="平行四边形 306">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0FC8A48D-F26D-4DB0-906A-902F48CC2EE4}"/>
                    </a:ext>
                  </a:extLst>
                </p:cNvPr>
                <p:cNvSpPr/>
                <p:nvPr/>
              </p:nvSpPr>
              <p:spPr>
                <a:xfrm>
                  <a:off x="6070038" y="2887215"/>
                  <a:ext cx="129913"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7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308" name="平行四边形 307">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3FDFE329-B6A6-4407-9A00-DC51E5F8B1FD}"/>
                    </a:ext>
                  </a:extLst>
                </p:cNvPr>
                <p:cNvSpPr/>
                <p:nvPr/>
              </p:nvSpPr>
              <p:spPr>
                <a:xfrm>
                  <a:off x="6232429" y="2887215"/>
                  <a:ext cx="184044"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7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309" name="平行四边形 308">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B347EC90-12FB-4671-A1D9-36F81C191C7E}"/>
                    </a:ext>
                  </a:extLst>
                </p:cNvPr>
                <p:cNvSpPr/>
                <p:nvPr/>
              </p:nvSpPr>
              <p:spPr>
                <a:xfrm>
                  <a:off x="6319038" y="2899915"/>
                  <a:ext cx="14074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7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310" name="平行四边形 309">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D9883BBF-AFF3-4712-9B36-9F5154C0865B}"/>
                    </a:ext>
                  </a:extLst>
                </p:cNvPr>
                <p:cNvSpPr/>
                <p:nvPr/>
              </p:nvSpPr>
              <p:spPr>
                <a:xfrm>
                  <a:off x="6405647" y="2722115"/>
                  <a:ext cx="205696"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7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311" name="平行四边形 310">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93813E53-ACCF-4B75-8682-75382A3BFF94}"/>
                    </a:ext>
                  </a:extLst>
                </p:cNvPr>
                <p:cNvSpPr/>
                <p:nvPr/>
              </p:nvSpPr>
              <p:spPr>
                <a:xfrm>
                  <a:off x="6524735" y="2823715"/>
                  <a:ext cx="19487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7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312" name="平行四边形 311">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DB447C5F-826E-4AA2-9400-57D34CCE61B7}"/>
                    </a:ext>
                  </a:extLst>
                </p:cNvPr>
                <p:cNvSpPr/>
                <p:nvPr/>
              </p:nvSpPr>
              <p:spPr>
                <a:xfrm>
                  <a:off x="6643822" y="2938015"/>
                  <a:ext cx="184044"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7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313" name="平行四边形 312">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69E2039B-EEF3-40F8-8F2E-54F3FC89EC73}"/>
                    </a:ext>
                  </a:extLst>
                </p:cNvPr>
                <p:cNvSpPr/>
                <p:nvPr/>
              </p:nvSpPr>
              <p:spPr>
                <a:xfrm>
                  <a:off x="6741257" y="2595115"/>
                  <a:ext cx="119087"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7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314" name="平行四边形 313">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945E4C6D-5918-4AE8-B9D9-9E1DCBB15430}"/>
                    </a:ext>
                  </a:extLst>
                </p:cNvPr>
                <p:cNvSpPr/>
                <p:nvPr/>
              </p:nvSpPr>
              <p:spPr>
                <a:xfrm>
                  <a:off x="6817040" y="3103115"/>
                  <a:ext cx="108261"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7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315" name="平行四边形 314">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3E3956FA-0878-409E-BB4C-1E263AAD4444}"/>
                    </a:ext>
                  </a:extLst>
                </p:cNvPr>
                <p:cNvSpPr/>
                <p:nvPr/>
              </p:nvSpPr>
              <p:spPr>
                <a:xfrm>
                  <a:off x="6990258" y="3357115"/>
                  <a:ext cx="129913"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7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316" name="平行四边形 315">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F81DE0FC-7607-4CB4-A7CD-0E19B55082DC}"/>
                    </a:ext>
                  </a:extLst>
                </p:cNvPr>
                <p:cNvSpPr/>
                <p:nvPr/>
              </p:nvSpPr>
              <p:spPr>
                <a:xfrm>
                  <a:off x="7022736" y="3039615"/>
                  <a:ext cx="129913"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7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317" name="平行四边形 316">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407F06C2-FDBD-460C-BEA1-C14ACAFE3A5B}"/>
                    </a:ext>
                  </a:extLst>
                </p:cNvPr>
                <p:cNvSpPr/>
                <p:nvPr/>
              </p:nvSpPr>
              <p:spPr>
                <a:xfrm>
                  <a:off x="7206780" y="3293615"/>
                  <a:ext cx="14074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7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318" name="平行四边形 317">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6437CCA6-41F6-45AD-BAC6-337396AD8EA5}"/>
                    </a:ext>
                  </a:extLst>
                </p:cNvPr>
                <p:cNvSpPr/>
                <p:nvPr/>
              </p:nvSpPr>
              <p:spPr>
                <a:xfrm>
                  <a:off x="7217606" y="2633215"/>
                  <a:ext cx="19487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7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319" name="平行四边形 318">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D24D451D-8F00-446B-A2D9-87C25128D7F4}"/>
                    </a:ext>
                  </a:extLst>
                </p:cNvPr>
                <p:cNvSpPr/>
                <p:nvPr/>
              </p:nvSpPr>
              <p:spPr>
                <a:xfrm>
                  <a:off x="7743740" y="2544315"/>
                  <a:ext cx="151566"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7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320" name="平行四边形 319">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727446A3-7BC1-4CB2-9C3D-9D5C92ED503D}"/>
                    </a:ext>
                  </a:extLst>
                </p:cNvPr>
                <p:cNvSpPr/>
                <p:nvPr/>
              </p:nvSpPr>
              <p:spPr>
                <a:xfrm>
                  <a:off x="8101003" y="2823715"/>
                  <a:ext cx="205696"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7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321" name="平行四边形 320">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AF0D97A2-B2A9-40C7-ACA8-F7190D72D7EF}"/>
                    </a:ext>
                  </a:extLst>
                </p:cNvPr>
                <p:cNvSpPr/>
                <p:nvPr/>
              </p:nvSpPr>
              <p:spPr>
                <a:xfrm>
                  <a:off x="7635479" y="2595115"/>
                  <a:ext cx="119087"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7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322" name="平行四边形 321">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65BE92CB-DC8A-42C4-819C-0AE5E06E53F7}"/>
                    </a:ext>
                  </a:extLst>
                </p:cNvPr>
                <p:cNvSpPr/>
                <p:nvPr/>
              </p:nvSpPr>
              <p:spPr>
                <a:xfrm>
                  <a:off x="7916958" y="3039615"/>
                  <a:ext cx="129913"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7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grpSp>
          <p:sp>
            <p:nvSpPr>
              <p:cNvPr id="254" name="文本框 253">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27BA823A-E2E1-4B31-B4D6-82B6D6A4C785}"/>
                  </a:ext>
                </a:extLst>
              </p:cNvPr>
              <p:cNvSpPr txBox="1"/>
              <p:nvPr/>
            </p:nvSpPr>
            <p:spPr>
              <a:xfrm>
                <a:off x="4010550" y="2153914"/>
                <a:ext cx="4242019" cy="1660384"/>
              </a:xfrm>
              <a:prstGeom prst="rect">
                <a:avLst/>
              </a:prstGeom>
              <a:noFill/>
            </p:spPr>
            <p:txBody>
              <a:bodyPr vert="horz" wrap="square" rtlCol="0">
                <a:spAutoFit/>
              </a:bodyPr>
              <a:lstStyle/>
              <a:p>
                <a:pPr marL="0" marR="0" lvl="0" indent="0" algn="dist" defTabSz="914400" rtl="0" eaLnBrk="1" fontAlgn="auto" latinLnBrk="0" hangingPunct="1">
                  <a:lnSpc>
                    <a:spcPct val="100000"/>
                  </a:lnSpc>
                  <a:spcBef>
                    <a:spcPts val="0"/>
                  </a:spcBef>
                  <a:spcAft>
                    <a:spcPts val="0"/>
                  </a:spcAft>
                  <a:buClrTx/>
                  <a:buSzTx/>
                  <a:buFontTx/>
                  <a:buNone/>
                  <a:tabLst/>
                  <a:defRPr/>
                </a:pPr>
                <a:r>
                  <a:rPr kumimoji="0" lang="en-US" altLang="zh-CN" sz="3200" b="0" i="1" u="none" strike="noStrike" kern="1200" cap="none" spc="0" normalizeH="0" baseline="0" noProof="0" dirty="0">
                    <a:ln>
                      <a:noFill/>
                    </a:ln>
                    <a:solidFill>
                      <a:srgbClr val="2CC8B8"/>
                    </a:solidFill>
                    <a:effectLst/>
                    <a:uLnTx/>
                    <a:uFillTx/>
                    <a:latin typeface="字魂36号-正文宋楷" panose="02000000000000000000" pitchFamily="2" charset="-122"/>
                    <a:ea typeface="字魂36号-正文宋楷" panose="02000000000000000000" pitchFamily="2" charset="-122"/>
                  </a:rPr>
                  <a:t>NO.3</a:t>
                </a:r>
                <a:endParaRPr kumimoji="0" lang="zh-CN" altLang="en-US" sz="3200" b="0" i="1" u="none" strike="noStrike" kern="1200" cap="none" spc="0" normalizeH="0" baseline="0" noProof="0" dirty="0">
                  <a:ln>
                    <a:noFill/>
                  </a:ln>
                  <a:solidFill>
                    <a:srgbClr val="2CC8B8"/>
                  </a:solidFill>
                  <a:effectLst/>
                  <a:uLnTx/>
                  <a:uFillTx/>
                  <a:latin typeface="字魂36号-正文宋楷" panose="02000000000000000000" pitchFamily="2" charset="-122"/>
                  <a:ea typeface="字魂36号-正文宋楷" panose="02000000000000000000" pitchFamily="2" charset="-122"/>
                </a:endParaRPr>
              </a:p>
            </p:txBody>
          </p:sp>
          <p:sp>
            <p:nvSpPr>
              <p:cNvPr id="255" name="文本框 254">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45D4D39C-CE4A-4133-8395-18370393BD3C}"/>
                  </a:ext>
                </a:extLst>
              </p:cNvPr>
              <p:cNvSpPr txBox="1"/>
              <p:nvPr/>
            </p:nvSpPr>
            <p:spPr>
              <a:xfrm>
                <a:off x="3939432" y="2153914"/>
                <a:ext cx="4302312" cy="1660384"/>
              </a:xfrm>
              <a:prstGeom prst="rect">
                <a:avLst/>
              </a:prstGeom>
              <a:noFill/>
            </p:spPr>
            <p:txBody>
              <a:bodyPr vert="horz" wrap="square" rtlCol="0">
                <a:spAutoFit/>
              </a:bodyPr>
              <a:lstStyle/>
              <a:p>
                <a:pPr marL="0" marR="0" lvl="0" indent="0" algn="dist" defTabSz="914400" rtl="0" eaLnBrk="1" fontAlgn="auto" latinLnBrk="0" hangingPunct="1">
                  <a:lnSpc>
                    <a:spcPct val="100000"/>
                  </a:lnSpc>
                  <a:spcBef>
                    <a:spcPts val="0"/>
                  </a:spcBef>
                  <a:spcAft>
                    <a:spcPts val="0"/>
                  </a:spcAft>
                  <a:buClrTx/>
                  <a:buSzTx/>
                  <a:buFontTx/>
                  <a:buNone/>
                  <a:tabLst/>
                  <a:defRPr/>
                </a:pPr>
                <a:r>
                  <a:rPr kumimoji="0" lang="en-US" altLang="zh-CN" sz="3200" b="0" i="1" u="none" strike="noStrike" kern="1200" cap="none" spc="0" normalizeH="0" baseline="0" noProof="0" dirty="0">
                    <a:ln>
                      <a:noFill/>
                    </a:ln>
                    <a:solidFill>
                      <a:srgbClr val="A1249B"/>
                    </a:solidFill>
                    <a:effectLst/>
                    <a:uLnTx/>
                    <a:uFillTx/>
                    <a:latin typeface="字魂36号-正文宋楷" panose="02000000000000000000" pitchFamily="2" charset="-122"/>
                    <a:ea typeface="字魂36号-正文宋楷" panose="02000000000000000000" pitchFamily="2" charset="-122"/>
                  </a:rPr>
                  <a:t>NO.3</a:t>
                </a:r>
                <a:endParaRPr kumimoji="0" lang="zh-CN" altLang="en-US" sz="3200" b="0" i="1" u="none" strike="noStrike" kern="1200" cap="none" spc="0" normalizeH="0" baseline="0" noProof="0" dirty="0">
                  <a:ln>
                    <a:noFill/>
                  </a:ln>
                  <a:solidFill>
                    <a:srgbClr val="A1249B"/>
                  </a:solidFill>
                  <a:effectLst/>
                  <a:uLnTx/>
                  <a:uFillTx/>
                  <a:latin typeface="字魂36号-正文宋楷" panose="02000000000000000000" pitchFamily="2" charset="-122"/>
                  <a:ea typeface="字魂36号-正文宋楷" panose="02000000000000000000" pitchFamily="2" charset="-122"/>
                </a:endParaRPr>
              </a:p>
            </p:txBody>
          </p:sp>
          <p:sp>
            <p:nvSpPr>
              <p:cNvPr id="256" name="文本框 255">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25B23DCB-B487-499A-B227-7C7BBFC77EDB}"/>
                  </a:ext>
                </a:extLst>
              </p:cNvPr>
              <p:cNvSpPr txBox="1"/>
              <p:nvPr/>
            </p:nvSpPr>
            <p:spPr>
              <a:xfrm>
                <a:off x="3974989" y="2153914"/>
                <a:ext cx="4266751" cy="1660384"/>
              </a:xfrm>
              <a:prstGeom prst="rect">
                <a:avLst/>
              </a:prstGeom>
              <a:noFill/>
            </p:spPr>
            <p:txBody>
              <a:bodyPr vert="horz" wrap="square" rtlCol="0">
                <a:spAutoFit/>
              </a:bodyPr>
              <a:lstStyle/>
              <a:p>
                <a:pPr marL="0" marR="0" lvl="0" indent="0" algn="dist" defTabSz="914400" rtl="0" eaLnBrk="1" fontAlgn="auto" latinLnBrk="0" hangingPunct="1">
                  <a:lnSpc>
                    <a:spcPct val="100000"/>
                  </a:lnSpc>
                  <a:spcBef>
                    <a:spcPts val="0"/>
                  </a:spcBef>
                  <a:spcAft>
                    <a:spcPts val="0"/>
                  </a:spcAft>
                  <a:buClrTx/>
                  <a:buSzTx/>
                  <a:buFontTx/>
                  <a:buNone/>
                  <a:tabLst/>
                  <a:defRPr/>
                </a:pPr>
                <a:r>
                  <a:rPr kumimoji="0" lang="en-US" altLang="zh-CN" sz="3200" b="0" i="1" u="none" strike="noStrike" kern="1200" cap="none" spc="0" normalizeH="0" baseline="0" noProof="0" dirty="0">
                    <a:ln>
                      <a:noFill/>
                    </a:ln>
                    <a:solidFill>
                      <a:srgbClr val="FFFFFF"/>
                    </a:solidFill>
                    <a:effectLst/>
                    <a:uLnTx/>
                    <a:uFillTx/>
                    <a:latin typeface="字魂36号-正文宋楷" panose="02000000000000000000" pitchFamily="2" charset="-122"/>
                    <a:ea typeface="字魂36号-正文宋楷" panose="02000000000000000000" pitchFamily="2" charset="-122"/>
                  </a:rPr>
                  <a:t>NO.3</a:t>
                </a:r>
                <a:endParaRPr kumimoji="0" lang="zh-CN" altLang="en-US" sz="3200" b="0" i="1" u="none" strike="noStrike" kern="1200" cap="none" spc="0" normalizeH="0" baseline="0" noProof="0" dirty="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grpSp>
      </p:grpSp>
      <p:grpSp>
        <p:nvGrpSpPr>
          <p:cNvPr id="327" name="组合 326">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29E6EE78-617B-444C-8504-045DC35F5539}"/>
              </a:ext>
            </a:extLst>
          </p:cNvPr>
          <p:cNvGrpSpPr/>
          <p:nvPr/>
        </p:nvGrpSpPr>
        <p:grpSpPr>
          <a:xfrm>
            <a:off x="6453017" y="4011432"/>
            <a:ext cx="1640455" cy="1661036"/>
            <a:chOff x="6453015" y="4011432"/>
            <a:chExt cx="1640454" cy="1661036"/>
          </a:xfrm>
        </p:grpSpPr>
        <p:grpSp>
          <p:nvGrpSpPr>
            <p:cNvPr id="328" name="组合 327">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0C466086-6395-42D0-AE9B-97E3BB1CE47B}"/>
                </a:ext>
              </a:extLst>
            </p:cNvPr>
            <p:cNvGrpSpPr/>
            <p:nvPr/>
          </p:nvGrpSpPr>
          <p:grpSpPr>
            <a:xfrm>
              <a:off x="6453015" y="4011432"/>
              <a:ext cx="1640454" cy="1661036"/>
              <a:chOff x="4401252" y="1908625"/>
              <a:chExt cx="3672156" cy="3718227"/>
            </a:xfrm>
          </p:grpSpPr>
          <p:pic>
            <p:nvPicPr>
              <p:cNvPr id="400" name="图片 399">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BC3A5196-F753-40EA-8A5B-5D1EE767D4EF}"/>
                  </a:ext>
                </a:extLst>
              </p:cNvPr>
              <p:cNvPicPr>
                <a:picLocks noChangeAspect="1"/>
              </p:cNvPicPr>
              <p:nvPr/>
            </p:nvPicPr>
            <p:blipFill>
              <a:blip r:embed="rId8" cstate="screen">
                <a:extLst>
                  <a:ext uri="{28A0092B-C50C-407E-A947-70E740481C1C}">
                    <a14:useLocalDpi xmlns:a14="http://schemas.microsoft.com/office/drawing/2010/main"/>
                  </a:ext>
                </a:extLst>
              </a:blip>
              <a:stretch>
                <a:fillRect/>
              </a:stretch>
            </p:blipFill>
            <p:spPr>
              <a:xfrm>
                <a:off x="4401252" y="1908625"/>
                <a:ext cx="3672156" cy="3718227"/>
              </a:xfrm>
              <a:custGeom>
                <a:avLst/>
                <a:gdLst>
                  <a:gd name="connsiteX0" fmla="*/ 1517420 w 3034840"/>
                  <a:gd name="connsiteY0" fmla="*/ 0 h 3034839"/>
                  <a:gd name="connsiteX1" fmla="*/ 3034840 w 3034840"/>
                  <a:gd name="connsiteY1" fmla="*/ 1517420 h 3034839"/>
                  <a:gd name="connsiteX2" fmla="*/ 1517421 w 3034840"/>
                  <a:gd name="connsiteY2" fmla="*/ 3034839 h 3034839"/>
                  <a:gd name="connsiteX3" fmla="*/ 0 w 3034840"/>
                  <a:gd name="connsiteY3" fmla="*/ 1517419 h 3034839"/>
                </a:gdLst>
                <a:ahLst/>
                <a:cxnLst>
                  <a:cxn ang="0">
                    <a:pos x="connsiteX0" y="connsiteY0"/>
                  </a:cxn>
                  <a:cxn ang="0">
                    <a:pos x="connsiteX1" y="connsiteY1"/>
                  </a:cxn>
                  <a:cxn ang="0">
                    <a:pos x="connsiteX2" y="connsiteY2"/>
                  </a:cxn>
                  <a:cxn ang="0">
                    <a:pos x="connsiteX3" y="connsiteY3"/>
                  </a:cxn>
                </a:cxnLst>
                <a:rect l="l" t="t" r="r" b="b"/>
                <a:pathLst>
                  <a:path w="3034840" h="3034839">
                    <a:moveTo>
                      <a:pt x="1517420" y="0"/>
                    </a:moveTo>
                    <a:lnTo>
                      <a:pt x="3034840" y="1517420"/>
                    </a:lnTo>
                    <a:lnTo>
                      <a:pt x="1517421" y="3034839"/>
                    </a:lnTo>
                    <a:lnTo>
                      <a:pt x="0" y="1517419"/>
                    </a:lnTo>
                    <a:close/>
                  </a:path>
                </a:pathLst>
              </a:custGeom>
            </p:spPr>
          </p:pic>
          <p:grpSp>
            <p:nvGrpSpPr>
              <p:cNvPr id="401" name="组合 400">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6851FBCD-26E3-48FC-8ADB-FE36F9E8189A}"/>
                  </a:ext>
                </a:extLst>
              </p:cNvPr>
              <p:cNvGrpSpPr/>
              <p:nvPr/>
            </p:nvGrpSpPr>
            <p:grpSpPr>
              <a:xfrm>
                <a:off x="4880330" y="2492475"/>
                <a:ext cx="2639230" cy="2596607"/>
                <a:chOff x="7661318" y="1339663"/>
                <a:chExt cx="4540027" cy="4466705"/>
              </a:xfrm>
            </p:grpSpPr>
            <p:sp>
              <p:nvSpPr>
                <p:cNvPr id="402" name="矩形 401">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4F1BC100-F6FF-4E0E-9E25-DFD61B0E4528}"/>
                    </a:ext>
                  </a:extLst>
                </p:cNvPr>
                <p:cNvSpPr/>
                <p:nvPr/>
              </p:nvSpPr>
              <p:spPr>
                <a:xfrm rot="2700000">
                  <a:off x="7734641" y="1339663"/>
                  <a:ext cx="4466704" cy="4466704"/>
                </a:xfrm>
                <a:prstGeom prst="rect">
                  <a:avLst/>
                </a:prstGeom>
                <a:noFill/>
                <a:ln w="38100">
                  <a:solidFill>
                    <a:srgbClr val="A1249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403" name="矩形 402">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4BC7A0E4-A010-4C2E-AE92-1509DE4B0195}"/>
                    </a:ext>
                  </a:extLst>
                </p:cNvPr>
                <p:cNvSpPr/>
                <p:nvPr/>
              </p:nvSpPr>
              <p:spPr>
                <a:xfrm rot="2700000">
                  <a:off x="7661318" y="1339664"/>
                  <a:ext cx="4466704" cy="4466704"/>
                </a:xfrm>
                <a:prstGeom prst="rect">
                  <a:avLst/>
                </a:prstGeom>
                <a:noFill/>
                <a:ln w="38100">
                  <a:solidFill>
                    <a:srgbClr val="DE044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grpSp>
        </p:grpSp>
        <p:grpSp>
          <p:nvGrpSpPr>
            <p:cNvPr id="329" name="组合 328">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39FC9919-8157-48DD-838F-2A1985D2FC33}"/>
                </a:ext>
              </a:extLst>
            </p:cNvPr>
            <p:cNvGrpSpPr/>
            <p:nvPr/>
          </p:nvGrpSpPr>
          <p:grpSpPr>
            <a:xfrm>
              <a:off x="6734924" y="4536557"/>
              <a:ext cx="1073612" cy="584775"/>
              <a:chOff x="3939432" y="2153914"/>
              <a:chExt cx="4367267" cy="1660384"/>
            </a:xfrm>
          </p:grpSpPr>
          <p:grpSp>
            <p:nvGrpSpPr>
              <p:cNvPr id="330" name="组合 329">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E6191950-9253-4458-965F-86FCE089642A}"/>
                  </a:ext>
                </a:extLst>
              </p:cNvPr>
              <p:cNvGrpSpPr/>
              <p:nvPr/>
            </p:nvGrpSpPr>
            <p:grpSpPr>
              <a:xfrm>
                <a:off x="3991423" y="2493515"/>
                <a:ext cx="4315276" cy="1041400"/>
                <a:chOff x="3991423" y="2493515"/>
                <a:chExt cx="4315276" cy="1041400"/>
              </a:xfrm>
            </p:grpSpPr>
            <p:sp>
              <p:nvSpPr>
                <p:cNvPr id="334" name="平行四边形 333">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F3C3F652-3C32-4140-A2D1-64BCFC72D411}"/>
                    </a:ext>
                  </a:extLst>
                </p:cNvPr>
                <p:cNvSpPr/>
                <p:nvPr/>
              </p:nvSpPr>
              <p:spPr>
                <a:xfrm>
                  <a:off x="4002249" y="2557015"/>
                  <a:ext cx="19487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7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335" name="平行四边形 334">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EC0239A2-2646-4730-9505-4D2DE358741B}"/>
                    </a:ext>
                  </a:extLst>
                </p:cNvPr>
                <p:cNvSpPr/>
                <p:nvPr/>
              </p:nvSpPr>
              <p:spPr>
                <a:xfrm>
                  <a:off x="4142989" y="2785615"/>
                  <a:ext cx="19487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7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336" name="平行四边形 335">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4D07FC18-90EC-4472-8D81-7B236F0A91EE}"/>
                    </a:ext>
                  </a:extLst>
                </p:cNvPr>
                <p:cNvSpPr/>
                <p:nvPr/>
              </p:nvSpPr>
              <p:spPr>
                <a:xfrm>
                  <a:off x="4272902" y="2772915"/>
                  <a:ext cx="129913"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7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337" name="平行四边形 336">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A8B1BD81-D2A2-46EB-A90E-D3C52A50D917}"/>
                    </a:ext>
                  </a:extLst>
                </p:cNvPr>
                <p:cNvSpPr/>
                <p:nvPr/>
              </p:nvSpPr>
              <p:spPr>
                <a:xfrm>
                  <a:off x="4316206" y="3306315"/>
                  <a:ext cx="129913"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7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338" name="平行四边形 337">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16106F31-1465-4040-83C8-73A68BB51E71}"/>
                    </a:ext>
                  </a:extLst>
                </p:cNvPr>
                <p:cNvSpPr/>
                <p:nvPr/>
              </p:nvSpPr>
              <p:spPr>
                <a:xfrm>
                  <a:off x="4489424" y="3319015"/>
                  <a:ext cx="14074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7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339" name="平行四边形 338">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BFEA1E13-F0BB-4790-AA74-BEF1E7DDF853}"/>
                    </a:ext>
                  </a:extLst>
                </p:cNvPr>
                <p:cNvSpPr/>
                <p:nvPr/>
              </p:nvSpPr>
              <p:spPr>
                <a:xfrm>
                  <a:off x="4576033" y="3319015"/>
                  <a:ext cx="151566"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7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340" name="平行四边形 339">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A10A7A78-858A-49DD-9E8E-87E50EA45CF4}"/>
                    </a:ext>
                  </a:extLst>
                </p:cNvPr>
                <p:cNvSpPr/>
                <p:nvPr/>
              </p:nvSpPr>
              <p:spPr>
                <a:xfrm>
                  <a:off x="4619338" y="2493515"/>
                  <a:ext cx="108261"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7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341" name="平行四边形 340">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DCC3FC2E-F477-43C0-8C67-9E1BD3561C1A}"/>
                    </a:ext>
                  </a:extLst>
                </p:cNvPr>
                <p:cNvSpPr/>
                <p:nvPr/>
              </p:nvSpPr>
              <p:spPr>
                <a:xfrm>
                  <a:off x="4727599" y="3268215"/>
                  <a:ext cx="173218"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7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342" name="平行四边形 341">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70ED1EBB-81F0-44D9-BE3A-C14218636671}"/>
                    </a:ext>
                  </a:extLst>
                </p:cNvPr>
                <p:cNvSpPr/>
                <p:nvPr/>
              </p:nvSpPr>
              <p:spPr>
                <a:xfrm>
                  <a:off x="4857512" y="2595115"/>
                  <a:ext cx="162392"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7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343" name="平行四边形 342">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CF47268D-EF7B-4CB9-841C-92F83CE5E9B8}"/>
                    </a:ext>
                  </a:extLst>
                </p:cNvPr>
                <p:cNvSpPr/>
                <p:nvPr/>
              </p:nvSpPr>
              <p:spPr>
                <a:xfrm>
                  <a:off x="4944121" y="3395215"/>
                  <a:ext cx="14074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7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344" name="平行四边形 343">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7051679E-F442-4536-8430-FC51A2A51250}"/>
                    </a:ext>
                  </a:extLst>
                </p:cNvPr>
                <p:cNvSpPr/>
                <p:nvPr/>
              </p:nvSpPr>
              <p:spPr>
                <a:xfrm>
                  <a:off x="5074035" y="2671315"/>
                  <a:ext cx="108261"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7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345" name="平行四边形 344">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7B0A8163-4426-463F-8323-D33B4F722810}"/>
                    </a:ext>
                  </a:extLst>
                </p:cNvPr>
                <p:cNvSpPr/>
                <p:nvPr/>
              </p:nvSpPr>
              <p:spPr>
                <a:xfrm>
                  <a:off x="5258079" y="3357115"/>
                  <a:ext cx="19487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7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346" name="平行四边形 345">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524BA591-4A6B-4A0C-B46F-81EC54384FFC}"/>
                    </a:ext>
                  </a:extLst>
                </p:cNvPr>
                <p:cNvSpPr/>
                <p:nvPr/>
              </p:nvSpPr>
              <p:spPr>
                <a:xfrm>
                  <a:off x="5290557" y="3217415"/>
                  <a:ext cx="151566"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7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347" name="平行四边形 346">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634E726D-CC18-47A0-90B8-3D09CB08A8A3}"/>
                    </a:ext>
                  </a:extLst>
                </p:cNvPr>
                <p:cNvSpPr/>
                <p:nvPr/>
              </p:nvSpPr>
              <p:spPr>
                <a:xfrm>
                  <a:off x="5398818" y="3306315"/>
                  <a:ext cx="14074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7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348" name="平行四边形 347">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316D466D-09D2-47FE-BF71-F53AABFE8CBC}"/>
                    </a:ext>
                  </a:extLst>
                </p:cNvPr>
                <p:cNvSpPr/>
                <p:nvPr/>
              </p:nvSpPr>
              <p:spPr>
                <a:xfrm>
                  <a:off x="5550384" y="3496815"/>
                  <a:ext cx="19487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7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349" name="平行四边形 348">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F038C23E-AE39-45FE-9BC9-9E02BD242B69}"/>
                    </a:ext>
                  </a:extLst>
                </p:cNvPr>
                <p:cNvSpPr/>
                <p:nvPr/>
              </p:nvSpPr>
              <p:spPr>
                <a:xfrm>
                  <a:off x="5604514" y="2658615"/>
                  <a:ext cx="19487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7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350" name="平行四边形 349">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AFF4CAB6-98CC-4A33-A30E-D587D43C3196}"/>
                    </a:ext>
                  </a:extLst>
                </p:cNvPr>
                <p:cNvSpPr/>
                <p:nvPr/>
              </p:nvSpPr>
              <p:spPr>
                <a:xfrm>
                  <a:off x="5788558" y="2976115"/>
                  <a:ext cx="216522"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7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351" name="平行四边形 350">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21DE006E-E975-44DE-8B10-8D9BBE832873}"/>
                    </a:ext>
                  </a:extLst>
                </p:cNvPr>
                <p:cNvSpPr/>
                <p:nvPr/>
              </p:nvSpPr>
              <p:spPr>
                <a:xfrm>
                  <a:off x="5831863" y="2976115"/>
                  <a:ext cx="151566"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7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352" name="平行四边形 351">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281C9D2A-2A6B-4B84-9D55-6C1A811B30E4}"/>
                    </a:ext>
                  </a:extLst>
                </p:cNvPr>
                <p:cNvSpPr/>
                <p:nvPr/>
              </p:nvSpPr>
              <p:spPr>
                <a:xfrm>
                  <a:off x="5972602" y="2645915"/>
                  <a:ext cx="19487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7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353" name="平行四边形 352">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2CD291EC-03CE-4C2D-9783-C5FCF53E2C15}"/>
                    </a:ext>
                  </a:extLst>
                </p:cNvPr>
                <p:cNvSpPr/>
                <p:nvPr/>
              </p:nvSpPr>
              <p:spPr>
                <a:xfrm>
                  <a:off x="6059211" y="2811015"/>
                  <a:ext cx="205696"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7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354" name="平行四边形 353">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4D33E882-51AC-4D53-A275-852512872A3B}"/>
                    </a:ext>
                  </a:extLst>
                </p:cNvPr>
                <p:cNvSpPr/>
                <p:nvPr/>
              </p:nvSpPr>
              <p:spPr>
                <a:xfrm>
                  <a:off x="6156646" y="3407915"/>
                  <a:ext cx="173218"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7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355" name="平行四边形 354">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1153371C-17CA-4B9E-9D9D-4D85DBFA587B}"/>
                    </a:ext>
                  </a:extLst>
                </p:cNvPr>
                <p:cNvSpPr/>
                <p:nvPr/>
              </p:nvSpPr>
              <p:spPr>
                <a:xfrm>
                  <a:off x="6319038" y="3255515"/>
                  <a:ext cx="162392"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7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356" name="平行四边形 355">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B35B4C57-EC11-40F4-A2DE-A6B96AE5BC68}"/>
                    </a:ext>
                  </a:extLst>
                </p:cNvPr>
                <p:cNvSpPr/>
                <p:nvPr/>
              </p:nvSpPr>
              <p:spPr>
                <a:xfrm>
                  <a:off x="6383995" y="3141215"/>
                  <a:ext cx="129913"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7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357" name="平行四边形 356">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2D802903-20F4-47CD-BE17-E5182FA5D1B9}"/>
                    </a:ext>
                  </a:extLst>
                </p:cNvPr>
                <p:cNvSpPr/>
                <p:nvPr/>
              </p:nvSpPr>
              <p:spPr>
                <a:xfrm>
                  <a:off x="6557213" y="3484115"/>
                  <a:ext cx="108261"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7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358" name="平行四边形 357">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16331139-B285-4390-8818-E05FCA914E52}"/>
                    </a:ext>
                  </a:extLst>
                </p:cNvPr>
                <p:cNvSpPr/>
                <p:nvPr/>
              </p:nvSpPr>
              <p:spPr>
                <a:xfrm>
                  <a:off x="6632996" y="3420615"/>
                  <a:ext cx="173218"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7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359" name="平行四边形 358">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91C0E949-9BF7-4D31-B742-E9C5F52CACCB}"/>
                    </a:ext>
                  </a:extLst>
                </p:cNvPr>
                <p:cNvSpPr/>
                <p:nvPr/>
              </p:nvSpPr>
              <p:spPr>
                <a:xfrm>
                  <a:off x="6752083" y="2671315"/>
                  <a:ext cx="151566"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7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360" name="平行四边形 359">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088AFC3F-5B49-43BE-808B-C40F27CADC11}"/>
                    </a:ext>
                  </a:extLst>
                </p:cNvPr>
                <p:cNvSpPr/>
                <p:nvPr/>
              </p:nvSpPr>
              <p:spPr>
                <a:xfrm>
                  <a:off x="6849518" y="2544315"/>
                  <a:ext cx="151566"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7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361" name="平行四边形 360">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CFAFB704-BE59-432D-B6E4-F718368B4779}"/>
                    </a:ext>
                  </a:extLst>
                </p:cNvPr>
                <p:cNvSpPr/>
                <p:nvPr/>
              </p:nvSpPr>
              <p:spPr>
                <a:xfrm>
                  <a:off x="6892823" y="2722115"/>
                  <a:ext cx="129913"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7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362" name="平行四边形 361">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26E17580-9230-46D6-96F9-302EE3FD2A05}"/>
                    </a:ext>
                  </a:extLst>
                </p:cNvPr>
                <p:cNvSpPr/>
                <p:nvPr/>
              </p:nvSpPr>
              <p:spPr>
                <a:xfrm>
                  <a:off x="7044388" y="2988815"/>
                  <a:ext cx="151566"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7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363" name="平行四边形 362">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015A5C0D-BDAC-4F70-B1D7-1DCB03C92E45}"/>
                    </a:ext>
                  </a:extLst>
                </p:cNvPr>
                <p:cNvSpPr/>
                <p:nvPr/>
              </p:nvSpPr>
              <p:spPr>
                <a:xfrm>
                  <a:off x="7206780" y="2823715"/>
                  <a:ext cx="205696"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7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364" name="平行四边形 363">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D894505C-5813-4C86-846B-F71257920B83}"/>
                    </a:ext>
                  </a:extLst>
                </p:cNvPr>
                <p:cNvSpPr/>
                <p:nvPr/>
              </p:nvSpPr>
              <p:spPr>
                <a:xfrm>
                  <a:off x="7282563" y="2658615"/>
                  <a:ext cx="108261"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7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365" name="平行四边形 364">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9382064D-BA61-4E49-8E5D-F1CE5B2D7BA7}"/>
                    </a:ext>
                  </a:extLst>
                </p:cNvPr>
                <p:cNvSpPr/>
                <p:nvPr/>
              </p:nvSpPr>
              <p:spPr>
                <a:xfrm>
                  <a:off x="3991423" y="3268215"/>
                  <a:ext cx="119087"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7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366" name="平行四边形 365">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4A5B5B4D-E802-4102-95C3-4A465941B773}"/>
                    </a:ext>
                  </a:extLst>
                </p:cNvPr>
                <p:cNvSpPr/>
                <p:nvPr/>
              </p:nvSpPr>
              <p:spPr>
                <a:xfrm>
                  <a:off x="4110510" y="2493515"/>
                  <a:ext cx="216522"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7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367" name="平行四边形 366">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FF084D28-9644-4EFF-8429-1512A77D94AA}"/>
                    </a:ext>
                  </a:extLst>
                </p:cNvPr>
                <p:cNvSpPr/>
                <p:nvPr/>
              </p:nvSpPr>
              <p:spPr>
                <a:xfrm>
                  <a:off x="4272902" y="2912615"/>
                  <a:ext cx="19487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7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368" name="平行四边形 367">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0601BA99-022F-4DB4-B6C4-56F22B60E697}"/>
                    </a:ext>
                  </a:extLst>
                </p:cNvPr>
                <p:cNvSpPr/>
                <p:nvPr/>
              </p:nvSpPr>
              <p:spPr>
                <a:xfrm>
                  <a:off x="4391989" y="2531615"/>
                  <a:ext cx="216522"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7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369" name="平行四边形 368">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C5A14C57-BDAA-4CE7-83B6-5119532BB304}"/>
                    </a:ext>
                  </a:extLst>
                </p:cNvPr>
                <p:cNvSpPr/>
                <p:nvPr/>
              </p:nvSpPr>
              <p:spPr>
                <a:xfrm>
                  <a:off x="4413642" y="3052315"/>
                  <a:ext cx="129913"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7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370" name="平行四边形 369">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14740301-D8D1-4A69-9B54-7EF7C3D30893}"/>
                    </a:ext>
                  </a:extLst>
                </p:cNvPr>
                <p:cNvSpPr/>
                <p:nvPr/>
              </p:nvSpPr>
              <p:spPr>
                <a:xfrm>
                  <a:off x="4554381" y="3052315"/>
                  <a:ext cx="14074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7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371" name="平行四边形 370">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F60E6E09-65F7-4C8F-94F5-5B31E7ADFC95}"/>
                    </a:ext>
                  </a:extLst>
                </p:cNvPr>
                <p:cNvSpPr/>
                <p:nvPr/>
              </p:nvSpPr>
              <p:spPr>
                <a:xfrm>
                  <a:off x="4630164" y="2620515"/>
                  <a:ext cx="184044"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7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372" name="平行四边形 371">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B0C70622-4534-4461-BA63-55C2501EF358}"/>
                    </a:ext>
                  </a:extLst>
                </p:cNvPr>
                <p:cNvSpPr/>
                <p:nvPr/>
              </p:nvSpPr>
              <p:spPr>
                <a:xfrm>
                  <a:off x="4749251" y="2836415"/>
                  <a:ext cx="151566"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7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373" name="平行四边形 372">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EED9ACD8-D493-445A-A44F-336DB45FBC90}"/>
                    </a:ext>
                  </a:extLst>
                </p:cNvPr>
                <p:cNvSpPr/>
                <p:nvPr/>
              </p:nvSpPr>
              <p:spPr>
                <a:xfrm>
                  <a:off x="4846686" y="3153915"/>
                  <a:ext cx="216522"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7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374" name="平行四边形 373">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4C547842-5B9B-440F-A8F1-99F6C5A3BC70}"/>
                    </a:ext>
                  </a:extLst>
                </p:cNvPr>
                <p:cNvSpPr/>
                <p:nvPr/>
              </p:nvSpPr>
              <p:spPr>
                <a:xfrm>
                  <a:off x="4965774" y="3471415"/>
                  <a:ext cx="151566"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7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375" name="平行四边形 374">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3CDBAA62-ED6F-4BDE-A389-D52251AB59DD}"/>
                    </a:ext>
                  </a:extLst>
                </p:cNvPr>
                <p:cNvSpPr/>
                <p:nvPr/>
              </p:nvSpPr>
              <p:spPr>
                <a:xfrm>
                  <a:off x="5149818" y="3496815"/>
                  <a:ext cx="151566"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7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376" name="平行四边形 375">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822D1266-4C94-4143-B0F5-C0147BB1808F}"/>
                    </a:ext>
                  </a:extLst>
                </p:cNvPr>
                <p:cNvSpPr/>
                <p:nvPr/>
              </p:nvSpPr>
              <p:spPr>
                <a:xfrm>
                  <a:off x="5182296" y="2811015"/>
                  <a:ext cx="119087"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7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377" name="平行四边形 376">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427FB7A6-D485-4A1C-BCAB-F7022897053B}"/>
                    </a:ext>
                  </a:extLst>
                </p:cNvPr>
                <p:cNvSpPr/>
                <p:nvPr/>
              </p:nvSpPr>
              <p:spPr>
                <a:xfrm>
                  <a:off x="5301383" y="3509515"/>
                  <a:ext cx="205696"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7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378" name="平行四边形 377">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4EC24A3C-A363-4C8F-BFF6-F765A7BFBE31}"/>
                    </a:ext>
                  </a:extLst>
                </p:cNvPr>
                <p:cNvSpPr/>
                <p:nvPr/>
              </p:nvSpPr>
              <p:spPr>
                <a:xfrm>
                  <a:off x="5452949" y="2747515"/>
                  <a:ext cx="129913"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7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379" name="平行四边形 378">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E9FEE3E3-5CAC-4C79-838F-153237D910C6}"/>
                    </a:ext>
                  </a:extLst>
                </p:cNvPr>
                <p:cNvSpPr/>
                <p:nvPr/>
              </p:nvSpPr>
              <p:spPr>
                <a:xfrm>
                  <a:off x="5507079" y="2950715"/>
                  <a:ext cx="129913"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7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380" name="平行四边形 379">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42AB3182-E713-4372-85B1-CA0BB1C9B028}"/>
                    </a:ext>
                  </a:extLst>
                </p:cNvPr>
                <p:cNvSpPr/>
                <p:nvPr/>
              </p:nvSpPr>
              <p:spPr>
                <a:xfrm>
                  <a:off x="5669471" y="2658615"/>
                  <a:ext cx="216522"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7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381" name="平行四边形 380">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C51B4B5B-C836-4AF6-B442-02E1AF0E0DAB}"/>
                    </a:ext>
                  </a:extLst>
                </p:cNvPr>
                <p:cNvSpPr/>
                <p:nvPr/>
              </p:nvSpPr>
              <p:spPr>
                <a:xfrm>
                  <a:off x="5712776" y="3395215"/>
                  <a:ext cx="19487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7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382" name="平行四边形 381">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DD2D6A86-1730-424E-ACEC-26F3A4374294}"/>
                    </a:ext>
                  </a:extLst>
                </p:cNvPr>
                <p:cNvSpPr/>
                <p:nvPr/>
              </p:nvSpPr>
              <p:spPr>
                <a:xfrm>
                  <a:off x="5875167" y="2938015"/>
                  <a:ext cx="162392"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7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383" name="平行四边形 382">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DA0CA978-AFE3-4420-BE3F-B22355A5A349}"/>
                    </a:ext>
                  </a:extLst>
                </p:cNvPr>
                <p:cNvSpPr/>
                <p:nvPr/>
              </p:nvSpPr>
              <p:spPr>
                <a:xfrm>
                  <a:off x="6005081" y="2912615"/>
                  <a:ext cx="162392"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7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384" name="平行四边形 383">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B4B85E90-5688-4957-A649-BCE6DD137A11}"/>
                    </a:ext>
                  </a:extLst>
                </p:cNvPr>
                <p:cNvSpPr/>
                <p:nvPr/>
              </p:nvSpPr>
              <p:spPr>
                <a:xfrm>
                  <a:off x="6070038" y="2887215"/>
                  <a:ext cx="129913"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7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385" name="平行四边形 384">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917ECC9C-A26C-4D90-9B77-FD1427573F1C}"/>
                    </a:ext>
                  </a:extLst>
                </p:cNvPr>
                <p:cNvSpPr/>
                <p:nvPr/>
              </p:nvSpPr>
              <p:spPr>
                <a:xfrm>
                  <a:off x="6232429" y="2887215"/>
                  <a:ext cx="184044"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7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386" name="平行四边形 385">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E068754F-C5A9-4F0F-8EDB-0AB5DE0E7C3E}"/>
                    </a:ext>
                  </a:extLst>
                </p:cNvPr>
                <p:cNvSpPr/>
                <p:nvPr/>
              </p:nvSpPr>
              <p:spPr>
                <a:xfrm>
                  <a:off x="6319038" y="2899915"/>
                  <a:ext cx="14074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7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387" name="平行四边形 386">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E4C9B048-1386-488B-801B-3C2219C8AFAA}"/>
                    </a:ext>
                  </a:extLst>
                </p:cNvPr>
                <p:cNvSpPr/>
                <p:nvPr/>
              </p:nvSpPr>
              <p:spPr>
                <a:xfrm>
                  <a:off x="6405647" y="2722115"/>
                  <a:ext cx="205696"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7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388" name="平行四边形 387">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7C99DBAB-80D3-47B8-AE0F-3B0FF2B26671}"/>
                    </a:ext>
                  </a:extLst>
                </p:cNvPr>
                <p:cNvSpPr/>
                <p:nvPr/>
              </p:nvSpPr>
              <p:spPr>
                <a:xfrm>
                  <a:off x="6524735" y="2823715"/>
                  <a:ext cx="19487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7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389" name="平行四边形 388">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D07BC71C-263E-4364-A5E0-A10921184781}"/>
                    </a:ext>
                  </a:extLst>
                </p:cNvPr>
                <p:cNvSpPr/>
                <p:nvPr/>
              </p:nvSpPr>
              <p:spPr>
                <a:xfrm>
                  <a:off x="6643822" y="2938015"/>
                  <a:ext cx="184044"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7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390" name="平行四边形 389">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A3A006A1-8C21-4DE9-B019-50A60596BCC5}"/>
                    </a:ext>
                  </a:extLst>
                </p:cNvPr>
                <p:cNvSpPr/>
                <p:nvPr/>
              </p:nvSpPr>
              <p:spPr>
                <a:xfrm>
                  <a:off x="6741257" y="2595115"/>
                  <a:ext cx="119087"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7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391" name="平行四边形 390">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49B69868-BA85-45D8-91DE-1E18E0659FCB}"/>
                    </a:ext>
                  </a:extLst>
                </p:cNvPr>
                <p:cNvSpPr/>
                <p:nvPr/>
              </p:nvSpPr>
              <p:spPr>
                <a:xfrm>
                  <a:off x="6817040" y="3103115"/>
                  <a:ext cx="108261"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7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392" name="平行四边形 391">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CE3F3C7B-C514-4649-B6DC-BF3BDA7BC645}"/>
                    </a:ext>
                  </a:extLst>
                </p:cNvPr>
                <p:cNvSpPr/>
                <p:nvPr/>
              </p:nvSpPr>
              <p:spPr>
                <a:xfrm>
                  <a:off x="6990258" y="3357115"/>
                  <a:ext cx="129913"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7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393" name="平行四边形 392">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561526E8-2644-4822-9959-E60A3A4B686D}"/>
                    </a:ext>
                  </a:extLst>
                </p:cNvPr>
                <p:cNvSpPr/>
                <p:nvPr/>
              </p:nvSpPr>
              <p:spPr>
                <a:xfrm>
                  <a:off x="7022736" y="3039615"/>
                  <a:ext cx="129913"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7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394" name="平行四边形 393">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ADC0A30E-14FC-4C7B-99BA-9B916FF6E09F}"/>
                    </a:ext>
                  </a:extLst>
                </p:cNvPr>
                <p:cNvSpPr/>
                <p:nvPr/>
              </p:nvSpPr>
              <p:spPr>
                <a:xfrm>
                  <a:off x="7206780" y="3293615"/>
                  <a:ext cx="14074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7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395" name="平行四边形 394">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9ADD7614-8372-4A06-84AD-9FC2FD13DE0B}"/>
                    </a:ext>
                  </a:extLst>
                </p:cNvPr>
                <p:cNvSpPr/>
                <p:nvPr/>
              </p:nvSpPr>
              <p:spPr>
                <a:xfrm>
                  <a:off x="7217606" y="2633215"/>
                  <a:ext cx="19487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7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396" name="平行四边形 395">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D384E721-7EAE-4A69-9C1E-148682E7AC7A}"/>
                    </a:ext>
                  </a:extLst>
                </p:cNvPr>
                <p:cNvSpPr/>
                <p:nvPr/>
              </p:nvSpPr>
              <p:spPr>
                <a:xfrm>
                  <a:off x="7743740" y="2544315"/>
                  <a:ext cx="151566"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7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397" name="平行四边形 396">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5B63FC2B-E2B7-4DBB-8BFA-DFE12A2AD30E}"/>
                    </a:ext>
                  </a:extLst>
                </p:cNvPr>
                <p:cNvSpPr/>
                <p:nvPr/>
              </p:nvSpPr>
              <p:spPr>
                <a:xfrm>
                  <a:off x="8101003" y="2823715"/>
                  <a:ext cx="205696"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7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398" name="平行四边形 397">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0883500C-8D9A-4041-88E9-DE039F2B5AE1}"/>
                    </a:ext>
                  </a:extLst>
                </p:cNvPr>
                <p:cNvSpPr/>
                <p:nvPr/>
              </p:nvSpPr>
              <p:spPr>
                <a:xfrm>
                  <a:off x="7635479" y="2595115"/>
                  <a:ext cx="119087"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7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399" name="平行四边形 398">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E5B141BC-1591-4C93-B0FF-98CC5E697E4D}"/>
                    </a:ext>
                  </a:extLst>
                </p:cNvPr>
                <p:cNvSpPr/>
                <p:nvPr/>
              </p:nvSpPr>
              <p:spPr>
                <a:xfrm>
                  <a:off x="7916958" y="3039615"/>
                  <a:ext cx="129913"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7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grpSp>
          <p:sp>
            <p:nvSpPr>
              <p:cNvPr id="331" name="文本框 330">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5612ABC0-B478-4FE8-9EF8-5858F1FA7D78}"/>
                  </a:ext>
                </a:extLst>
              </p:cNvPr>
              <p:cNvSpPr txBox="1"/>
              <p:nvPr/>
            </p:nvSpPr>
            <p:spPr>
              <a:xfrm>
                <a:off x="4010550" y="2153914"/>
                <a:ext cx="4242019" cy="1660384"/>
              </a:xfrm>
              <a:prstGeom prst="rect">
                <a:avLst/>
              </a:prstGeom>
              <a:noFill/>
            </p:spPr>
            <p:txBody>
              <a:bodyPr vert="horz" wrap="square" rtlCol="0">
                <a:spAutoFit/>
              </a:bodyPr>
              <a:lstStyle/>
              <a:p>
                <a:pPr marL="0" marR="0" lvl="0" indent="0" algn="dist" defTabSz="914400" rtl="0" eaLnBrk="1" fontAlgn="auto" latinLnBrk="0" hangingPunct="1">
                  <a:lnSpc>
                    <a:spcPct val="100000"/>
                  </a:lnSpc>
                  <a:spcBef>
                    <a:spcPts val="0"/>
                  </a:spcBef>
                  <a:spcAft>
                    <a:spcPts val="0"/>
                  </a:spcAft>
                  <a:buClrTx/>
                  <a:buSzTx/>
                  <a:buFontTx/>
                  <a:buNone/>
                  <a:tabLst/>
                  <a:defRPr/>
                </a:pPr>
                <a:r>
                  <a:rPr kumimoji="0" lang="en-US" altLang="zh-CN" sz="3200" b="0" i="1" u="none" strike="noStrike" kern="1200" cap="none" spc="0" normalizeH="0" baseline="0" noProof="0" dirty="0">
                    <a:ln>
                      <a:noFill/>
                    </a:ln>
                    <a:solidFill>
                      <a:srgbClr val="2CC8B8"/>
                    </a:solidFill>
                    <a:effectLst/>
                    <a:uLnTx/>
                    <a:uFillTx/>
                    <a:latin typeface="字魂36号-正文宋楷" panose="02000000000000000000" pitchFamily="2" charset="-122"/>
                    <a:ea typeface="字魂36号-正文宋楷" panose="02000000000000000000" pitchFamily="2" charset="-122"/>
                  </a:rPr>
                  <a:t>NO.4</a:t>
                </a:r>
                <a:endParaRPr kumimoji="0" lang="zh-CN" altLang="en-US" sz="3200" b="0" i="1" u="none" strike="noStrike" kern="1200" cap="none" spc="0" normalizeH="0" baseline="0" noProof="0" dirty="0">
                  <a:ln>
                    <a:noFill/>
                  </a:ln>
                  <a:solidFill>
                    <a:srgbClr val="2CC8B8"/>
                  </a:solidFill>
                  <a:effectLst/>
                  <a:uLnTx/>
                  <a:uFillTx/>
                  <a:latin typeface="字魂36号-正文宋楷" panose="02000000000000000000" pitchFamily="2" charset="-122"/>
                  <a:ea typeface="字魂36号-正文宋楷" panose="02000000000000000000" pitchFamily="2" charset="-122"/>
                </a:endParaRPr>
              </a:p>
            </p:txBody>
          </p:sp>
          <p:sp>
            <p:nvSpPr>
              <p:cNvPr id="332" name="文本框 331">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BAFF66A4-33D7-4269-8F60-3C8AF819B360}"/>
                  </a:ext>
                </a:extLst>
              </p:cNvPr>
              <p:cNvSpPr txBox="1"/>
              <p:nvPr/>
            </p:nvSpPr>
            <p:spPr>
              <a:xfrm>
                <a:off x="3939432" y="2153914"/>
                <a:ext cx="4302312" cy="1660384"/>
              </a:xfrm>
              <a:prstGeom prst="rect">
                <a:avLst/>
              </a:prstGeom>
              <a:noFill/>
            </p:spPr>
            <p:txBody>
              <a:bodyPr vert="horz" wrap="square" rtlCol="0">
                <a:spAutoFit/>
              </a:bodyPr>
              <a:lstStyle/>
              <a:p>
                <a:pPr marL="0" marR="0" lvl="0" indent="0" algn="dist" defTabSz="914400" rtl="0" eaLnBrk="1" fontAlgn="auto" latinLnBrk="0" hangingPunct="1">
                  <a:lnSpc>
                    <a:spcPct val="100000"/>
                  </a:lnSpc>
                  <a:spcBef>
                    <a:spcPts val="0"/>
                  </a:spcBef>
                  <a:spcAft>
                    <a:spcPts val="0"/>
                  </a:spcAft>
                  <a:buClrTx/>
                  <a:buSzTx/>
                  <a:buFontTx/>
                  <a:buNone/>
                  <a:tabLst/>
                  <a:defRPr/>
                </a:pPr>
                <a:r>
                  <a:rPr kumimoji="0" lang="en-US" altLang="zh-CN" sz="3200" b="0" i="1" u="none" strike="noStrike" kern="1200" cap="none" spc="0" normalizeH="0" baseline="0" noProof="0" dirty="0">
                    <a:ln>
                      <a:noFill/>
                    </a:ln>
                    <a:solidFill>
                      <a:srgbClr val="A1249B"/>
                    </a:solidFill>
                    <a:effectLst/>
                    <a:uLnTx/>
                    <a:uFillTx/>
                    <a:latin typeface="字魂36号-正文宋楷" panose="02000000000000000000" pitchFamily="2" charset="-122"/>
                    <a:ea typeface="字魂36号-正文宋楷" panose="02000000000000000000" pitchFamily="2" charset="-122"/>
                  </a:rPr>
                  <a:t>NO.4</a:t>
                </a:r>
                <a:endParaRPr kumimoji="0" lang="zh-CN" altLang="en-US" sz="3200" b="0" i="1" u="none" strike="noStrike" kern="1200" cap="none" spc="0" normalizeH="0" baseline="0" noProof="0" dirty="0">
                  <a:ln>
                    <a:noFill/>
                  </a:ln>
                  <a:solidFill>
                    <a:srgbClr val="A1249B"/>
                  </a:solidFill>
                  <a:effectLst/>
                  <a:uLnTx/>
                  <a:uFillTx/>
                  <a:latin typeface="字魂36号-正文宋楷" panose="02000000000000000000" pitchFamily="2" charset="-122"/>
                  <a:ea typeface="字魂36号-正文宋楷" panose="02000000000000000000" pitchFamily="2" charset="-122"/>
                </a:endParaRPr>
              </a:p>
            </p:txBody>
          </p:sp>
          <p:sp>
            <p:nvSpPr>
              <p:cNvPr id="333" name="文本框 332">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F66C2702-17C7-4B69-AAFC-11A7496FF2B4}"/>
                  </a:ext>
                </a:extLst>
              </p:cNvPr>
              <p:cNvSpPr txBox="1"/>
              <p:nvPr/>
            </p:nvSpPr>
            <p:spPr>
              <a:xfrm>
                <a:off x="3974989" y="2153914"/>
                <a:ext cx="4266751" cy="1660384"/>
              </a:xfrm>
              <a:prstGeom prst="rect">
                <a:avLst/>
              </a:prstGeom>
              <a:noFill/>
            </p:spPr>
            <p:txBody>
              <a:bodyPr vert="horz" wrap="square" rtlCol="0">
                <a:spAutoFit/>
              </a:bodyPr>
              <a:lstStyle/>
              <a:p>
                <a:pPr marL="0" marR="0" lvl="0" indent="0" algn="dist" defTabSz="914400" rtl="0" eaLnBrk="1" fontAlgn="auto" latinLnBrk="0" hangingPunct="1">
                  <a:lnSpc>
                    <a:spcPct val="100000"/>
                  </a:lnSpc>
                  <a:spcBef>
                    <a:spcPts val="0"/>
                  </a:spcBef>
                  <a:spcAft>
                    <a:spcPts val="0"/>
                  </a:spcAft>
                  <a:buClrTx/>
                  <a:buSzTx/>
                  <a:buFontTx/>
                  <a:buNone/>
                  <a:tabLst/>
                  <a:defRPr/>
                </a:pPr>
                <a:r>
                  <a:rPr kumimoji="0" lang="en-US" altLang="zh-CN" sz="3200" b="0" i="1" u="none" strike="noStrike" kern="1200" cap="none" spc="0" normalizeH="0" baseline="0" noProof="0" dirty="0">
                    <a:ln>
                      <a:noFill/>
                    </a:ln>
                    <a:solidFill>
                      <a:srgbClr val="FFFFFF"/>
                    </a:solidFill>
                    <a:effectLst/>
                    <a:uLnTx/>
                    <a:uFillTx/>
                    <a:latin typeface="字魂36号-正文宋楷" panose="02000000000000000000" pitchFamily="2" charset="-122"/>
                    <a:ea typeface="字魂36号-正文宋楷" panose="02000000000000000000" pitchFamily="2" charset="-122"/>
                  </a:rPr>
                  <a:t>NO.4</a:t>
                </a:r>
                <a:endParaRPr kumimoji="0" lang="zh-CN" altLang="en-US" sz="3200" b="0" i="1" u="none" strike="noStrike" kern="1200" cap="none" spc="0" normalizeH="0" baseline="0" noProof="0" dirty="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grpSp>
      </p:grpSp>
    </p:spTree>
    <p:extLst>
      <p:ext uri="{BB962C8B-B14F-4D97-AF65-F5344CB8AC3E}">
        <p14:creationId xmlns:p14="http://schemas.microsoft.com/office/powerpoint/2010/main" val="2473249815"/>
      </p:ext>
    </p:extLst>
  </p:cSld>
  <p:clrMapOvr>
    <a:masterClrMapping/>
  </p:clrMapOvr>
  <mc:AlternateContent xmlns:mc="http://schemas.openxmlformats.org/markup-compatibility/2006" xmlns:p14="http://schemas.microsoft.com/office/powerpoint/2010/main">
    <mc:Choice Requires="p14">
      <p:transition p14:dur="250" advClick="0" advTm="5000">
        <p:random/>
      </p:transition>
    </mc:Choice>
    <mc:Fallback xmlns="" xmlns:a16="http://schemas.microsoft.com/office/drawing/2014/main" xmlns:a14="http://schemas.microsoft.com/office/drawing/2010/main">
      <p:transition advClick="0" advTm="5000">
        <p:random/>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14:presetBounceEnd="48000">
                                      <p:stCondLst>
                                        <p:cond delay="0"/>
                                      </p:stCondLst>
                                      <p:childTnLst>
                                        <p:set>
                                          <p:cBhvr>
                                            <p:cTn id="6" dur="1" fill="hold">
                                              <p:stCondLst>
                                                <p:cond delay="0"/>
                                              </p:stCondLst>
                                            </p:cTn>
                                            <p:tgtEl>
                                              <p:spTgt spid="96"/>
                                            </p:tgtEl>
                                            <p:attrNameLst>
                                              <p:attrName>style.visibility</p:attrName>
                                            </p:attrNameLst>
                                          </p:cBhvr>
                                          <p:to>
                                            <p:strVal val="visible"/>
                                          </p:to>
                                        </p:set>
                                        <p:anim calcmode="lin" valueType="num" p14:bounceEnd="48000">
                                          <p:cBhvr additive="base">
                                            <p:cTn id="7" dur="500" fill="hold"/>
                                            <p:tgtEl>
                                              <p:spTgt spid="96"/>
                                            </p:tgtEl>
                                            <p:attrNameLst>
                                              <p:attrName>ppt_x</p:attrName>
                                            </p:attrNameLst>
                                          </p:cBhvr>
                                          <p:tavLst>
                                            <p:tav tm="0">
                                              <p:val>
                                                <p:strVal val="0-#ppt_w/2"/>
                                              </p:val>
                                            </p:tav>
                                            <p:tav tm="100000">
                                              <p:val>
                                                <p:strVal val="#ppt_x"/>
                                              </p:val>
                                            </p:tav>
                                          </p:tavLst>
                                        </p:anim>
                                        <p:anim calcmode="lin" valueType="num" p14:bounceEnd="48000">
                                          <p:cBhvr additive="base">
                                            <p:cTn id="8" dur="500" fill="hold"/>
                                            <p:tgtEl>
                                              <p:spTgt spid="96"/>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2" presetClass="entr" presetSubtype="8" fill="hold" nodeType="afterEffect">
                                      <p:stCondLst>
                                        <p:cond delay="0"/>
                                      </p:stCondLst>
                                      <p:childTnLst>
                                        <p:set>
                                          <p:cBhvr>
                                            <p:cTn id="11" dur="1" fill="hold">
                                              <p:stCondLst>
                                                <p:cond delay="0"/>
                                              </p:stCondLst>
                                            </p:cTn>
                                            <p:tgtEl>
                                              <p:spTgt spid="84"/>
                                            </p:tgtEl>
                                            <p:attrNameLst>
                                              <p:attrName>style.visibility</p:attrName>
                                            </p:attrNameLst>
                                          </p:cBhvr>
                                          <p:to>
                                            <p:strVal val="visible"/>
                                          </p:to>
                                        </p:set>
                                        <p:animEffect transition="in" filter="wipe(left)">
                                          <p:cBhvr>
                                            <p:cTn id="12" dur="500"/>
                                            <p:tgtEl>
                                              <p:spTgt spid="84"/>
                                            </p:tgtEl>
                                          </p:cBhvr>
                                        </p:animEffect>
                                      </p:childTnLst>
                                    </p:cTn>
                                  </p:par>
                                </p:childTnLst>
                              </p:cTn>
                            </p:par>
                            <p:par>
                              <p:cTn id="13" fill="hold">
                                <p:stCondLst>
                                  <p:cond delay="1000"/>
                                </p:stCondLst>
                                <p:childTnLst>
                                  <p:par>
                                    <p:cTn id="14" presetID="2" presetClass="entr" presetSubtype="8" fill="hold" nodeType="afterEffect" p14:presetBounceEnd="48000">
                                      <p:stCondLst>
                                        <p:cond delay="0"/>
                                      </p:stCondLst>
                                      <p:childTnLst>
                                        <p:set>
                                          <p:cBhvr>
                                            <p:cTn id="15" dur="1" fill="hold">
                                              <p:stCondLst>
                                                <p:cond delay="0"/>
                                              </p:stCondLst>
                                            </p:cTn>
                                            <p:tgtEl>
                                              <p:spTgt spid="173"/>
                                            </p:tgtEl>
                                            <p:attrNameLst>
                                              <p:attrName>style.visibility</p:attrName>
                                            </p:attrNameLst>
                                          </p:cBhvr>
                                          <p:to>
                                            <p:strVal val="visible"/>
                                          </p:to>
                                        </p:set>
                                        <p:anim calcmode="lin" valueType="num" p14:bounceEnd="48000">
                                          <p:cBhvr additive="base">
                                            <p:cTn id="16" dur="500" fill="hold"/>
                                            <p:tgtEl>
                                              <p:spTgt spid="173"/>
                                            </p:tgtEl>
                                            <p:attrNameLst>
                                              <p:attrName>ppt_x</p:attrName>
                                            </p:attrNameLst>
                                          </p:cBhvr>
                                          <p:tavLst>
                                            <p:tav tm="0">
                                              <p:val>
                                                <p:strVal val="0-#ppt_w/2"/>
                                              </p:val>
                                            </p:tav>
                                            <p:tav tm="100000">
                                              <p:val>
                                                <p:strVal val="#ppt_x"/>
                                              </p:val>
                                            </p:tav>
                                          </p:tavLst>
                                        </p:anim>
                                        <p:anim calcmode="lin" valueType="num" p14:bounceEnd="48000">
                                          <p:cBhvr additive="base">
                                            <p:cTn id="17" dur="500" fill="hold"/>
                                            <p:tgtEl>
                                              <p:spTgt spid="173"/>
                                            </p:tgtEl>
                                            <p:attrNameLst>
                                              <p:attrName>ppt_y</p:attrName>
                                            </p:attrNameLst>
                                          </p:cBhvr>
                                          <p:tavLst>
                                            <p:tav tm="0">
                                              <p:val>
                                                <p:strVal val="#ppt_y"/>
                                              </p:val>
                                            </p:tav>
                                            <p:tav tm="100000">
                                              <p:val>
                                                <p:strVal val="#ppt_y"/>
                                              </p:val>
                                            </p:tav>
                                          </p:tavLst>
                                        </p:anim>
                                      </p:childTnLst>
                                    </p:cTn>
                                  </p:par>
                                </p:childTnLst>
                              </p:cTn>
                            </p:par>
                            <p:par>
                              <p:cTn id="18" fill="hold">
                                <p:stCondLst>
                                  <p:cond delay="1500"/>
                                </p:stCondLst>
                                <p:childTnLst>
                                  <p:par>
                                    <p:cTn id="19" presetID="22" presetClass="entr" presetSubtype="8" fill="hold" nodeType="afterEffect">
                                      <p:stCondLst>
                                        <p:cond delay="0"/>
                                      </p:stCondLst>
                                      <p:childTnLst>
                                        <p:set>
                                          <p:cBhvr>
                                            <p:cTn id="20" dur="1" fill="hold">
                                              <p:stCondLst>
                                                <p:cond delay="0"/>
                                              </p:stCondLst>
                                            </p:cTn>
                                            <p:tgtEl>
                                              <p:spTgt spid="90"/>
                                            </p:tgtEl>
                                            <p:attrNameLst>
                                              <p:attrName>style.visibility</p:attrName>
                                            </p:attrNameLst>
                                          </p:cBhvr>
                                          <p:to>
                                            <p:strVal val="visible"/>
                                          </p:to>
                                        </p:set>
                                        <p:animEffect transition="in" filter="wipe(left)">
                                          <p:cBhvr>
                                            <p:cTn id="21" dur="500"/>
                                            <p:tgtEl>
                                              <p:spTgt spid="90"/>
                                            </p:tgtEl>
                                          </p:cBhvr>
                                        </p:animEffect>
                                      </p:childTnLst>
                                    </p:cTn>
                                  </p:par>
                                </p:childTnLst>
                              </p:cTn>
                            </p:par>
                            <p:par>
                              <p:cTn id="22" fill="hold">
                                <p:stCondLst>
                                  <p:cond delay="2000"/>
                                </p:stCondLst>
                                <p:childTnLst>
                                  <p:par>
                                    <p:cTn id="23" presetID="2" presetClass="entr" presetSubtype="8" fill="hold" nodeType="afterEffect" p14:presetBounceEnd="48000">
                                      <p:stCondLst>
                                        <p:cond delay="0"/>
                                      </p:stCondLst>
                                      <p:childTnLst>
                                        <p:set>
                                          <p:cBhvr>
                                            <p:cTn id="24" dur="1" fill="hold">
                                              <p:stCondLst>
                                                <p:cond delay="0"/>
                                              </p:stCondLst>
                                            </p:cTn>
                                            <p:tgtEl>
                                              <p:spTgt spid="250"/>
                                            </p:tgtEl>
                                            <p:attrNameLst>
                                              <p:attrName>style.visibility</p:attrName>
                                            </p:attrNameLst>
                                          </p:cBhvr>
                                          <p:to>
                                            <p:strVal val="visible"/>
                                          </p:to>
                                        </p:set>
                                        <p:anim calcmode="lin" valueType="num" p14:bounceEnd="48000">
                                          <p:cBhvr additive="base">
                                            <p:cTn id="25" dur="500" fill="hold"/>
                                            <p:tgtEl>
                                              <p:spTgt spid="250"/>
                                            </p:tgtEl>
                                            <p:attrNameLst>
                                              <p:attrName>ppt_x</p:attrName>
                                            </p:attrNameLst>
                                          </p:cBhvr>
                                          <p:tavLst>
                                            <p:tav tm="0">
                                              <p:val>
                                                <p:strVal val="0-#ppt_w/2"/>
                                              </p:val>
                                            </p:tav>
                                            <p:tav tm="100000">
                                              <p:val>
                                                <p:strVal val="#ppt_x"/>
                                              </p:val>
                                            </p:tav>
                                          </p:tavLst>
                                        </p:anim>
                                        <p:anim calcmode="lin" valueType="num" p14:bounceEnd="48000">
                                          <p:cBhvr additive="base">
                                            <p:cTn id="26" dur="500" fill="hold"/>
                                            <p:tgtEl>
                                              <p:spTgt spid="250"/>
                                            </p:tgtEl>
                                            <p:attrNameLst>
                                              <p:attrName>ppt_y</p:attrName>
                                            </p:attrNameLst>
                                          </p:cBhvr>
                                          <p:tavLst>
                                            <p:tav tm="0">
                                              <p:val>
                                                <p:strVal val="#ppt_y"/>
                                              </p:val>
                                            </p:tav>
                                            <p:tav tm="100000">
                                              <p:val>
                                                <p:strVal val="#ppt_y"/>
                                              </p:val>
                                            </p:tav>
                                          </p:tavLst>
                                        </p:anim>
                                      </p:childTnLst>
                                    </p:cTn>
                                  </p:par>
                                </p:childTnLst>
                              </p:cTn>
                            </p:par>
                            <p:par>
                              <p:cTn id="27" fill="hold">
                                <p:stCondLst>
                                  <p:cond delay="2500"/>
                                </p:stCondLst>
                                <p:childTnLst>
                                  <p:par>
                                    <p:cTn id="28" presetID="22" presetClass="entr" presetSubtype="8" fill="hold" nodeType="afterEffect">
                                      <p:stCondLst>
                                        <p:cond delay="0"/>
                                      </p:stCondLst>
                                      <p:childTnLst>
                                        <p:set>
                                          <p:cBhvr>
                                            <p:cTn id="29" dur="1" fill="hold">
                                              <p:stCondLst>
                                                <p:cond delay="0"/>
                                              </p:stCondLst>
                                            </p:cTn>
                                            <p:tgtEl>
                                              <p:spTgt spid="87"/>
                                            </p:tgtEl>
                                            <p:attrNameLst>
                                              <p:attrName>style.visibility</p:attrName>
                                            </p:attrNameLst>
                                          </p:cBhvr>
                                          <p:to>
                                            <p:strVal val="visible"/>
                                          </p:to>
                                        </p:set>
                                        <p:animEffect transition="in" filter="wipe(left)">
                                          <p:cBhvr>
                                            <p:cTn id="30" dur="500"/>
                                            <p:tgtEl>
                                              <p:spTgt spid="87"/>
                                            </p:tgtEl>
                                          </p:cBhvr>
                                        </p:animEffect>
                                      </p:childTnLst>
                                    </p:cTn>
                                  </p:par>
                                </p:childTnLst>
                              </p:cTn>
                            </p:par>
                            <p:par>
                              <p:cTn id="31" fill="hold">
                                <p:stCondLst>
                                  <p:cond delay="3000"/>
                                </p:stCondLst>
                                <p:childTnLst>
                                  <p:par>
                                    <p:cTn id="32" presetID="2" presetClass="entr" presetSubtype="8" fill="hold" nodeType="afterEffect" p14:presetBounceEnd="48000">
                                      <p:stCondLst>
                                        <p:cond delay="0"/>
                                      </p:stCondLst>
                                      <p:childTnLst>
                                        <p:set>
                                          <p:cBhvr>
                                            <p:cTn id="33" dur="1" fill="hold">
                                              <p:stCondLst>
                                                <p:cond delay="0"/>
                                              </p:stCondLst>
                                            </p:cTn>
                                            <p:tgtEl>
                                              <p:spTgt spid="327"/>
                                            </p:tgtEl>
                                            <p:attrNameLst>
                                              <p:attrName>style.visibility</p:attrName>
                                            </p:attrNameLst>
                                          </p:cBhvr>
                                          <p:to>
                                            <p:strVal val="visible"/>
                                          </p:to>
                                        </p:set>
                                        <p:anim calcmode="lin" valueType="num" p14:bounceEnd="48000">
                                          <p:cBhvr additive="base">
                                            <p:cTn id="34" dur="500" fill="hold"/>
                                            <p:tgtEl>
                                              <p:spTgt spid="327"/>
                                            </p:tgtEl>
                                            <p:attrNameLst>
                                              <p:attrName>ppt_x</p:attrName>
                                            </p:attrNameLst>
                                          </p:cBhvr>
                                          <p:tavLst>
                                            <p:tav tm="0">
                                              <p:val>
                                                <p:strVal val="0-#ppt_w/2"/>
                                              </p:val>
                                            </p:tav>
                                            <p:tav tm="100000">
                                              <p:val>
                                                <p:strVal val="#ppt_x"/>
                                              </p:val>
                                            </p:tav>
                                          </p:tavLst>
                                        </p:anim>
                                        <p:anim calcmode="lin" valueType="num" p14:bounceEnd="48000">
                                          <p:cBhvr additive="base">
                                            <p:cTn id="35" dur="500" fill="hold"/>
                                            <p:tgtEl>
                                              <p:spTgt spid="327"/>
                                            </p:tgtEl>
                                            <p:attrNameLst>
                                              <p:attrName>ppt_y</p:attrName>
                                            </p:attrNameLst>
                                          </p:cBhvr>
                                          <p:tavLst>
                                            <p:tav tm="0">
                                              <p:val>
                                                <p:strVal val="#ppt_y"/>
                                              </p:val>
                                            </p:tav>
                                            <p:tav tm="100000">
                                              <p:val>
                                                <p:strVal val="#ppt_y"/>
                                              </p:val>
                                            </p:tav>
                                          </p:tavLst>
                                        </p:anim>
                                      </p:childTnLst>
                                    </p:cTn>
                                  </p:par>
                                </p:childTnLst>
                              </p:cTn>
                            </p:par>
                            <p:par>
                              <p:cTn id="36" fill="hold">
                                <p:stCondLst>
                                  <p:cond delay="3500"/>
                                </p:stCondLst>
                                <p:childTnLst>
                                  <p:par>
                                    <p:cTn id="37" presetID="22" presetClass="entr" presetSubtype="8" fill="hold" nodeType="afterEffect">
                                      <p:stCondLst>
                                        <p:cond delay="0"/>
                                      </p:stCondLst>
                                      <p:childTnLst>
                                        <p:set>
                                          <p:cBhvr>
                                            <p:cTn id="38" dur="1" fill="hold">
                                              <p:stCondLst>
                                                <p:cond delay="0"/>
                                              </p:stCondLst>
                                            </p:cTn>
                                            <p:tgtEl>
                                              <p:spTgt spid="93"/>
                                            </p:tgtEl>
                                            <p:attrNameLst>
                                              <p:attrName>style.visibility</p:attrName>
                                            </p:attrNameLst>
                                          </p:cBhvr>
                                          <p:to>
                                            <p:strVal val="visible"/>
                                          </p:to>
                                        </p:set>
                                        <p:animEffect transition="in" filter="wipe(left)">
                                          <p:cBhvr>
                                            <p:cTn id="39" dur="500"/>
                                            <p:tgtEl>
                                              <p:spTgt spid="9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mc:Choice>
    <mc:Fallback xmlns="" xmlns:a16="http://schemas.microsoft.com/office/drawing/2014/main" xmlns:a14="http://schemas.microsoft.com/office/drawing/2010/mai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96"/>
                                            </p:tgtEl>
                                            <p:attrNameLst>
                                              <p:attrName>style.visibility</p:attrName>
                                            </p:attrNameLst>
                                          </p:cBhvr>
                                          <p:to>
                                            <p:strVal val="visible"/>
                                          </p:to>
                                        </p:set>
                                        <p:anim calcmode="lin" valueType="num">
                                          <p:cBhvr additive="base">
                                            <p:cTn id="7" dur="500" fill="hold"/>
                                            <p:tgtEl>
                                              <p:spTgt spid="96"/>
                                            </p:tgtEl>
                                            <p:attrNameLst>
                                              <p:attrName>ppt_x</p:attrName>
                                            </p:attrNameLst>
                                          </p:cBhvr>
                                          <p:tavLst>
                                            <p:tav tm="0">
                                              <p:val>
                                                <p:strVal val="0-#ppt_w/2"/>
                                              </p:val>
                                            </p:tav>
                                            <p:tav tm="100000">
                                              <p:val>
                                                <p:strVal val="#ppt_x"/>
                                              </p:val>
                                            </p:tav>
                                          </p:tavLst>
                                        </p:anim>
                                        <p:anim calcmode="lin" valueType="num">
                                          <p:cBhvr additive="base">
                                            <p:cTn id="8" dur="500" fill="hold"/>
                                            <p:tgtEl>
                                              <p:spTgt spid="96"/>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2" presetClass="entr" presetSubtype="8" fill="hold" nodeType="afterEffect">
                                      <p:stCondLst>
                                        <p:cond delay="0"/>
                                      </p:stCondLst>
                                      <p:childTnLst>
                                        <p:set>
                                          <p:cBhvr>
                                            <p:cTn id="11" dur="1" fill="hold">
                                              <p:stCondLst>
                                                <p:cond delay="0"/>
                                              </p:stCondLst>
                                            </p:cTn>
                                            <p:tgtEl>
                                              <p:spTgt spid="84"/>
                                            </p:tgtEl>
                                            <p:attrNameLst>
                                              <p:attrName>style.visibility</p:attrName>
                                            </p:attrNameLst>
                                          </p:cBhvr>
                                          <p:to>
                                            <p:strVal val="visible"/>
                                          </p:to>
                                        </p:set>
                                        <p:animEffect transition="in" filter="wipe(left)">
                                          <p:cBhvr>
                                            <p:cTn id="12" dur="500"/>
                                            <p:tgtEl>
                                              <p:spTgt spid="84"/>
                                            </p:tgtEl>
                                          </p:cBhvr>
                                        </p:animEffect>
                                      </p:childTnLst>
                                    </p:cTn>
                                  </p:par>
                                </p:childTnLst>
                              </p:cTn>
                            </p:par>
                            <p:par>
                              <p:cTn id="13" fill="hold">
                                <p:stCondLst>
                                  <p:cond delay="1000"/>
                                </p:stCondLst>
                                <p:childTnLst>
                                  <p:par>
                                    <p:cTn id="14" presetID="2" presetClass="entr" presetSubtype="8" fill="hold" nodeType="afterEffect">
                                      <p:stCondLst>
                                        <p:cond delay="0"/>
                                      </p:stCondLst>
                                      <p:childTnLst>
                                        <p:set>
                                          <p:cBhvr>
                                            <p:cTn id="15" dur="1" fill="hold">
                                              <p:stCondLst>
                                                <p:cond delay="0"/>
                                              </p:stCondLst>
                                            </p:cTn>
                                            <p:tgtEl>
                                              <p:spTgt spid="173"/>
                                            </p:tgtEl>
                                            <p:attrNameLst>
                                              <p:attrName>style.visibility</p:attrName>
                                            </p:attrNameLst>
                                          </p:cBhvr>
                                          <p:to>
                                            <p:strVal val="visible"/>
                                          </p:to>
                                        </p:set>
                                        <p:anim calcmode="lin" valueType="num">
                                          <p:cBhvr additive="base">
                                            <p:cTn id="16" dur="500" fill="hold"/>
                                            <p:tgtEl>
                                              <p:spTgt spid="173"/>
                                            </p:tgtEl>
                                            <p:attrNameLst>
                                              <p:attrName>ppt_x</p:attrName>
                                            </p:attrNameLst>
                                          </p:cBhvr>
                                          <p:tavLst>
                                            <p:tav tm="0">
                                              <p:val>
                                                <p:strVal val="0-#ppt_w/2"/>
                                              </p:val>
                                            </p:tav>
                                            <p:tav tm="100000">
                                              <p:val>
                                                <p:strVal val="#ppt_x"/>
                                              </p:val>
                                            </p:tav>
                                          </p:tavLst>
                                        </p:anim>
                                        <p:anim calcmode="lin" valueType="num">
                                          <p:cBhvr additive="base">
                                            <p:cTn id="17" dur="500" fill="hold"/>
                                            <p:tgtEl>
                                              <p:spTgt spid="173"/>
                                            </p:tgtEl>
                                            <p:attrNameLst>
                                              <p:attrName>ppt_y</p:attrName>
                                            </p:attrNameLst>
                                          </p:cBhvr>
                                          <p:tavLst>
                                            <p:tav tm="0">
                                              <p:val>
                                                <p:strVal val="#ppt_y"/>
                                              </p:val>
                                            </p:tav>
                                            <p:tav tm="100000">
                                              <p:val>
                                                <p:strVal val="#ppt_y"/>
                                              </p:val>
                                            </p:tav>
                                          </p:tavLst>
                                        </p:anim>
                                      </p:childTnLst>
                                    </p:cTn>
                                  </p:par>
                                </p:childTnLst>
                              </p:cTn>
                            </p:par>
                            <p:par>
                              <p:cTn id="18" fill="hold">
                                <p:stCondLst>
                                  <p:cond delay="1500"/>
                                </p:stCondLst>
                                <p:childTnLst>
                                  <p:par>
                                    <p:cTn id="19" presetID="22" presetClass="entr" presetSubtype="8" fill="hold" nodeType="afterEffect">
                                      <p:stCondLst>
                                        <p:cond delay="0"/>
                                      </p:stCondLst>
                                      <p:childTnLst>
                                        <p:set>
                                          <p:cBhvr>
                                            <p:cTn id="20" dur="1" fill="hold">
                                              <p:stCondLst>
                                                <p:cond delay="0"/>
                                              </p:stCondLst>
                                            </p:cTn>
                                            <p:tgtEl>
                                              <p:spTgt spid="90"/>
                                            </p:tgtEl>
                                            <p:attrNameLst>
                                              <p:attrName>style.visibility</p:attrName>
                                            </p:attrNameLst>
                                          </p:cBhvr>
                                          <p:to>
                                            <p:strVal val="visible"/>
                                          </p:to>
                                        </p:set>
                                        <p:animEffect transition="in" filter="wipe(left)">
                                          <p:cBhvr>
                                            <p:cTn id="21" dur="500"/>
                                            <p:tgtEl>
                                              <p:spTgt spid="90"/>
                                            </p:tgtEl>
                                          </p:cBhvr>
                                        </p:animEffect>
                                      </p:childTnLst>
                                    </p:cTn>
                                  </p:par>
                                </p:childTnLst>
                              </p:cTn>
                            </p:par>
                            <p:par>
                              <p:cTn id="22" fill="hold">
                                <p:stCondLst>
                                  <p:cond delay="2000"/>
                                </p:stCondLst>
                                <p:childTnLst>
                                  <p:par>
                                    <p:cTn id="23" presetID="2" presetClass="entr" presetSubtype="8" fill="hold" nodeType="afterEffect">
                                      <p:stCondLst>
                                        <p:cond delay="0"/>
                                      </p:stCondLst>
                                      <p:childTnLst>
                                        <p:set>
                                          <p:cBhvr>
                                            <p:cTn id="24" dur="1" fill="hold">
                                              <p:stCondLst>
                                                <p:cond delay="0"/>
                                              </p:stCondLst>
                                            </p:cTn>
                                            <p:tgtEl>
                                              <p:spTgt spid="250"/>
                                            </p:tgtEl>
                                            <p:attrNameLst>
                                              <p:attrName>style.visibility</p:attrName>
                                            </p:attrNameLst>
                                          </p:cBhvr>
                                          <p:to>
                                            <p:strVal val="visible"/>
                                          </p:to>
                                        </p:set>
                                        <p:anim calcmode="lin" valueType="num">
                                          <p:cBhvr additive="base">
                                            <p:cTn id="25" dur="500" fill="hold"/>
                                            <p:tgtEl>
                                              <p:spTgt spid="250"/>
                                            </p:tgtEl>
                                            <p:attrNameLst>
                                              <p:attrName>ppt_x</p:attrName>
                                            </p:attrNameLst>
                                          </p:cBhvr>
                                          <p:tavLst>
                                            <p:tav tm="0">
                                              <p:val>
                                                <p:strVal val="0-#ppt_w/2"/>
                                              </p:val>
                                            </p:tav>
                                            <p:tav tm="100000">
                                              <p:val>
                                                <p:strVal val="#ppt_x"/>
                                              </p:val>
                                            </p:tav>
                                          </p:tavLst>
                                        </p:anim>
                                        <p:anim calcmode="lin" valueType="num">
                                          <p:cBhvr additive="base">
                                            <p:cTn id="26" dur="500" fill="hold"/>
                                            <p:tgtEl>
                                              <p:spTgt spid="250"/>
                                            </p:tgtEl>
                                            <p:attrNameLst>
                                              <p:attrName>ppt_y</p:attrName>
                                            </p:attrNameLst>
                                          </p:cBhvr>
                                          <p:tavLst>
                                            <p:tav tm="0">
                                              <p:val>
                                                <p:strVal val="#ppt_y"/>
                                              </p:val>
                                            </p:tav>
                                            <p:tav tm="100000">
                                              <p:val>
                                                <p:strVal val="#ppt_y"/>
                                              </p:val>
                                            </p:tav>
                                          </p:tavLst>
                                        </p:anim>
                                      </p:childTnLst>
                                    </p:cTn>
                                  </p:par>
                                </p:childTnLst>
                              </p:cTn>
                            </p:par>
                            <p:par>
                              <p:cTn id="27" fill="hold">
                                <p:stCondLst>
                                  <p:cond delay="2500"/>
                                </p:stCondLst>
                                <p:childTnLst>
                                  <p:par>
                                    <p:cTn id="28" presetID="22" presetClass="entr" presetSubtype="8" fill="hold" nodeType="afterEffect">
                                      <p:stCondLst>
                                        <p:cond delay="0"/>
                                      </p:stCondLst>
                                      <p:childTnLst>
                                        <p:set>
                                          <p:cBhvr>
                                            <p:cTn id="29" dur="1" fill="hold">
                                              <p:stCondLst>
                                                <p:cond delay="0"/>
                                              </p:stCondLst>
                                            </p:cTn>
                                            <p:tgtEl>
                                              <p:spTgt spid="87"/>
                                            </p:tgtEl>
                                            <p:attrNameLst>
                                              <p:attrName>style.visibility</p:attrName>
                                            </p:attrNameLst>
                                          </p:cBhvr>
                                          <p:to>
                                            <p:strVal val="visible"/>
                                          </p:to>
                                        </p:set>
                                        <p:animEffect transition="in" filter="wipe(left)">
                                          <p:cBhvr>
                                            <p:cTn id="30" dur="500"/>
                                            <p:tgtEl>
                                              <p:spTgt spid="87"/>
                                            </p:tgtEl>
                                          </p:cBhvr>
                                        </p:animEffect>
                                      </p:childTnLst>
                                    </p:cTn>
                                  </p:par>
                                </p:childTnLst>
                              </p:cTn>
                            </p:par>
                            <p:par>
                              <p:cTn id="31" fill="hold">
                                <p:stCondLst>
                                  <p:cond delay="3000"/>
                                </p:stCondLst>
                                <p:childTnLst>
                                  <p:par>
                                    <p:cTn id="32" presetID="2" presetClass="entr" presetSubtype="8" fill="hold" nodeType="afterEffect">
                                      <p:stCondLst>
                                        <p:cond delay="0"/>
                                      </p:stCondLst>
                                      <p:childTnLst>
                                        <p:set>
                                          <p:cBhvr>
                                            <p:cTn id="33" dur="1" fill="hold">
                                              <p:stCondLst>
                                                <p:cond delay="0"/>
                                              </p:stCondLst>
                                            </p:cTn>
                                            <p:tgtEl>
                                              <p:spTgt spid="327"/>
                                            </p:tgtEl>
                                            <p:attrNameLst>
                                              <p:attrName>style.visibility</p:attrName>
                                            </p:attrNameLst>
                                          </p:cBhvr>
                                          <p:to>
                                            <p:strVal val="visible"/>
                                          </p:to>
                                        </p:set>
                                        <p:anim calcmode="lin" valueType="num">
                                          <p:cBhvr additive="base">
                                            <p:cTn id="34" dur="500" fill="hold"/>
                                            <p:tgtEl>
                                              <p:spTgt spid="327"/>
                                            </p:tgtEl>
                                            <p:attrNameLst>
                                              <p:attrName>ppt_x</p:attrName>
                                            </p:attrNameLst>
                                          </p:cBhvr>
                                          <p:tavLst>
                                            <p:tav tm="0">
                                              <p:val>
                                                <p:strVal val="0-#ppt_w/2"/>
                                              </p:val>
                                            </p:tav>
                                            <p:tav tm="100000">
                                              <p:val>
                                                <p:strVal val="#ppt_x"/>
                                              </p:val>
                                            </p:tav>
                                          </p:tavLst>
                                        </p:anim>
                                        <p:anim calcmode="lin" valueType="num">
                                          <p:cBhvr additive="base">
                                            <p:cTn id="35" dur="500" fill="hold"/>
                                            <p:tgtEl>
                                              <p:spTgt spid="327"/>
                                            </p:tgtEl>
                                            <p:attrNameLst>
                                              <p:attrName>ppt_y</p:attrName>
                                            </p:attrNameLst>
                                          </p:cBhvr>
                                          <p:tavLst>
                                            <p:tav tm="0">
                                              <p:val>
                                                <p:strVal val="#ppt_y"/>
                                              </p:val>
                                            </p:tav>
                                            <p:tav tm="100000">
                                              <p:val>
                                                <p:strVal val="#ppt_y"/>
                                              </p:val>
                                            </p:tav>
                                          </p:tavLst>
                                        </p:anim>
                                      </p:childTnLst>
                                    </p:cTn>
                                  </p:par>
                                </p:childTnLst>
                              </p:cTn>
                            </p:par>
                            <p:par>
                              <p:cTn id="36" fill="hold">
                                <p:stCondLst>
                                  <p:cond delay="3500"/>
                                </p:stCondLst>
                                <p:childTnLst>
                                  <p:par>
                                    <p:cTn id="37" presetID="22" presetClass="entr" presetSubtype="8" fill="hold" nodeType="afterEffect">
                                      <p:stCondLst>
                                        <p:cond delay="0"/>
                                      </p:stCondLst>
                                      <p:childTnLst>
                                        <p:set>
                                          <p:cBhvr>
                                            <p:cTn id="38" dur="1" fill="hold">
                                              <p:stCondLst>
                                                <p:cond delay="0"/>
                                              </p:stCondLst>
                                            </p:cTn>
                                            <p:tgtEl>
                                              <p:spTgt spid="93"/>
                                            </p:tgtEl>
                                            <p:attrNameLst>
                                              <p:attrName>style.visibility</p:attrName>
                                            </p:attrNameLst>
                                          </p:cBhvr>
                                          <p:to>
                                            <p:strVal val="visible"/>
                                          </p:to>
                                        </p:set>
                                        <p:animEffect transition="in" filter="wipe(left)">
                                          <p:cBhvr>
                                            <p:cTn id="39" dur="500"/>
                                            <p:tgtEl>
                                              <p:spTgt spid="9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1" name="图片 120">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9EA7DEBC-6289-4592-8FBA-BFC1D7E20D60}"/>
              </a:ext>
            </a:extLst>
          </p:cNvPr>
          <p:cNvPicPr>
            <a:picLocks noChangeAspect="1"/>
          </p:cNvPicPr>
          <p:nvPr/>
        </p:nvPicPr>
        <p:blipFill rotWithShape="1">
          <a:blip r:embed="rId9" cstate="screen">
            <a:extLst>
              <a:ext uri="{28A0092B-C50C-407E-A947-70E740481C1C}">
                <a14:useLocalDpi xmlns:a14="http://schemas.microsoft.com/office/drawing/2010/main"/>
              </a:ext>
            </a:extLst>
          </a:blip>
          <a:srcRect/>
          <a:stretch/>
        </p:blipFill>
        <p:spPr>
          <a:xfrm>
            <a:off x="-101600" y="1"/>
            <a:ext cx="12293599" cy="6858000"/>
          </a:xfrm>
          <a:prstGeom prst="rect">
            <a:avLst/>
          </a:prstGeom>
        </p:spPr>
      </p:pic>
      <p:sp>
        <p:nvSpPr>
          <p:cNvPr id="122" name="矩形 121">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3D050325-224C-43BD-9E7D-5D9D1FB220F0}"/>
              </a:ext>
            </a:extLst>
          </p:cNvPr>
          <p:cNvSpPr/>
          <p:nvPr/>
        </p:nvSpPr>
        <p:spPr>
          <a:xfrm>
            <a:off x="567180" y="508728"/>
            <a:ext cx="11022101" cy="5692492"/>
          </a:xfrm>
          <a:prstGeom prst="rect">
            <a:avLst/>
          </a:prstGeom>
          <a:solidFill>
            <a:schemeClr val="bg1"/>
          </a:solidFill>
          <a:ln>
            <a:noFill/>
          </a:ln>
          <a:effectLst>
            <a:outerShdw blurRad="508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95000"/>
                  <a:lumOff val="5000"/>
                </a:schemeClr>
              </a:solidFill>
              <a:latin typeface="字魂36号-正文宋楷" panose="02000000000000000000" pitchFamily="2" charset="-122"/>
              <a:ea typeface="字魂36号-正文宋楷" panose="02000000000000000000" pitchFamily="2" charset="-122"/>
            </a:endParaRPr>
          </a:p>
        </p:txBody>
      </p:sp>
      <p:grpSp>
        <p:nvGrpSpPr>
          <p:cNvPr id="2" name="组合 1">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D5A738A9-BB32-4C72-85B2-EBEDE5BA2A67}"/>
              </a:ext>
            </a:extLst>
          </p:cNvPr>
          <p:cNvGrpSpPr/>
          <p:nvPr/>
        </p:nvGrpSpPr>
        <p:grpSpPr>
          <a:xfrm>
            <a:off x="554078" y="568246"/>
            <a:ext cx="2481225" cy="739498"/>
            <a:chOff x="3812510" y="2566339"/>
            <a:chExt cx="5257422" cy="1371153"/>
          </a:xfrm>
        </p:grpSpPr>
        <p:sp>
          <p:nvSpPr>
            <p:cNvPr id="3" name="平行四边形 2">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DD86957C-2AF6-45CA-AE45-E1E123569EA7}"/>
                </a:ext>
              </a:extLst>
            </p:cNvPr>
            <p:cNvSpPr/>
            <p:nvPr/>
          </p:nvSpPr>
          <p:spPr>
            <a:xfrm>
              <a:off x="8295232" y="3086100"/>
              <a:ext cx="1778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4" name="平行四边形 3">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E6997F7A-D864-4392-821C-06C7D8F7D428}"/>
                </a:ext>
              </a:extLst>
            </p:cNvPr>
            <p:cNvSpPr/>
            <p:nvPr/>
          </p:nvSpPr>
          <p:spPr>
            <a:xfrm>
              <a:off x="8409532" y="2959100"/>
              <a:ext cx="1778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5" name="平行四边形 4">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5E227AD7-D6AD-43B8-87A1-CC2903905E6D}"/>
                </a:ext>
              </a:extLst>
            </p:cNvPr>
            <p:cNvSpPr/>
            <p:nvPr/>
          </p:nvSpPr>
          <p:spPr>
            <a:xfrm>
              <a:off x="8460332" y="3136900"/>
              <a:ext cx="1524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6" name="平行四边形 5">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A5B28E87-FE69-42AF-93D7-1FF9EE32AA9E}"/>
                </a:ext>
              </a:extLst>
            </p:cNvPr>
            <p:cNvSpPr/>
            <p:nvPr/>
          </p:nvSpPr>
          <p:spPr>
            <a:xfrm>
              <a:off x="8828631" y="3238500"/>
              <a:ext cx="2413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7" name="平行四边形 6">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324FF501-BD6F-425E-8412-96B8BBA0D123}"/>
                </a:ext>
              </a:extLst>
            </p:cNvPr>
            <p:cNvSpPr/>
            <p:nvPr/>
          </p:nvSpPr>
          <p:spPr>
            <a:xfrm>
              <a:off x="7888832" y="3136900"/>
              <a:ext cx="2413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8" name="平行四边形 7">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59772088-577A-48E7-8DC5-9E97EA1C8AD6}"/>
                </a:ext>
              </a:extLst>
            </p:cNvPr>
            <p:cNvSpPr/>
            <p:nvPr/>
          </p:nvSpPr>
          <p:spPr>
            <a:xfrm>
              <a:off x="8028532" y="3238500"/>
              <a:ext cx="2286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9" name="平行四边形 8">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0E48EBD8-4965-4832-AE5A-7AFA43553116}"/>
                </a:ext>
              </a:extLst>
            </p:cNvPr>
            <p:cNvSpPr/>
            <p:nvPr/>
          </p:nvSpPr>
          <p:spPr>
            <a:xfrm>
              <a:off x="8282532" y="3009900"/>
              <a:ext cx="1397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10" name="平行四边形 9">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5A70BECA-34F5-46AA-B5AD-9B549D61772B}"/>
                </a:ext>
              </a:extLst>
            </p:cNvPr>
            <p:cNvSpPr/>
            <p:nvPr/>
          </p:nvSpPr>
          <p:spPr>
            <a:xfrm>
              <a:off x="8841332" y="3048000"/>
              <a:ext cx="2286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11" name="平行四边形 10">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E3A753F5-BD3C-4F83-B33B-24872AAEA8ED}"/>
                </a:ext>
              </a:extLst>
            </p:cNvPr>
            <p:cNvSpPr/>
            <p:nvPr/>
          </p:nvSpPr>
          <p:spPr>
            <a:xfrm>
              <a:off x="8232562" y="3492500"/>
              <a:ext cx="1778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12" name="平行四边形 11">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AC4F6255-B748-4324-89D2-A1756B56A19B}"/>
                </a:ext>
              </a:extLst>
            </p:cNvPr>
            <p:cNvSpPr/>
            <p:nvPr/>
          </p:nvSpPr>
          <p:spPr>
            <a:xfrm>
              <a:off x="8346862" y="3365500"/>
              <a:ext cx="1778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13" name="平行四边形 12">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4C256745-8C6D-4DB4-8504-CF25B532F891}"/>
                </a:ext>
              </a:extLst>
            </p:cNvPr>
            <p:cNvSpPr/>
            <p:nvPr/>
          </p:nvSpPr>
          <p:spPr>
            <a:xfrm>
              <a:off x="8397662" y="3543300"/>
              <a:ext cx="1524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14" name="平行四边形 13">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A9DCDFCF-926E-4492-9FCC-0C1E3FA24551}"/>
                </a:ext>
              </a:extLst>
            </p:cNvPr>
            <p:cNvSpPr/>
            <p:nvPr/>
          </p:nvSpPr>
          <p:spPr>
            <a:xfrm>
              <a:off x="8765961" y="3644900"/>
              <a:ext cx="2413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15" name="平行四边形 14">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90E314B4-6436-430C-919C-256F8D93AD82}"/>
                </a:ext>
              </a:extLst>
            </p:cNvPr>
            <p:cNvSpPr/>
            <p:nvPr/>
          </p:nvSpPr>
          <p:spPr>
            <a:xfrm>
              <a:off x="7826162" y="3543300"/>
              <a:ext cx="2413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16" name="平行四边形 15">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D1A9A142-3AD7-4538-9CDB-24CDCE9094EF}"/>
                </a:ext>
              </a:extLst>
            </p:cNvPr>
            <p:cNvSpPr/>
            <p:nvPr/>
          </p:nvSpPr>
          <p:spPr>
            <a:xfrm>
              <a:off x="7965862" y="3644900"/>
              <a:ext cx="2286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17" name="平行四边形 16">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85BB3459-2736-47C2-8C14-D23ED2F7F1AC}"/>
                </a:ext>
              </a:extLst>
            </p:cNvPr>
            <p:cNvSpPr/>
            <p:nvPr/>
          </p:nvSpPr>
          <p:spPr>
            <a:xfrm>
              <a:off x="8219862" y="3416300"/>
              <a:ext cx="1397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18" name="平行四边形 17">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27DED0B1-1300-4606-8CBA-628649D389D3}"/>
                </a:ext>
              </a:extLst>
            </p:cNvPr>
            <p:cNvSpPr/>
            <p:nvPr/>
          </p:nvSpPr>
          <p:spPr>
            <a:xfrm>
              <a:off x="8778662" y="3454400"/>
              <a:ext cx="2286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19" name="文本框 18">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44296FC4-F846-4A5D-A6D5-AB92DB7D51F1}"/>
                </a:ext>
              </a:extLst>
            </p:cNvPr>
            <p:cNvSpPr txBox="1"/>
            <p:nvPr/>
          </p:nvSpPr>
          <p:spPr>
            <a:xfrm>
              <a:off x="3895937" y="2566339"/>
              <a:ext cx="4976265" cy="1312539"/>
            </a:xfrm>
            <a:prstGeom prst="rect">
              <a:avLst/>
            </a:prstGeom>
            <a:noFill/>
          </p:spPr>
          <p:txBody>
            <a:bodyPr vert="horz" wrap="square" rtlCol="0">
              <a:spAutoFit/>
            </a:bodyPr>
            <a:lstStyle/>
            <a:p>
              <a:pPr marL="0" marR="0" lvl="0" indent="0" algn="dist" defTabSz="914400" rtl="0" eaLnBrk="1" fontAlgn="auto" latinLnBrk="0" hangingPunct="1">
                <a:lnSpc>
                  <a:spcPct val="100000"/>
                </a:lnSpc>
                <a:spcBef>
                  <a:spcPts val="0"/>
                </a:spcBef>
                <a:spcAft>
                  <a:spcPts val="0"/>
                </a:spcAft>
                <a:buClrTx/>
                <a:buSzTx/>
                <a:buFontTx/>
                <a:buNone/>
                <a:tabLst/>
                <a:defRPr/>
              </a:pPr>
              <a:r>
                <a:rPr kumimoji="0" lang="zh-CN" altLang="en-US" sz="4000" b="0" i="1" u="none" strike="noStrike" kern="1200" cap="none" spc="0" normalizeH="0" baseline="0" noProof="0" dirty="0">
                  <a:ln>
                    <a:noFill/>
                  </a:ln>
                  <a:solidFill>
                    <a:srgbClr val="2CC8B8"/>
                  </a:solidFill>
                  <a:effectLst/>
                  <a:uLnTx/>
                  <a:uFillTx/>
                  <a:latin typeface="字魂36号-正文宋楷" panose="02000000000000000000" pitchFamily="2" charset="-122"/>
                  <a:ea typeface="字魂36号-正文宋楷" panose="02000000000000000000" pitchFamily="2" charset="-122"/>
                </a:rPr>
                <a:t>标题文本</a:t>
              </a:r>
            </a:p>
          </p:txBody>
        </p:sp>
        <p:sp>
          <p:nvSpPr>
            <p:cNvPr id="20" name="文本框 19">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AFB898CB-42FD-4C25-8FCE-04F5DB55E2A9}"/>
                </a:ext>
              </a:extLst>
            </p:cNvPr>
            <p:cNvSpPr txBox="1"/>
            <p:nvPr/>
          </p:nvSpPr>
          <p:spPr>
            <a:xfrm>
              <a:off x="3812510" y="2624953"/>
              <a:ext cx="5046998" cy="1312539"/>
            </a:xfrm>
            <a:prstGeom prst="rect">
              <a:avLst/>
            </a:prstGeom>
            <a:noFill/>
          </p:spPr>
          <p:txBody>
            <a:bodyPr vert="horz" wrap="square" rtlCol="0">
              <a:spAutoFit/>
            </a:bodyPr>
            <a:lstStyle/>
            <a:p>
              <a:pPr marL="0" marR="0" lvl="0" indent="0" algn="dist" defTabSz="914400" rtl="0" eaLnBrk="1" fontAlgn="auto" latinLnBrk="0" hangingPunct="1">
                <a:lnSpc>
                  <a:spcPct val="100000"/>
                </a:lnSpc>
                <a:spcBef>
                  <a:spcPts val="0"/>
                </a:spcBef>
                <a:spcAft>
                  <a:spcPts val="0"/>
                </a:spcAft>
                <a:buClrTx/>
                <a:buSzTx/>
                <a:buFontTx/>
                <a:buNone/>
                <a:tabLst/>
                <a:defRPr/>
              </a:pPr>
              <a:r>
                <a:rPr kumimoji="0" lang="zh-CN" altLang="en-US" sz="4000" b="0" i="1" u="none" strike="noStrike" kern="1200" cap="none" spc="0" normalizeH="0" baseline="0" noProof="0" dirty="0">
                  <a:ln>
                    <a:noFill/>
                  </a:ln>
                  <a:solidFill>
                    <a:srgbClr val="A1249B"/>
                  </a:solidFill>
                  <a:effectLst/>
                  <a:uLnTx/>
                  <a:uFillTx/>
                  <a:latin typeface="字魂36号-正文宋楷" panose="02000000000000000000" pitchFamily="2" charset="-122"/>
                  <a:ea typeface="字魂36号-正文宋楷" panose="02000000000000000000" pitchFamily="2" charset="-122"/>
                </a:rPr>
                <a:t>标题文本</a:t>
              </a:r>
            </a:p>
          </p:txBody>
        </p:sp>
        <p:sp>
          <p:nvSpPr>
            <p:cNvPr id="21" name="平行四边形 20">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97ECDB0B-2928-4A03-8A63-358025B37016}"/>
                </a:ext>
              </a:extLst>
            </p:cNvPr>
            <p:cNvSpPr/>
            <p:nvPr/>
          </p:nvSpPr>
          <p:spPr>
            <a:xfrm>
              <a:off x="3886200" y="2654300"/>
              <a:ext cx="2286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22" name="平行四边形 21">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ED8D09D5-2001-473D-B935-1673B648356A}"/>
                </a:ext>
              </a:extLst>
            </p:cNvPr>
            <p:cNvSpPr/>
            <p:nvPr/>
          </p:nvSpPr>
          <p:spPr>
            <a:xfrm>
              <a:off x="4051300" y="2882900"/>
              <a:ext cx="2286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23" name="平行四边形 22">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41064A33-E0A3-4396-B292-BF3E01ED16EE}"/>
                </a:ext>
              </a:extLst>
            </p:cNvPr>
            <p:cNvSpPr/>
            <p:nvPr/>
          </p:nvSpPr>
          <p:spPr>
            <a:xfrm>
              <a:off x="4203700" y="2870200"/>
              <a:ext cx="1524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24" name="平行四边形 23">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9D37FF2B-B2E6-42A0-87B9-EF97E7962F54}"/>
                </a:ext>
              </a:extLst>
            </p:cNvPr>
            <p:cNvSpPr/>
            <p:nvPr/>
          </p:nvSpPr>
          <p:spPr>
            <a:xfrm>
              <a:off x="4254500" y="3403600"/>
              <a:ext cx="1524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25" name="平行四边形 24">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4E83B5E2-2ABE-429F-BB0D-65A7CE53C523}"/>
                </a:ext>
              </a:extLst>
            </p:cNvPr>
            <p:cNvSpPr/>
            <p:nvPr/>
          </p:nvSpPr>
          <p:spPr>
            <a:xfrm>
              <a:off x="4457700" y="3416300"/>
              <a:ext cx="1651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26" name="平行四边形 25">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28FD31F8-469E-464E-BC57-0B233EDA1CD6}"/>
                </a:ext>
              </a:extLst>
            </p:cNvPr>
            <p:cNvSpPr/>
            <p:nvPr/>
          </p:nvSpPr>
          <p:spPr>
            <a:xfrm>
              <a:off x="4559300" y="3416300"/>
              <a:ext cx="1778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27" name="平行四边形 26">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F9E4F10C-A9F4-4291-8D5C-2E3E9DB44C50}"/>
                </a:ext>
              </a:extLst>
            </p:cNvPr>
            <p:cNvSpPr/>
            <p:nvPr/>
          </p:nvSpPr>
          <p:spPr>
            <a:xfrm>
              <a:off x="4610100" y="2590800"/>
              <a:ext cx="1270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28" name="平行四边形 27">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0765750A-28A7-4608-97E9-55830F5D8C3A}"/>
                </a:ext>
              </a:extLst>
            </p:cNvPr>
            <p:cNvSpPr/>
            <p:nvPr/>
          </p:nvSpPr>
          <p:spPr>
            <a:xfrm>
              <a:off x="4737100" y="3365500"/>
              <a:ext cx="2032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29" name="平行四边形 28">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09DEC9A8-BF6D-43C4-8DCB-5E8E80A5F315}"/>
                </a:ext>
              </a:extLst>
            </p:cNvPr>
            <p:cNvSpPr/>
            <p:nvPr/>
          </p:nvSpPr>
          <p:spPr>
            <a:xfrm>
              <a:off x="4889500" y="2692400"/>
              <a:ext cx="1905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30" name="平行四边形 29">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B1A6D7EE-242C-4DB4-AA6E-7646918062ED}"/>
                </a:ext>
              </a:extLst>
            </p:cNvPr>
            <p:cNvSpPr/>
            <p:nvPr/>
          </p:nvSpPr>
          <p:spPr>
            <a:xfrm>
              <a:off x="4991100" y="3492500"/>
              <a:ext cx="1651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31" name="平行四边形 30">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96A9BD6D-FC3D-4529-A4AF-08D42EF0BAC2}"/>
                </a:ext>
              </a:extLst>
            </p:cNvPr>
            <p:cNvSpPr/>
            <p:nvPr/>
          </p:nvSpPr>
          <p:spPr>
            <a:xfrm>
              <a:off x="5143500" y="2768600"/>
              <a:ext cx="1270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32" name="平行四边形 31">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67A18478-FD70-432F-A515-F98CA5AC4A39}"/>
                </a:ext>
              </a:extLst>
            </p:cNvPr>
            <p:cNvSpPr/>
            <p:nvPr/>
          </p:nvSpPr>
          <p:spPr>
            <a:xfrm>
              <a:off x="5359400" y="3454400"/>
              <a:ext cx="2286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33" name="平行四边形 32">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DE63FDB0-AF7A-432B-A6A1-2C036C95B19A}"/>
                </a:ext>
              </a:extLst>
            </p:cNvPr>
            <p:cNvSpPr/>
            <p:nvPr/>
          </p:nvSpPr>
          <p:spPr>
            <a:xfrm>
              <a:off x="5397500" y="3314700"/>
              <a:ext cx="1778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34" name="平行四边形 33">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1FC33942-60E1-4974-A424-1E126F4417BF}"/>
                </a:ext>
              </a:extLst>
            </p:cNvPr>
            <p:cNvSpPr/>
            <p:nvPr/>
          </p:nvSpPr>
          <p:spPr>
            <a:xfrm>
              <a:off x="5524500" y="3403600"/>
              <a:ext cx="1651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35" name="平行四边形 34">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43A85637-15E8-41D1-B3DD-E71039B89465}"/>
                </a:ext>
              </a:extLst>
            </p:cNvPr>
            <p:cNvSpPr/>
            <p:nvPr/>
          </p:nvSpPr>
          <p:spPr>
            <a:xfrm>
              <a:off x="5702300" y="3594100"/>
              <a:ext cx="2286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36" name="平行四边形 35">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E4181CA0-29E7-46D9-BBE2-FB6279E4773E}"/>
                </a:ext>
              </a:extLst>
            </p:cNvPr>
            <p:cNvSpPr/>
            <p:nvPr/>
          </p:nvSpPr>
          <p:spPr>
            <a:xfrm>
              <a:off x="5765800" y="2755900"/>
              <a:ext cx="2286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37" name="平行四边形 36">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06499D54-8163-4034-B210-FCE1E47A0020}"/>
                </a:ext>
              </a:extLst>
            </p:cNvPr>
            <p:cNvSpPr/>
            <p:nvPr/>
          </p:nvSpPr>
          <p:spPr>
            <a:xfrm>
              <a:off x="5981700" y="3073400"/>
              <a:ext cx="2540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38" name="平行四边形 37">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3C63F34D-4518-49BB-AB26-D7C9EBDA75D0}"/>
                </a:ext>
              </a:extLst>
            </p:cNvPr>
            <p:cNvSpPr/>
            <p:nvPr/>
          </p:nvSpPr>
          <p:spPr>
            <a:xfrm>
              <a:off x="6032500" y="3073400"/>
              <a:ext cx="1778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39" name="平行四边形 38">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3E6233E2-B7FD-485F-874F-95F333380877}"/>
                </a:ext>
              </a:extLst>
            </p:cNvPr>
            <p:cNvSpPr/>
            <p:nvPr/>
          </p:nvSpPr>
          <p:spPr>
            <a:xfrm>
              <a:off x="6197600" y="2743200"/>
              <a:ext cx="2286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40" name="平行四边形 39">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EB55863A-CE97-4EB4-98BF-C6874EA78582}"/>
                </a:ext>
              </a:extLst>
            </p:cNvPr>
            <p:cNvSpPr/>
            <p:nvPr/>
          </p:nvSpPr>
          <p:spPr>
            <a:xfrm>
              <a:off x="6299200" y="2908300"/>
              <a:ext cx="2413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41" name="平行四边形 40">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127E5380-B4F7-4ABA-AFF4-62DD525B04DE}"/>
                </a:ext>
              </a:extLst>
            </p:cNvPr>
            <p:cNvSpPr/>
            <p:nvPr/>
          </p:nvSpPr>
          <p:spPr>
            <a:xfrm>
              <a:off x="6413500" y="3505200"/>
              <a:ext cx="2032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42" name="平行四边形 41">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32225E0D-0308-4245-8295-68B4C91A97CD}"/>
                </a:ext>
              </a:extLst>
            </p:cNvPr>
            <p:cNvSpPr/>
            <p:nvPr/>
          </p:nvSpPr>
          <p:spPr>
            <a:xfrm>
              <a:off x="6604000" y="3352800"/>
              <a:ext cx="1905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43" name="平行四边形 42">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DB4EDCD7-E988-4592-A7DE-50CFCF6265F0}"/>
                </a:ext>
              </a:extLst>
            </p:cNvPr>
            <p:cNvSpPr/>
            <p:nvPr/>
          </p:nvSpPr>
          <p:spPr>
            <a:xfrm>
              <a:off x="6680200" y="3238500"/>
              <a:ext cx="1524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44" name="平行四边形 43">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5B319F37-98A0-4A53-B061-D6E2F9A685BC}"/>
                </a:ext>
              </a:extLst>
            </p:cNvPr>
            <p:cNvSpPr/>
            <p:nvPr/>
          </p:nvSpPr>
          <p:spPr>
            <a:xfrm>
              <a:off x="6883400" y="3581400"/>
              <a:ext cx="1270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45" name="平行四边形 44">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39AE6DF0-D683-426B-A2FB-2CE77A648A55}"/>
                </a:ext>
              </a:extLst>
            </p:cNvPr>
            <p:cNvSpPr/>
            <p:nvPr/>
          </p:nvSpPr>
          <p:spPr>
            <a:xfrm>
              <a:off x="6972300" y="3517900"/>
              <a:ext cx="2032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46" name="平行四边形 45">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34465B39-C06E-43EA-A2CF-F15E14BBCB68}"/>
                </a:ext>
              </a:extLst>
            </p:cNvPr>
            <p:cNvSpPr/>
            <p:nvPr/>
          </p:nvSpPr>
          <p:spPr>
            <a:xfrm>
              <a:off x="7112000" y="2768600"/>
              <a:ext cx="1778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47" name="平行四边形 46">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19D2FEC7-2705-4249-A0FF-6A9476E5BB50}"/>
                </a:ext>
              </a:extLst>
            </p:cNvPr>
            <p:cNvSpPr/>
            <p:nvPr/>
          </p:nvSpPr>
          <p:spPr>
            <a:xfrm>
              <a:off x="7226300" y="2641600"/>
              <a:ext cx="1778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48" name="平行四边形 47">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08EB561B-0885-496D-AC39-CA81AD5918DB}"/>
                </a:ext>
              </a:extLst>
            </p:cNvPr>
            <p:cNvSpPr/>
            <p:nvPr/>
          </p:nvSpPr>
          <p:spPr>
            <a:xfrm>
              <a:off x="7277100" y="2819400"/>
              <a:ext cx="1524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49" name="平行四边形 48">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2C92EC5E-3E98-4A94-ABAB-2C4E256325A6}"/>
                </a:ext>
              </a:extLst>
            </p:cNvPr>
            <p:cNvSpPr/>
            <p:nvPr/>
          </p:nvSpPr>
          <p:spPr>
            <a:xfrm>
              <a:off x="7454900" y="3086100"/>
              <a:ext cx="1778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50" name="平行四边形 49">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FE559F9D-CEAD-4494-8836-7D186B557647}"/>
                </a:ext>
              </a:extLst>
            </p:cNvPr>
            <p:cNvSpPr/>
            <p:nvPr/>
          </p:nvSpPr>
          <p:spPr>
            <a:xfrm>
              <a:off x="7645400" y="2921000"/>
              <a:ext cx="2413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51" name="平行四边形 50">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B1D76263-CEBE-471F-A78A-DA385F39B69C}"/>
                </a:ext>
              </a:extLst>
            </p:cNvPr>
            <p:cNvSpPr/>
            <p:nvPr/>
          </p:nvSpPr>
          <p:spPr>
            <a:xfrm>
              <a:off x="7734300" y="2755900"/>
              <a:ext cx="1270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52" name="平行四边形 51">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F19842E1-92CE-4BD1-9C85-5F16FAA8A868}"/>
                </a:ext>
              </a:extLst>
            </p:cNvPr>
            <p:cNvSpPr/>
            <p:nvPr/>
          </p:nvSpPr>
          <p:spPr>
            <a:xfrm>
              <a:off x="3873500" y="3365500"/>
              <a:ext cx="1397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53" name="平行四边形 52">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CD59A3BE-C18A-4C34-B142-9926450AD62D}"/>
                </a:ext>
              </a:extLst>
            </p:cNvPr>
            <p:cNvSpPr/>
            <p:nvPr/>
          </p:nvSpPr>
          <p:spPr>
            <a:xfrm>
              <a:off x="4013200" y="2590800"/>
              <a:ext cx="2540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54" name="平行四边形 53">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C6E5BF7D-7C75-492E-8DD9-D20A12D04932}"/>
                </a:ext>
              </a:extLst>
            </p:cNvPr>
            <p:cNvSpPr/>
            <p:nvPr/>
          </p:nvSpPr>
          <p:spPr>
            <a:xfrm>
              <a:off x="4203700" y="3009900"/>
              <a:ext cx="2286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55" name="平行四边形 54">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63DD612E-95CA-44AB-A6B9-FD905868C948}"/>
                </a:ext>
              </a:extLst>
            </p:cNvPr>
            <p:cNvSpPr/>
            <p:nvPr/>
          </p:nvSpPr>
          <p:spPr>
            <a:xfrm>
              <a:off x="4343400" y="2628900"/>
              <a:ext cx="2540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56" name="平行四边形 55">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B487338E-D1D8-4BFD-A432-637FE4130685}"/>
                </a:ext>
              </a:extLst>
            </p:cNvPr>
            <p:cNvSpPr/>
            <p:nvPr/>
          </p:nvSpPr>
          <p:spPr>
            <a:xfrm>
              <a:off x="4368800" y="3149600"/>
              <a:ext cx="1524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57" name="平行四边形 56">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3223FC7E-A4C4-429F-9882-6475B7C9CDB5}"/>
                </a:ext>
              </a:extLst>
            </p:cNvPr>
            <p:cNvSpPr/>
            <p:nvPr/>
          </p:nvSpPr>
          <p:spPr>
            <a:xfrm>
              <a:off x="4533900" y="3149600"/>
              <a:ext cx="1651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58" name="平行四边形 57">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301C8AAD-7EF7-4D0A-9F69-070B2632559A}"/>
                </a:ext>
              </a:extLst>
            </p:cNvPr>
            <p:cNvSpPr/>
            <p:nvPr/>
          </p:nvSpPr>
          <p:spPr>
            <a:xfrm>
              <a:off x="4622800" y="2717800"/>
              <a:ext cx="2159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59" name="平行四边形 58">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2CEF0EF8-1EF0-4C4C-9076-E069BC5D67CC}"/>
                </a:ext>
              </a:extLst>
            </p:cNvPr>
            <p:cNvSpPr/>
            <p:nvPr/>
          </p:nvSpPr>
          <p:spPr>
            <a:xfrm>
              <a:off x="4762500" y="2933700"/>
              <a:ext cx="1778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60" name="平行四边形 59">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BB9EFB56-5124-4A7A-9650-4AB680217159}"/>
                </a:ext>
              </a:extLst>
            </p:cNvPr>
            <p:cNvSpPr/>
            <p:nvPr/>
          </p:nvSpPr>
          <p:spPr>
            <a:xfrm>
              <a:off x="4876800" y="3251200"/>
              <a:ext cx="2540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61" name="平行四边形 60">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4EC83625-2043-4EAC-BFC1-2A9F3513B8A9}"/>
                </a:ext>
              </a:extLst>
            </p:cNvPr>
            <p:cNvSpPr/>
            <p:nvPr/>
          </p:nvSpPr>
          <p:spPr>
            <a:xfrm>
              <a:off x="5016500" y="3568700"/>
              <a:ext cx="1778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62" name="平行四边形 61">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8E384E34-0AD5-4BF2-A2EF-D3531E3D552A}"/>
                </a:ext>
              </a:extLst>
            </p:cNvPr>
            <p:cNvSpPr/>
            <p:nvPr/>
          </p:nvSpPr>
          <p:spPr>
            <a:xfrm>
              <a:off x="5232400" y="3594100"/>
              <a:ext cx="1778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63" name="平行四边形 62">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422F3540-50AB-4E02-AD4D-3EFB36E6F970}"/>
                </a:ext>
              </a:extLst>
            </p:cNvPr>
            <p:cNvSpPr/>
            <p:nvPr/>
          </p:nvSpPr>
          <p:spPr>
            <a:xfrm>
              <a:off x="5270500" y="2908300"/>
              <a:ext cx="1397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64" name="平行四边形 63">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140B8EAF-9C40-4D80-B422-5F0B865FC2E3}"/>
                </a:ext>
              </a:extLst>
            </p:cNvPr>
            <p:cNvSpPr/>
            <p:nvPr/>
          </p:nvSpPr>
          <p:spPr>
            <a:xfrm>
              <a:off x="5410200" y="3606800"/>
              <a:ext cx="2413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65" name="平行四边形 64">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AD8104E2-12E3-4314-8D01-842274D453F5}"/>
                </a:ext>
              </a:extLst>
            </p:cNvPr>
            <p:cNvSpPr/>
            <p:nvPr/>
          </p:nvSpPr>
          <p:spPr>
            <a:xfrm>
              <a:off x="5588000" y="2844800"/>
              <a:ext cx="1524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66" name="平行四边形 65">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7AB5AC3C-1F04-4E25-83FD-C5A87A3D9943}"/>
                </a:ext>
              </a:extLst>
            </p:cNvPr>
            <p:cNvSpPr/>
            <p:nvPr/>
          </p:nvSpPr>
          <p:spPr>
            <a:xfrm>
              <a:off x="5651500" y="3048000"/>
              <a:ext cx="1524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67" name="平行四边形 66">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E2385A38-AD97-437C-8217-501DADA6E7C5}"/>
                </a:ext>
              </a:extLst>
            </p:cNvPr>
            <p:cNvSpPr/>
            <p:nvPr/>
          </p:nvSpPr>
          <p:spPr>
            <a:xfrm>
              <a:off x="5842000" y="2755900"/>
              <a:ext cx="2540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68" name="平行四边形 67">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B5F08C47-7131-4304-B572-6EC353AE385E}"/>
                </a:ext>
              </a:extLst>
            </p:cNvPr>
            <p:cNvSpPr/>
            <p:nvPr/>
          </p:nvSpPr>
          <p:spPr>
            <a:xfrm>
              <a:off x="5892800" y="3492500"/>
              <a:ext cx="2286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69" name="平行四边形 68">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E909878C-DFA3-4B33-BAFF-7A07E7557AC2}"/>
                </a:ext>
              </a:extLst>
            </p:cNvPr>
            <p:cNvSpPr/>
            <p:nvPr/>
          </p:nvSpPr>
          <p:spPr>
            <a:xfrm>
              <a:off x="6083300" y="3035300"/>
              <a:ext cx="1905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70" name="平行四边形 69">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B42EC1F4-FA2C-43FB-BFB6-94CB8D8ABBA4}"/>
                </a:ext>
              </a:extLst>
            </p:cNvPr>
            <p:cNvSpPr/>
            <p:nvPr/>
          </p:nvSpPr>
          <p:spPr>
            <a:xfrm>
              <a:off x="6235700" y="3009900"/>
              <a:ext cx="1905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71" name="平行四边形 70">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1C64D4C7-5DEB-4A19-970A-9D32F2887DAF}"/>
                </a:ext>
              </a:extLst>
            </p:cNvPr>
            <p:cNvSpPr/>
            <p:nvPr/>
          </p:nvSpPr>
          <p:spPr>
            <a:xfrm>
              <a:off x="6311900" y="2984500"/>
              <a:ext cx="1524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72" name="平行四边形 71">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3B118910-9ECC-4FE9-BFCC-8D4A4CB1127E}"/>
                </a:ext>
              </a:extLst>
            </p:cNvPr>
            <p:cNvSpPr/>
            <p:nvPr/>
          </p:nvSpPr>
          <p:spPr>
            <a:xfrm>
              <a:off x="6502400" y="2984500"/>
              <a:ext cx="2159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73" name="平行四边形 72">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1FF13A41-A590-4CDA-842A-36CF098FD37D}"/>
                </a:ext>
              </a:extLst>
            </p:cNvPr>
            <p:cNvSpPr/>
            <p:nvPr/>
          </p:nvSpPr>
          <p:spPr>
            <a:xfrm>
              <a:off x="6604000" y="2997200"/>
              <a:ext cx="1651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74" name="平行四边形 73">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805EABB0-20BE-4DD6-9B33-66227176A11E}"/>
                </a:ext>
              </a:extLst>
            </p:cNvPr>
            <p:cNvSpPr/>
            <p:nvPr/>
          </p:nvSpPr>
          <p:spPr>
            <a:xfrm>
              <a:off x="6705600" y="2819400"/>
              <a:ext cx="2413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75" name="平行四边形 74">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3E5ECC71-BE72-42D6-9801-A3AC1F07C57B}"/>
                </a:ext>
              </a:extLst>
            </p:cNvPr>
            <p:cNvSpPr/>
            <p:nvPr/>
          </p:nvSpPr>
          <p:spPr>
            <a:xfrm>
              <a:off x="6845300" y="2921000"/>
              <a:ext cx="2286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76" name="平行四边形 75">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4A1CBE18-6614-4F5F-9B87-B95909AF31A2}"/>
                </a:ext>
              </a:extLst>
            </p:cNvPr>
            <p:cNvSpPr/>
            <p:nvPr/>
          </p:nvSpPr>
          <p:spPr>
            <a:xfrm>
              <a:off x="6985000" y="3035300"/>
              <a:ext cx="2159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77" name="平行四边形 76">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4EAF8BA0-C9A7-4CC3-82C4-F65876119BE9}"/>
                </a:ext>
              </a:extLst>
            </p:cNvPr>
            <p:cNvSpPr/>
            <p:nvPr/>
          </p:nvSpPr>
          <p:spPr>
            <a:xfrm>
              <a:off x="7099300" y="2692400"/>
              <a:ext cx="1397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78" name="平行四边形 77">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DC6AB0FC-BA10-4623-90EB-0CD05073F3B1}"/>
                </a:ext>
              </a:extLst>
            </p:cNvPr>
            <p:cNvSpPr/>
            <p:nvPr/>
          </p:nvSpPr>
          <p:spPr>
            <a:xfrm>
              <a:off x="7188200" y="3200400"/>
              <a:ext cx="1270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79" name="平行四边形 78">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42E89CBB-D7C5-4AC4-BDEB-386356CE8142}"/>
                </a:ext>
              </a:extLst>
            </p:cNvPr>
            <p:cNvSpPr/>
            <p:nvPr/>
          </p:nvSpPr>
          <p:spPr>
            <a:xfrm>
              <a:off x="7391400" y="3454400"/>
              <a:ext cx="1524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80" name="平行四边形 79">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54339CFE-9A3D-40B3-812D-410FCA070427}"/>
                </a:ext>
              </a:extLst>
            </p:cNvPr>
            <p:cNvSpPr/>
            <p:nvPr/>
          </p:nvSpPr>
          <p:spPr>
            <a:xfrm>
              <a:off x="7429500" y="3136900"/>
              <a:ext cx="1524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81" name="平行四边形 80">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EF4CACDC-12A3-4CD5-A3FF-085B3B4E2D80}"/>
                </a:ext>
              </a:extLst>
            </p:cNvPr>
            <p:cNvSpPr/>
            <p:nvPr/>
          </p:nvSpPr>
          <p:spPr>
            <a:xfrm>
              <a:off x="7645400" y="3390900"/>
              <a:ext cx="1651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82" name="平行四边形 81">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E63ED3B7-EDF9-4998-94E1-E528E2DEF49A}"/>
                </a:ext>
              </a:extLst>
            </p:cNvPr>
            <p:cNvSpPr/>
            <p:nvPr/>
          </p:nvSpPr>
          <p:spPr>
            <a:xfrm>
              <a:off x="7658100" y="2730500"/>
              <a:ext cx="2286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83" name="文本框 82">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DE1EFC30-0C23-4F8F-AC59-F734CCA719C7}"/>
                </a:ext>
              </a:extLst>
            </p:cNvPr>
            <p:cNvSpPr txBox="1"/>
            <p:nvPr/>
          </p:nvSpPr>
          <p:spPr>
            <a:xfrm>
              <a:off x="3854220" y="2607629"/>
              <a:ext cx="5005277" cy="1312539"/>
            </a:xfrm>
            <a:prstGeom prst="rect">
              <a:avLst/>
            </a:prstGeom>
            <a:noFill/>
          </p:spPr>
          <p:txBody>
            <a:bodyPr vert="horz" wrap="square" rtlCol="0">
              <a:spAutoFit/>
            </a:bodyPr>
            <a:lstStyle/>
            <a:p>
              <a:pPr marL="0" marR="0" lvl="0" indent="0" algn="dist" defTabSz="914400" rtl="0" eaLnBrk="1" fontAlgn="auto" latinLnBrk="0" hangingPunct="1">
                <a:lnSpc>
                  <a:spcPct val="100000"/>
                </a:lnSpc>
                <a:spcBef>
                  <a:spcPts val="0"/>
                </a:spcBef>
                <a:spcAft>
                  <a:spcPts val="0"/>
                </a:spcAft>
                <a:buClrTx/>
                <a:buSzTx/>
                <a:buFontTx/>
                <a:buNone/>
                <a:tabLst/>
                <a:defRPr/>
              </a:pPr>
              <a:r>
                <a:rPr kumimoji="0" lang="zh-CN" altLang="en-US" sz="4000" b="0" i="1" u="none" strike="noStrike" kern="1200" cap="none" spc="0" normalizeH="0" baseline="0" noProof="0" dirty="0">
                  <a:ln>
                    <a:noFill/>
                  </a:ln>
                  <a:solidFill>
                    <a:prstClr val="black">
                      <a:lumMod val="75000"/>
                      <a:lumOff val="25000"/>
                    </a:prstClr>
                  </a:solidFill>
                  <a:effectLst/>
                  <a:uLnTx/>
                  <a:uFillTx/>
                  <a:latin typeface="字魂36号-正文宋楷" panose="02000000000000000000" pitchFamily="2" charset="-122"/>
                  <a:ea typeface="字魂36号-正文宋楷" panose="02000000000000000000" pitchFamily="2" charset="-122"/>
                </a:rPr>
                <a:t>标题文本</a:t>
              </a:r>
            </a:p>
          </p:txBody>
        </p:sp>
      </p:grpSp>
      <p:grpSp>
        <p:nvGrpSpPr>
          <p:cNvPr id="84" name="PA_库_组合 34">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B3DF4D26-1FA2-4888-B70F-A48BB42FE21C}"/>
              </a:ext>
            </a:extLst>
          </p:cNvPr>
          <p:cNvGrpSpPr/>
          <p:nvPr>
            <p:custDataLst>
              <p:tags r:id="rId1"/>
            </p:custDataLst>
          </p:nvPr>
        </p:nvGrpSpPr>
        <p:grpSpPr>
          <a:xfrm>
            <a:off x="6753825" y="1711494"/>
            <a:ext cx="1192851" cy="4027938"/>
            <a:chOff x="6753825" y="1404772"/>
            <a:chExt cx="1192851" cy="4027938"/>
          </a:xfrm>
        </p:grpSpPr>
        <p:cxnSp>
          <p:nvCxnSpPr>
            <p:cNvPr id="85" name="直接连接符 84">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D373C23B-A4BA-4C78-84AF-B628EBE2EA0F}"/>
                </a:ext>
              </a:extLst>
            </p:cNvPr>
            <p:cNvCxnSpPr/>
            <p:nvPr/>
          </p:nvCxnSpPr>
          <p:spPr>
            <a:xfrm>
              <a:off x="7946676" y="3766670"/>
              <a:ext cx="0" cy="485091"/>
            </a:xfrm>
            <a:prstGeom prst="line">
              <a:avLst/>
            </a:prstGeom>
            <a:ln w="38100">
              <a:solidFill>
                <a:schemeClr val="tx1">
                  <a:lumMod val="20000"/>
                  <a:lumOff val="80000"/>
                </a:schemeClr>
              </a:solidFill>
              <a:headEnd type="none"/>
            </a:ln>
          </p:spPr>
          <p:style>
            <a:lnRef idx="1">
              <a:schemeClr val="accent1"/>
            </a:lnRef>
            <a:fillRef idx="0">
              <a:schemeClr val="accent1"/>
            </a:fillRef>
            <a:effectRef idx="0">
              <a:schemeClr val="accent1"/>
            </a:effectRef>
            <a:fontRef idx="minor">
              <a:schemeClr val="tx1"/>
            </a:fontRef>
          </p:style>
        </p:cxnSp>
        <p:cxnSp>
          <p:nvCxnSpPr>
            <p:cNvPr id="86" name="直接连接符 85">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8B32BD6B-CDDA-4F4B-839E-158F4958A24A}"/>
                </a:ext>
              </a:extLst>
            </p:cNvPr>
            <p:cNvCxnSpPr/>
            <p:nvPr/>
          </p:nvCxnSpPr>
          <p:spPr>
            <a:xfrm>
              <a:off x="7946676" y="2585721"/>
              <a:ext cx="0" cy="485091"/>
            </a:xfrm>
            <a:prstGeom prst="line">
              <a:avLst/>
            </a:prstGeom>
            <a:ln w="38100">
              <a:solidFill>
                <a:schemeClr val="tx1">
                  <a:lumMod val="20000"/>
                  <a:lumOff val="80000"/>
                </a:schemeClr>
              </a:solidFill>
              <a:headEnd type="none"/>
            </a:ln>
          </p:spPr>
          <p:style>
            <a:lnRef idx="1">
              <a:schemeClr val="accent1"/>
            </a:lnRef>
            <a:fillRef idx="0">
              <a:schemeClr val="accent1"/>
            </a:fillRef>
            <a:effectRef idx="0">
              <a:schemeClr val="accent1"/>
            </a:effectRef>
            <a:fontRef idx="minor">
              <a:schemeClr val="tx1"/>
            </a:fontRef>
          </p:style>
        </p:cxnSp>
        <p:cxnSp>
          <p:nvCxnSpPr>
            <p:cNvPr id="87" name="直接连接符 86">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E21CD66F-7D51-4BE4-96AB-04267D87197E}"/>
                </a:ext>
              </a:extLst>
            </p:cNvPr>
            <p:cNvCxnSpPr/>
            <p:nvPr/>
          </p:nvCxnSpPr>
          <p:spPr>
            <a:xfrm>
              <a:off x="7946676" y="1404772"/>
              <a:ext cx="0" cy="485091"/>
            </a:xfrm>
            <a:prstGeom prst="line">
              <a:avLst/>
            </a:prstGeom>
            <a:ln w="38100">
              <a:solidFill>
                <a:schemeClr val="tx1">
                  <a:lumMod val="20000"/>
                  <a:lumOff val="80000"/>
                </a:schemeClr>
              </a:solidFill>
              <a:headEnd type="oval"/>
            </a:ln>
          </p:spPr>
          <p:style>
            <a:lnRef idx="1">
              <a:schemeClr val="accent1"/>
            </a:lnRef>
            <a:fillRef idx="0">
              <a:schemeClr val="accent1"/>
            </a:fillRef>
            <a:effectRef idx="0">
              <a:schemeClr val="accent1"/>
            </a:effectRef>
            <a:fontRef idx="minor">
              <a:schemeClr val="tx1"/>
            </a:fontRef>
          </p:style>
        </p:cxnSp>
        <p:cxnSp>
          <p:nvCxnSpPr>
            <p:cNvPr id="88" name="直接连接符 87">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77CE6302-1923-4212-8A1B-4172E78EC51D}"/>
                </a:ext>
              </a:extLst>
            </p:cNvPr>
            <p:cNvCxnSpPr/>
            <p:nvPr/>
          </p:nvCxnSpPr>
          <p:spPr>
            <a:xfrm>
              <a:off x="7946676" y="4947619"/>
              <a:ext cx="0" cy="485091"/>
            </a:xfrm>
            <a:prstGeom prst="line">
              <a:avLst/>
            </a:prstGeom>
            <a:ln w="38100">
              <a:solidFill>
                <a:schemeClr val="tx1">
                  <a:lumMod val="20000"/>
                  <a:lumOff val="80000"/>
                </a:schemeClr>
              </a:solidFill>
              <a:headEnd type="none"/>
            </a:ln>
          </p:spPr>
          <p:style>
            <a:lnRef idx="1">
              <a:schemeClr val="accent1"/>
            </a:lnRef>
            <a:fillRef idx="0">
              <a:schemeClr val="accent1"/>
            </a:fillRef>
            <a:effectRef idx="0">
              <a:schemeClr val="accent1"/>
            </a:effectRef>
            <a:fontRef idx="minor">
              <a:schemeClr val="tx1"/>
            </a:fontRef>
          </p:style>
        </p:cxnSp>
        <p:cxnSp>
          <p:nvCxnSpPr>
            <p:cNvPr id="89" name="直接连接符 88">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4EA2200C-320B-4D93-ACBF-FF66CA328E03}"/>
                </a:ext>
              </a:extLst>
            </p:cNvPr>
            <p:cNvCxnSpPr/>
            <p:nvPr/>
          </p:nvCxnSpPr>
          <p:spPr>
            <a:xfrm>
              <a:off x="6753825" y="1404772"/>
              <a:ext cx="1192851" cy="0"/>
            </a:xfrm>
            <a:prstGeom prst="line">
              <a:avLst/>
            </a:prstGeom>
            <a:ln w="38100">
              <a:solidFill>
                <a:schemeClr val="tx1">
                  <a:lumMod val="20000"/>
                  <a:lumOff val="80000"/>
                </a:schemeClr>
              </a:solidFill>
            </a:ln>
          </p:spPr>
          <p:style>
            <a:lnRef idx="1">
              <a:schemeClr val="accent1"/>
            </a:lnRef>
            <a:fillRef idx="0">
              <a:schemeClr val="accent1"/>
            </a:fillRef>
            <a:effectRef idx="0">
              <a:schemeClr val="accent1"/>
            </a:effectRef>
            <a:fontRef idx="minor">
              <a:schemeClr val="tx1"/>
            </a:fontRef>
          </p:style>
        </p:cxnSp>
      </p:grpSp>
      <p:grpSp>
        <p:nvGrpSpPr>
          <p:cNvPr id="90" name="PA_库_组合 1">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93E5B305-D812-4232-B7E4-D77F2C5DD48B}"/>
              </a:ext>
            </a:extLst>
          </p:cNvPr>
          <p:cNvGrpSpPr/>
          <p:nvPr>
            <p:custDataLst>
              <p:tags r:id="rId2"/>
            </p:custDataLst>
          </p:nvPr>
        </p:nvGrpSpPr>
        <p:grpSpPr>
          <a:xfrm>
            <a:off x="1477518" y="1359462"/>
            <a:ext cx="5554852" cy="3307571"/>
            <a:chOff x="1477516" y="1052736"/>
            <a:chExt cx="5554852" cy="3307571"/>
          </a:xfrm>
        </p:grpSpPr>
        <p:grpSp>
          <p:nvGrpSpPr>
            <p:cNvPr id="91" name="组合 90">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6F52B87E-70AF-432E-B173-BBFF71DE4166}"/>
                </a:ext>
              </a:extLst>
            </p:cNvPr>
            <p:cNvGrpSpPr/>
            <p:nvPr/>
          </p:nvGrpSpPr>
          <p:grpSpPr>
            <a:xfrm>
              <a:off x="1740506" y="3411901"/>
              <a:ext cx="5291862" cy="948406"/>
              <a:chOff x="2610755" y="6166487"/>
              <a:chExt cx="7937791" cy="1422606"/>
            </a:xfrm>
          </p:grpSpPr>
          <p:sp>
            <p:nvSpPr>
              <p:cNvPr id="95" name="文本框 23">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174827E8-092C-48E7-818D-D697F634CA3F}"/>
                  </a:ext>
                </a:extLst>
              </p:cNvPr>
              <p:cNvSpPr txBox="1"/>
              <p:nvPr/>
            </p:nvSpPr>
            <p:spPr>
              <a:xfrm>
                <a:off x="2610755" y="6166487"/>
                <a:ext cx="2426626" cy="569483"/>
              </a:xfrm>
              <a:prstGeom prst="rect">
                <a:avLst/>
              </a:prstGeom>
              <a:noFill/>
            </p:spPr>
            <p:txBody>
              <a:bodyPr wrap="none">
                <a:normAutofit/>
              </a:bodyPr>
              <a:lstStyle/>
              <a:p>
                <a:r>
                  <a:rPr lang="zh-CN" altLang="en-US" sz="1867" b="1" dirty="0">
                    <a:latin typeface="字魂36号-正文宋楷" panose="02000000000000000000" pitchFamily="2" charset="-122"/>
                    <a:ea typeface="字魂36号-正文宋楷" panose="02000000000000000000" pitchFamily="2" charset="-122"/>
                  </a:rPr>
                  <a:t>输入标题文本</a:t>
                </a:r>
              </a:p>
            </p:txBody>
          </p:sp>
          <p:sp>
            <p:nvSpPr>
              <p:cNvPr id="96" name="文本框 24">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C39F521D-7962-44F2-A839-6A5078967868}"/>
                  </a:ext>
                </a:extLst>
              </p:cNvPr>
              <p:cNvSpPr txBox="1"/>
              <p:nvPr/>
            </p:nvSpPr>
            <p:spPr>
              <a:xfrm>
                <a:off x="2634079" y="6722895"/>
                <a:ext cx="7914467" cy="866198"/>
              </a:xfrm>
              <a:prstGeom prst="rect">
                <a:avLst/>
              </a:prstGeom>
              <a:noFill/>
            </p:spPr>
            <p:txBody>
              <a:bodyPr wrap="square">
                <a:normAutofit/>
              </a:bodyPr>
              <a:lstStyle/>
              <a:p>
                <a:pPr>
                  <a:lnSpc>
                    <a:spcPct val="120000"/>
                  </a:lnSpc>
                </a:pPr>
                <a:r>
                  <a:rPr lang="zh-CN" altLang="en-US" sz="1051" dirty="0">
                    <a:latin typeface="字魂36号-正文宋楷" panose="02000000000000000000" pitchFamily="2" charset="-122"/>
                    <a:ea typeface="字魂36号-正文宋楷" panose="02000000000000000000" pitchFamily="2" charset="-122"/>
                  </a:rPr>
                  <a:t>输入替换内容内容输入替换内容内容</a:t>
                </a:r>
                <a:br>
                  <a:rPr lang="zh-CN" altLang="en-US" sz="1051" dirty="0">
                    <a:latin typeface="字魂36号-正文宋楷" panose="02000000000000000000" pitchFamily="2" charset="-122"/>
                    <a:ea typeface="字魂36号-正文宋楷" panose="02000000000000000000" pitchFamily="2" charset="-122"/>
                  </a:rPr>
                </a:br>
                <a:r>
                  <a:rPr lang="zh-CN" altLang="en-US" sz="1051" dirty="0">
                    <a:latin typeface="字魂36号-正文宋楷" panose="02000000000000000000" pitchFamily="2" charset="-122"/>
                    <a:ea typeface="字魂36号-正文宋楷" panose="02000000000000000000" pitchFamily="2" charset="-122"/>
                  </a:rPr>
                  <a:t>输入替换内容内容输入替换内容内容</a:t>
                </a:r>
              </a:p>
            </p:txBody>
          </p:sp>
        </p:grpSp>
        <p:sp>
          <p:nvSpPr>
            <p:cNvPr id="92" name="圆角矩形 5">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33EE2C19-879B-478E-B9CF-26B3986B523B}"/>
                </a:ext>
              </a:extLst>
            </p:cNvPr>
            <p:cNvSpPr/>
            <p:nvPr/>
          </p:nvSpPr>
          <p:spPr>
            <a:xfrm>
              <a:off x="1477516" y="1052736"/>
              <a:ext cx="5276309" cy="1836849"/>
            </a:xfrm>
            <a:prstGeom prst="roundRect">
              <a:avLst>
                <a:gd name="adj" fmla="val 10444"/>
              </a:avLst>
            </a:prstGeom>
            <a:blipFill>
              <a:blip r:embed="rId10" cstate="screen">
                <a:extLst>
                  <a:ext uri="{28A0092B-C50C-407E-A947-70E740481C1C}">
                    <a14:useLocalDpi xmlns:a14="http://schemas.microsoft.com/office/drawing/2010/main"/>
                  </a:ext>
                </a:extLst>
              </a:blip>
              <a:stretch>
                <a:fillRect/>
              </a:stretch>
            </a:blipFill>
            <a:ln w="38100">
              <a:noFill/>
            </a:ln>
            <a:effectLst/>
          </p:spPr>
          <p:style>
            <a:lnRef idx="2">
              <a:schemeClr val="accent1">
                <a:shade val="50000"/>
              </a:schemeClr>
            </a:lnRef>
            <a:fillRef idx="1">
              <a:schemeClr val="accent1"/>
            </a:fillRef>
            <a:effectRef idx="0">
              <a:schemeClr val="accent1"/>
            </a:effectRef>
            <a:fontRef idx="minor">
              <a:schemeClr val="lt1"/>
            </a:fontRef>
          </p:style>
          <p:txBody>
            <a:bodyPr wrap="square" lIns="1440000" tIns="720000" bIns="0" anchor="t" anchorCtr="0">
              <a:normAutofit/>
            </a:bodyPr>
            <a:lstStyle/>
            <a:p>
              <a:pPr>
                <a:lnSpc>
                  <a:spcPct val="120000"/>
                </a:lnSpc>
              </a:pPr>
              <a:r>
                <a:rPr lang="zh-CN" altLang="en-US" sz="1200" dirty="0">
                  <a:solidFill>
                    <a:schemeClr val="bg1"/>
                  </a:solidFill>
                  <a:latin typeface="字魂36号-正文宋楷" panose="02000000000000000000" pitchFamily="2" charset="-122"/>
                  <a:ea typeface="字魂36号-正文宋楷" panose="02000000000000000000" pitchFamily="2" charset="-122"/>
                </a:rPr>
                <a:t>输入替换内容内容输入替换内容内容</a:t>
              </a:r>
              <a:br>
                <a:rPr lang="zh-CN" altLang="en-US" sz="1200" dirty="0">
                  <a:solidFill>
                    <a:schemeClr val="bg1"/>
                  </a:solidFill>
                  <a:latin typeface="字魂36号-正文宋楷" panose="02000000000000000000" pitchFamily="2" charset="-122"/>
                  <a:ea typeface="字魂36号-正文宋楷" panose="02000000000000000000" pitchFamily="2" charset="-122"/>
                </a:rPr>
              </a:br>
              <a:r>
                <a:rPr lang="zh-CN" altLang="en-US" sz="1200" dirty="0">
                  <a:solidFill>
                    <a:schemeClr val="bg1"/>
                  </a:solidFill>
                  <a:latin typeface="字魂36号-正文宋楷" panose="02000000000000000000" pitchFamily="2" charset="-122"/>
                  <a:ea typeface="字魂36号-正文宋楷" panose="02000000000000000000" pitchFamily="2" charset="-122"/>
                </a:rPr>
                <a:t>（建议使用主题字）。</a:t>
              </a:r>
            </a:p>
          </p:txBody>
        </p:sp>
        <p:sp>
          <p:nvSpPr>
            <p:cNvPr id="93" name="文本框 6">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0EBCEFA8-0829-4E6F-A7E3-3D9B4EBF1952}"/>
                </a:ext>
              </a:extLst>
            </p:cNvPr>
            <p:cNvSpPr txBox="1"/>
            <p:nvPr/>
          </p:nvSpPr>
          <p:spPr>
            <a:xfrm>
              <a:off x="1477517" y="1292202"/>
              <a:ext cx="3429406" cy="461665"/>
            </a:xfrm>
            <a:prstGeom prst="rect">
              <a:avLst/>
            </a:prstGeom>
            <a:noFill/>
          </p:spPr>
          <p:txBody>
            <a:bodyPr wrap="none" lIns="1476000">
              <a:normAutofit/>
            </a:bodyPr>
            <a:lstStyle/>
            <a:p>
              <a:r>
                <a:rPr lang="zh-CN" altLang="en-US" sz="2400" b="1" dirty="0">
                  <a:solidFill>
                    <a:schemeClr val="bg1"/>
                  </a:solidFill>
                  <a:latin typeface="字魂36号-正文宋楷" panose="02000000000000000000" pitchFamily="2" charset="-122"/>
                  <a:ea typeface="字魂36号-正文宋楷" panose="02000000000000000000" pitchFamily="2" charset="-122"/>
                </a:rPr>
                <a:t>输入标题文本</a:t>
              </a:r>
            </a:p>
          </p:txBody>
        </p:sp>
        <p:sp>
          <p:nvSpPr>
            <p:cNvPr id="94" name="五角星 7">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9FA8D3FD-004C-49AB-AE01-413ECE39D61C}"/>
                </a:ext>
              </a:extLst>
            </p:cNvPr>
            <p:cNvSpPr/>
            <p:nvPr/>
          </p:nvSpPr>
          <p:spPr>
            <a:xfrm rot="20700000">
              <a:off x="1841057" y="1505326"/>
              <a:ext cx="894807" cy="894807"/>
            </a:xfrm>
            <a:prstGeom prst="star5">
              <a:avLst>
                <a:gd name="adj" fmla="val 26383"/>
                <a:gd name="hf" fmla="val 105146"/>
                <a:gd name="vf" fmla="val 110557"/>
              </a:avLst>
            </a:prstGeom>
            <a:solidFill>
              <a:schemeClr val="accent3"/>
            </a:solidFill>
            <a:ln w="3810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latin typeface="字魂36号-正文宋楷" panose="02000000000000000000" pitchFamily="2" charset="-122"/>
                <a:ea typeface="字魂36号-正文宋楷" panose="02000000000000000000" pitchFamily="2" charset="-122"/>
              </a:endParaRPr>
            </a:p>
          </p:txBody>
        </p:sp>
      </p:grpSp>
      <p:grpSp>
        <p:nvGrpSpPr>
          <p:cNvPr id="97" name="PA_库_组合 35">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400ED103-99FB-4656-9482-3754CAB4663C}"/>
              </a:ext>
            </a:extLst>
          </p:cNvPr>
          <p:cNvGrpSpPr/>
          <p:nvPr>
            <p:custDataLst>
              <p:tags r:id="rId3"/>
            </p:custDataLst>
          </p:nvPr>
        </p:nvGrpSpPr>
        <p:grpSpPr>
          <a:xfrm>
            <a:off x="7559327" y="1359461"/>
            <a:ext cx="3203080" cy="1101297"/>
            <a:chOff x="7559327" y="1687143"/>
            <a:chExt cx="3203080" cy="1101297"/>
          </a:xfrm>
        </p:grpSpPr>
        <p:sp>
          <p:nvSpPr>
            <p:cNvPr id="98" name="圆角矩形 11">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D6677497-C0C2-4A13-8A9D-A14C1C5045AB}"/>
                </a:ext>
              </a:extLst>
            </p:cNvPr>
            <p:cNvSpPr/>
            <p:nvPr/>
          </p:nvSpPr>
          <p:spPr>
            <a:xfrm>
              <a:off x="7559327" y="1850442"/>
              <a:ext cx="774700" cy="774700"/>
            </a:xfrm>
            <a:prstGeom prst="roundRect">
              <a:avLst/>
            </a:prstGeom>
            <a:solidFill>
              <a:srgbClr val="DE044A"/>
            </a:solidFill>
            <a:ln w="3810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dirty="0">
                <a:solidFill>
                  <a:schemeClr val="tx1">
                    <a:lumMod val="85000"/>
                    <a:lumOff val="15000"/>
                  </a:schemeClr>
                </a:solidFill>
                <a:latin typeface="字魂36号-正文宋楷" panose="02000000000000000000" pitchFamily="2" charset="-122"/>
                <a:ea typeface="字魂36号-正文宋楷" panose="02000000000000000000" pitchFamily="2" charset="-122"/>
              </a:endParaRPr>
            </a:p>
          </p:txBody>
        </p:sp>
        <p:grpSp>
          <p:nvGrpSpPr>
            <p:cNvPr id="99" name="组合 98">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1E4CF071-A20C-4B24-B3D6-5D15F0611186}"/>
                </a:ext>
              </a:extLst>
            </p:cNvPr>
            <p:cNvGrpSpPr/>
            <p:nvPr/>
          </p:nvGrpSpPr>
          <p:grpSpPr>
            <a:xfrm>
              <a:off x="8334027" y="1687143"/>
              <a:ext cx="2428380" cy="1101297"/>
              <a:chOff x="9305653" y="3302983"/>
              <a:chExt cx="2262955" cy="847702"/>
            </a:xfrm>
          </p:grpSpPr>
          <p:sp>
            <p:nvSpPr>
              <p:cNvPr id="101" name="文本框 21">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0F5B7496-DFD1-4E2E-8335-43E92DD8DF6B}"/>
                  </a:ext>
                </a:extLst>
              </p:cNvPr>
              <p:cNvSpPr txBox="1"/>
              <p:nvPr/>
            </p:nvSpPr>
            <p:spPr>
              <a:xfrm>
                <a:off x="9305653" y="3302983"/>
                <a:ext cx="2262955" cy="291403"/>
              </a:xfrm>
              <a:prstGeom prst="rect">
                <a:avLst/>
              </a:prstGeom>
              <a:noFill/>
            </p:spPr>
            <p:txBody>
              <a:bodyPr wrap="none" lIns="216000" tIns="0" rIns="0" bIns="0" anchor="b" anchorCtr="0">
                <a:normAutofit/>
              </a:bodyPr>
              <a:lstStyle/>
              <a:p>
                <a:r>
                  <a:rPr lang="zh-CN" altLang="en-US" sz="1600" b="1" dirty="0">
                    <a:solidFill>
                      <a:schemeClr val="tx1">
                        <a:lumMod val="85000"/>
                        <a:lumOff val="15000"/>
                      </a:schemeClr>
                    </a:solidFill>
                    <a:latin typeface="字魂36号-正文宋楷" panose="02000000000000000000" pitchFamily="2" charset="-122"/>
                    <a:ea typeface="字魂36号-正文宋楷" panose="02000000000000000000" pitchFamily="2" charset="-122"/>
                  </a:rPr>
                  <a:t>输入标题文本</a:t>
                </a:r>
              </a:p>
            </p:txBody>
          </p:sp>
          <p:sp>
            <p:nvSpPr>
              <p:cNvPr id="102" name="文本框 22">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01FCA29B-635F-4447-8BD1-001A85793382}"/>
                  </a:ext>
                </a:extLst>
              </p:cNvPr>
              <p:cNvSpPr txBox="1">
                <a:spLocks/>
              </p:cNvSpPr>
              <p:nvPr/>
            </p:nvSpPr>
            <p:spPr>
              <a:xfrm>
                <a:off x="9305653" y="3594387"/>
                <a:ext cx="2262955" cy="556298"/>
              </a:xfrm>
              <a:prstGeom prst="rect">
                <a:avLst/>
              </a:prstGeom>
            </p:spPr>
            <p:txBody>
              <a:bodyPr vert="horz" wrap="square" lIns="216000" tIns="72000" rIns="0" bIns="0" anchor="t" anchorCtr="0">
                <a:normAutofit/>
              </a:bodyPr>
              <a:lstStyle/>
              <a:p>
                <a:pPr algn="l">
                  <a:lnSpc>
                    <a:spcPct val="120000"/>
                  </a:lnSpc>
                </a:pPr>
                <a:r>
                  <a:rPr lang="zh-CN" altLang="en-US" sz="1051" dirty="0">
                    <a:solidFill>
                      <a:schemeClr val="tx1">
                        <a:lumMod val="85000"/>
                        <a:lumOff val="15000"/>
                      </a:schemeClr>
                    </a:solidFill>
                    <a:latin typeface="字魂36号-正文宋楷" panose="02000000000000000000" pitchFamily="2" charset="-122"/>
                    <a:ea typeface="字魂36号-正文宋楷" panose="02000000000000000000" pitchFamily="2" charset="-122"/>
                  </a:rPr>
                  <a:t>输入替换内容内容输入替换内容内容</a:t>
                </a:r>
                <a:br>
                  <a:rPr lang="zh-CN" altLang="en-US" sz="1051" dirty="0">
                    <a:solidFill>
                      <a:schemeClr val="tx1">
                        <a:lumMod val="85000"/>
                        <a:lumOff val="15000"/>
                      </a:schemeClr>
                    </a:solidFill>
                    <a:latin typeface="字魂36号-正文宋楷" panose="02000000000000000000" pitchFamily="2" charset="-122"/>
                    <a:ea typeface="字魂36号-正文宋楷" panose="02000000000000000000" pitchFamily="2" charset="-122"/>
                  </a:rPr>
                </a:br>
                <a:endParaRPr lang="zh-CN" altLang="en-US" sz="1051" dirty="0">
                  <a:solidFill>
                    <a:schemeClr val="tx1">
                      <a:lumMod val="85000"/>
                      <a:lumOff val="15000"/>
                    </a:schemeClr>
                  </a:solidFill>
                  <a:latin typeface="字魂36号-正文宋楷" panose="02000000000000000000" pitchFamily="2" charset="-122"/>
                  <a:ea typeface="字魂36号-正文宋楷" panose="02000000000000000000" pitchFamily="2" charset="-122"/>
                </a:endParaRPr>
              </a:p>
            </p:txBody>
          </p:sp>
        </p:grpSp>
        <p:sp>
          <p:nvSpPr>
            <p:cNvPr id="100" name="任意多边形 33">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E14E3280-A026-4DA3-A522-EBEC56816E94}"/>
                </a:ext>
              </a:extLst>
            </p:cNvPr>
            <p:cNvSpPr/>
            <p:nvPr/>
          </p:nvSpPr>
          <p:spPr bwMode="auto">
            <a:xfrm>
              <a:off x="7717562" y="2008677"/>
              <a:ext cx="458230" cy="458230"/>
            </a:xfrm>
            <a:custGeom>
              <a:avLst/>
              <a:gdLst>
                <a:gd name="connsiteX0" fmla="*/ 154672 w 338138"/>
                <a:gd name="connsiteY0" fmla="*/ 33338 h 338138"/>
                <a:gd name="connsiteX1" fmla="*/ 187326 w 338138"/>
                <a:gd name="connsiteY1" fmla="*/ 91271 h 338138"/>
                <a:gd name="connsiteX2" fmla="*/ 178183 w 338138"/>
                <a:gd name="connsiteY2" fmla="*/ 118920 h 338138"/>
                <a:gd name="connsiteX3" fmla="*/ 176877 w 338138"/>
                <a:gd name="connsiteY3" fmla="*/ 121553 h 338138"/>
                <a:gd name="connsiteX4" fmla="*/ 175570 w 338138"/>
                <a:gd name="connsiteY4" fmla="*/ 222936 h 338138"/>
                <a:gd name="connsiteX5" fmla="*/ 187326 w 338138"/>
                <a:gd name="connsiteY5" fmla="*/ 254535 h 338138"/>
                <a:gd name="connsiteX6" fmla="*/ 154672 w 338138"/>
                <a:gd name="connsiteY6" fmla="*/ 311151 h 338138"/>
                <a:gd name="connsiteX7" fmla="*/ 84138 w 338138"/>
                <a:gd name="connsiteY7" fmla="*/ 254535 h 338138"/>
                <a:gd name="connsiteX8" fmla="*/ 90669 w 338138"/>
                <a:gd name="connsiteY8" fmla="*/ 221619 h 338138"/>
                <a:gd name="connsiteX9" fmla="*/ 91975 w 338138"/>
                <a:gd name="connsiteY9" fmla="*/ 220302 h 338138"/>
                <a:gd name="connsiteX10" fmla="*/ 91975 w 338138"/>
                <a:gd name="connsiteY10" fmla="*/ 124187 h 338138"/>
                <a:gd name="connsiteX11" fmla="*/ 88057 w 338138"/>
                <a:gd name="connsiteY11" fmla="*/ 117604 h 338138"/>
                <a:gd name="connsiteX12" fmla="*/ 84138 w 338138"/>
                <a:gd name="connsiteY12" fmla="*/ 91271 h 338138"/>
                <a:gd name="connsiteX13" fmla="*/ 154672 w 338138"/>
                <a:gd name="connsiteY13" fmla="*/ 33338 h 338138"/>
                <a:gd name="connsiteX14" fmla="*/ 168963 w 338138"/>
                <a:gd name="connsiteY14" fmla="*/ 12700 h 338138"/>
                <a:gd name="connsiteX15" fmla="*/ 20638 w 338138"/>
                <a:gd name="connsiteY15" fmla="*/ 120450 h 338138"/>
                <a:gd name="connsiteX16" fmla="*/ 24576 w 338138"/>
                <a:gd name="connsiteY16" fmla="*/ 117822 h 338138"/>
                <a:gd name="connsiteX17" fmla="*/ 44265 w 338138"/>
                <a:gd name="connsiteY17" fmla="*/ 170383 h 338138"/>
                <a:gd name="connsiteX18" fmla="*/ 24576 w 338138"/>
                <a:gd name="connsiteY18" fmla="*/ 222944 h 338138"/>
                <a:gd name="connsiteX19" fmla="*/ 20638 w 338138"/>
                <a:gd name="connsiteY19" fmla="*/ 221630 h 338138"/>
                <a:gd name="connsiteX20" fmla="*/ 168963 w 338138"/>
                <a:gd name="connsiteY20" fmla="*/ 325438 h 338138"/>
                <a:gd name="connsiteX21" fmla="*/ 321226 w 338138"/>
                <a:gd name="connsiteY21" fmla="*/ 205862 h 338138"/>
                <a:gd name="connsiteX22" fmla="*/ 309412 w 338138"/>
                <a:gd name="connsiteY22" fmla="*/ 213746 h 338138"/>
                <a:gd name="connsiteX23" fmla="*/ 298911 w 338138"/>
                <a:gd name="connsiteY23" fmla="*/ 220316 h 338138"/>
                <a:gd name="connsiteX24" fmla="*/ 287098 w 338138"/>
                <a:gd name="connsiteY24" fmla="*/ 222944 h 338138"/>
                <a:gd name="connsiteX25" fmla="*/ 234593 w 338138"/>
                <a:gd name="connsiteY25" fmla="*/ 169069 h 338138"/>
                <a:gd name="connsiteX26" fmla="*/ 287098 w 338138"/>
                <a:gd name="connsiteY26" fmla="*/ 115194 h 338138"/>
                <a:gd name="connsiteX27" fmla="*/ 310725 w 338138"/>
                <a:gd name="connsiteY27" fmla="*/ 125706 h 338138"/>
                <a:gd name="connsiteX28" fmla="*/ 312038 w 338138"/>
                <a:gd name="connsiteY28" fmla="*/ 128334 h 338138"/>
                <a:gd name="connsiteX29" fmla="*/ 323851 w 338138"/>
                <a:gd name="connsiteY29" fmla="*/ 141474 h 338138"/>
                <a:gd name="connsiteX30" fmla="*/ 168963 w 338138"/>
                <a:gd name="connsiteY30" fmla="*/ 12700 h 338138"/>
                <a:gd name="connsiteX31" fmla="*/ 169069 w 338138"/>
                <a:gd name="connsiteY31" fmla="*/ 0 h 338138"/>
                <a:gd name="connsiteX32" fmla="*/ 338138 w 338138"/>
                <a:gd name="connsiteY32" fmla="*/ 169069 h 338138"/>
                <a:gd name="connsiteX33" fmla="*/ 169069 w 338138"/>
                <a:gd name="connsiteY33" fmla="*/ 338138 h 338138"/>
                <a:gd name="connsiteX34" fmla="*/ 0 w 338138"/>
                <a:gd name="connsiteY34" fmla="*/ 169069 h 338138"/>
                <a:gd name="connsiteX35" fmla="*/ 169069 w 338138"/>
                <a:gd name="connsiteY35" fmla="*/ 0 h 33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338138" h="338138">
                  <a:moveTo>
                    <a:pt x="154672" y="33338"/>
                  </a:moveTo>
                  <a:cubicBezTo>
                    <a:pt x="183407" y="33338"/>
                    <a:pt x="187326" y="59671"/>
                    <a:pt x="187326" y="91271"/>
                  </a:cubicBezTo>
                  <a:cubicBezTo>
                    <a:pt x="187326" y="101804"/>
                    <a:pt x="184714" y="111020"/>
                    <a:pt x="178183" y="118920"/>
                  </a:cubicBezTo>
                  <a:cubicBezTo>
                    <a:pt x="178183" y="120237"/>
                    <a:pt x="178183" y="120237"/>
                    <a:pt x="176877" y="121553"/>
                  </a:cubicBezTo>
                  <a:cubicBezTo>
                    <a:pt x="150753" y="159736"/>
                    <a:pt x="175570" y="222936"/>
                    <a:pt x="175570" y="222936"/>
                  </a:cubicBezTo>
                  <a:cubicBezTo>
                    <a:pt x="183407" y="232152"/>
                    <a:pt x="187326" y="242685"/>
                    <a:pt x="187326" y="254535"/>
                  </a:cubicBezTo>
                  <a:cubicBezTo>
                    <a:pt x="187326" y="286135"/>
                    <a:pt x="183407" y="311151"/>
                    <a:pt x="154672" y="311151"/>
                  </a:cubicBezTo>
                  <a:cubicBezTo>
                    <a:pt x="127242" y="311151"/>
                    <a:pt x="84138" y="286135"/>
                    <a:pt x="84138" y="254535"/>
                  </a:cubicBezTo>
                  <a:cubicBezTo>
                    <a:pt x="84138" y="242685"/>
                    <a:pt x="86750" y="230835"/>
                    <a:pt x="90669" y="221619"/>
                  </a:cubicBezTo>
                  <a:cubicBezTo>
                    <a:pt x="91975" y="220302"/>
                    <a:pt x="91975" y="220302"/>
                    <a:pt x="91975" y="220302"/>
                  </a:cubicBezTo>
                  <a:cubicBezTo>
                    <a:pt x="108955" y="183436"/>
                    <a:pt x="97200" y="141303"/>
                    <a:pt x="91975" y="124187"/>
                  </a:cubicBezTo>
                  <a:cubicBezTo>
                    <a:pt x="90669" y="122870"/>
                    <a:pt x="89363" y="120237"/>
                    <a:pt x="88057" y="117604"/>
                  </a:cubicBezTo>
                  <a:cubicBezTo>
                    <a:pt x="85444" y="109704"/>
                    <a:pt x="84138" y="100487"/>
                    <a:pt x="84138" y="91271"/>
                  </a:cubicBezTo>
                  <a:cubicBezTo>
                    <a:pt x="84138" y="59671"/>
                    <a:pt x="127242" y="33338"/>
                    <a:pt x="154672" y="33338"/>
                  </a:cubicBezTo>
                  <a:close/>
                  <a:moveTo>
                    <a:pt x="168963" y="12700"/>
                  </a:moveTo>
                  <a:cubicBezTo>
                    <a:pt x="99395" y="12700"/>
                    <a:pt x="40327" y="57377"/>
                    <a:pt x="20638" y="120450"/>
                  </a:cubicBezTo>
                  <a:cubicBezTo>
                    <a:pt x="21951" y="117822"/>
                    <a:pt x="23263" y="117822"/>
                    <a:pt x="24576" y="117822"/>
                  </a:cubicBezTo>
                  <a:cubicBezTo>
                    <a:pt x="35077" y="117822"/>
                    <a:pt x="44265" y="141474"/>
                    <a:pt x="44265" y="170383"/>
                  </a:cubicBezTo>
                  <a:cubicBezTo>
                    <a:pt x="44265" y="199292"/>
                    <a:pt x="35077" y="222944"/>
                    <a:pt x="24576" y="222944"/>
                  </a:cubicBezTo>
                  <a:cubicBezTo>
                    <a:pt x="23263" y="222944"/>
                    <a:pt x="21951" y="221630"/>
                    <a:pt x="20638" y="221630"/>
                  </a:cubicBezTo>
                  <a:cubicBezTo>
                    <a:pt x="42952" y="282075"/>
                    <a:pt x="100707" y="325438"/>
                    <a:pt x="168963" y="325438"/>
                  </a:cubicBezTo>
                  <a:cubicBezTo>
                    <a:pt x="242469" y="325438"/>
                    <a:pt x="304162" y="275505"/>
                    <a:pt x="321226" y="205862"/>
                  </a:cubicBezTo>
                  <a:cubicBezTo>
                    <a:pt x="318601" y="208490"/>
                    <a:pt x="314663" y="211118"/>
                    <a:pt x="309412" y="213746"/>
                  </a:cubicBezTo>
                  <a:cubicBezTo>
                    <a:pt x="306787" y="216374"/>
                    <a:pt x="304162" y="219002"/>
                    <a:pt x="298911" y="220316"/>
                  </a:cubicBezTo>
                  <a:cubicBezTo>
                    <a:pt x="296286" y="221630"/>
                    <a:pt x="291036" y="222944"/>
                    <a:pt x="287098" y="222944"/>
                  </a:cubicBezTo>
                  <a:cubicBezTo>
                    <a:pt x="256908" y="222944"/>
                    <a:pt x="234593" y="199292"/>
                    <a:pt x="234593" y="169069"/>
                  </a:cubicBezTo>
                  <a:cubicBezTo>
                    <a:pt x="234593" y="138846"/>
                    <a:pt x="256908" y="115194"/>
                    <a:pt x="287098" y="115194"/>
                  </a:cubicBezTo>
                  <a:cubicBezTo>
                    <a:pt x="297599" y="115194"/>
                    <a:pt x="305475" y="119136"/>
                    <a:pt x="310725" y="125706"/>
                  </a:cubicBezTo>
                  <a:cubicBezTo>
                    <a:pt x="310725" y="125706"/>
                    <a:pt x="312038" y="127020"/>
                    <a:pt x="312038" y="128334"/>
                  </a:cubicBezTo>
                  <a:cubicBezTo>
                    <a:pt x="314663" y="130962"/>
                    <a:pt x="318601" y="137532"/>
                    <a:pt x="323851" y="141474"/>
                  </a:cubicBezTo>
                  <a:cubicBezTo>
                    <a:pt x="310725" y="67889"/>
                    <a:pt x="246407" y="12700"/>
                    <a:pt x="168963" y="12700"/>
                  </a:cubicBezTo>
                  <a:close/>
                  <a:moveTo>
                    <a:pt x="169069" y="0"/>
                  </a:moveTo>
                  <a:cubicBezTo>
                    <a:pt x="262443" y="0"/>
                    <a:pt x="338138" y="75695"/>
                    <a:pt x="338138" y="169069"/>
                  </a:cubicBezTo>
                  <a:cubicBezTo>
                    <a:pt x="338138" y="262443"/>
                    <a:pt x="262443" y="338138"/>
                    <a:pt x="169069" y="338138"/>
                  </a:cubicBezTo>
                  <a:cubicBezTo>
                    <a:pt x="75695" y="338138"/>
                    <a:pt x="0" y="262443"/>
                    <a:pt x="0" y="169069"/>
                  </a:cubicBezTo>
                  <a:cubicBezTo>
                    <a:pt x="0" y="75695"/>
                    <a:pt x="75695" y="0"/>
                    <a:pt x="169069" y="0"/>
                  </a:cubicBezTo>
                  <a:close/>
                </a:path>
              </a:pathLst>
            </a:custGeom>
            <a:solidFill>
              <a:schemeClr val="bg1"/>
            </a:solidFill>
            <a:ln w="19050">
              <a:noFill/>
              <a:round/>
              <a:headEnd/>
              <a:tailEnd/>
            </a:ln>
          </p:spPr>
          <p:txBody>
            <a:bodyPr anchor="ctr"/>
            <a:lstStyle/>
            <a:p>
              <a:pPr algn="ctr"/>
              <a:endParaRPr>
                <a:solidFill>
                  <a:schemeClr val="tx1">
                    <a:lumMod val="85000"/>
                    <a:lumOff val="15000"/>
                  </a:schemeClr>
                </a:solidFill>
                <a:latin typeface="字魂36号-正文宋楷" panose="02000000000000000000" pitchFamily="2" charset="-122"/>
                <a:ea typeface="字魂36号-正文宋楷" panose="02000000000000000000" pitchFamily="2" charset="-122"/>
              </a:endParaRPr>
            </a:p>
          </p:txBody>
        </p:sp>
      </p:grpSp>
      <p:grpSp>
        <p:nvGrpSpPr>
          <p:cNvPr id="103" name="PA_库_组合 36">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33308232-A648-4556-A581-9B32DD2ABBE5}"/>
              </a:ext>
            </a:extLst>
          </p:cNvPr>
          <p:cNvGrpSpPr/>
          <p:nvPr>
            <p:custDataLst>
              <p:tags r:id="rId4"/>
            </p:custDataLst>
          </p:nvPr>
        </p:nvGrpSpPr>
        <p:grpSpPr>
          <a:xfrm>
            <a:off x="7559327" y="2540411"/>
            <a:ext cx="3203080" cy="1101297"/>
            <a:chOff x="7559327" y="2868092"/>
            <a:chExt cx="3203080" cy="1101297"/>
          </a:xfrm>
        </p:grpSpPr>
        <p:sp>
          <p:nvSpPr>
            <p:cNvPr id="104" name="圆角矩形 13">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DEAE6838-2087-41B3-ABCD-197C39666D25}"/>
                </a:ext>
              </a:extLst>
            </p:cNvPr>
            <p:cNvSpPr/>
            <p:nvPr/>
          </p:nvSpPr>
          <p:spPr>
            <a:xfrm>
              <a:off x="7559327" y="3031391"/>
              <a:ext cx="774700" cy="774700"/>
            </a:xfrm>
            <a:prstGeom prst="roundRect">
              <a:avLst/>
            </a:prstGeom>
            <a:solidFill>
              <a:srgbClr val="1D1B5A"/>
            </a:solidFill>
            <a:ln w="3810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solidFill>
                  <a:schemeClr val="tx1">
                    <a:lumMod val="85000"/>
                    <a:lumOff val="15000"/>
                  </a:schemeClr>
                </a:solidFill>
                <a:latin typeface="字魂36号-正文宋楷" panose="02000000000000000000" pitchFamily="2" charset="-122"/>
                <a:ea typeface="字魂36号-正文宋楷" panose="02000000000000000000" pitchFamily="2" charset="-122"/>
              </a:endParaRPr>
            </a:p>
          </p:txBody>
        </p:sp>
        <p:grpSp>
          <p:nvGrpSpPr>
            <p:cNvPr id="105" name="组合 104">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1DE437AB-B979-43EC-A100-2C8C2AA5F134}"/>
                </a:ext>
              </a:extLst>
            </p:cNvPr>
            <p:cNvGrpSpPr/>
            <p:nvPr/>
          </p:nvGrpSpPr>
          <p:grpSpPr>
            <a:xfrm>
              <a:off x="8334027" y="2868092"/>
              <a:ext cx="2428380" cy="1101297"/>
              <a:chOff x="9305653" y="3302983"/>
              <a:chExt cx="2262955" cy="847702"/>
            </a:xfrm>
          </p:grpSpPr>
          <p:sp>
            <p:nvSpPr>
              <p:cNvPr id="107" name="文本框 19">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781C0DD7-56B3-4FB3-A575-E98F828B9F06}"/>
                  </a:ext>
                </a:extLst>
              </p:cNvPr>
              <p:cNvSpPr txBox="1"/>
              <p:nvPr/>
            </p:nvSpPr>
            <p:spPr>
              <a:xfrm>
                <a:off x="9305653" y="3302983"/>
                <a:ext cx="2262955" cy="291403"/>
              </a:xfrm>
              <a:prstGeom prst="rect">
                <a:avLst/>
              </a:prstGeom>
              <a:noFill/>
            </p:spPr>
            <p:txBody>
              <a:bodyPr wrap="none" lIns="216000" tIns="0" rIns="0" bIns="0" anchor="b" anchorCtr="0">
                <a:normAutofit/>
              </a:bodyPr>
              <a:lstStyle/>
              <a:p>
                <a:r>
                  <a:rPr lang="zh-CN" altLang="en-US" sz="1600" b="1" dirty="0">
                    <a:solidFill>
                      <a:schemeClr val="tx1">
                        <a:lumMod val="85000"/>
                        <a:lumOff val="15000"/>
                      </a:schemeClr>
                    </a:solidFill>
                    <a:latin typeface="字魂36号-正文宋楷" panose="02000000000000000000" pitchFamily="2" charset="-122"/>
                    <a:ea typeface="字魂36号-正文宋楷" panose="02000000000000000000" pitchFamily="2" charset="-122"/>
                  </a:rPr>
                  <a:t>输入标题文本</a:t>
                </a:r>
              </a:p>
            </p:txBody>
          </p:sp>
          <p:sp>
            <p:nvSpPr>
              <p:cNvPr id="108" name="文本框 20">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109F09F1-1004-4488-A3BC-DF4FCEBDFE5C}"/>
                  </a:ext>
                </a:extLst>
              </p:cNvPr>
              <p:cNvSpPr txBox="1">
                <a:spLocks/>
              </p:cNvSpPr>
              <p:nvPr/>
            </p:nvSpPr>
            <p:spPr>
              <a:xfrm>
                <a:off x="9305653" y="3594387"/>
                <a:ext cx="2262955" cy="556298"/>
              </a:xfrm>
              <a:prstGeom prst="rect">
                <a:avLst/>
              </a:prstGeom>
            </p:spPr>
            <p:txBody>
              <a:bodyPr vert="horz" wrap="square" lIns="216000" tIns="72000" rIns="0" bIns="0" anchor="t" anchorCtr="0">
                <a:normAutofit/>
              </a:bodyPr>
              <a:lstStyle/>
              <a:p>
                <a:pPr algn="l">
                  <a:lnSpc>
                    <a:spcPct val="120000"/>
                  </a:lnSpc>
                </a:pPr>
                <a:r>
                  <a:rPr lang="zh-CN" altLang="en-US" sz="1051" dirty="0">
                    <a:solidFill>
                      <a:schemeClr val="tx1">
                        <a:lumMod val="85000"/>
                        <a:lumOff val="15000"/>
                      </a:schemeClr>
                    </a:solidFill>
                    <a:latin typeface="字魂36号-正文宋楷" panose="02000000000000000000" pitchFamily="2" charset="-122"/>
                    <a:ea typeface="字魂36号-正文宋楷" panose="02000000000000000000" pitchFamily="2" charset="-122"/>
                  </a:rPr>
                  <a:t>输入替换内容内容输入替换内容内容</a:t>
                </a:r>
                <a:br>
                  <a:rPr lang="zh-CN" altLang="en-US" sz="1051" dirty="0">
                    <a:solidFill>
                      <a:schemeClr val="tx1">
                        <a:lumMod val="85000"/>
                        <a:lumOff val="15000"/>
                      </a:schemeClr>
                    </a:solidFill>
                    <a:latin typeface="字魂36号-正文宋楷" panose="02000000000000000000" pitchFamily="2" charset="-122"/>
                    <a:ea typeface="字魂36号-正文宋楷" panose="02000000000000000000" pitchFamily="2" charset="-122"/>
                  </a:rPr>
                </a:br>
                <a:endParaRPr lang="zh-CN" altLang="en-US" sz="1051" dirty="0">
                  <a:solidFill>
                    <a:schemeClr val="tx1">
                      <a:lumMod val="85000"/>
                      <a:lumOff val="15000"/>
                    </a:schemeClr>
                  </a:solidFill>
                  <a:latin typeface="字魂36号-正文宋楷" panose="02000000000000000000" pitchFamily="2" charset="-122"/>
                  <a:ea typeface="字魂36号-正文宋楷" panose="02000000000000000000" pitchFamily="2" charset="-122"/>
                </a:endParaRPr>
              </a:p>
            </p:txBody>
          </p:sp>
        </p:grpSp>
        <p:sp>
          <p:nvSpPr>
            <p:cNvPr id="106" name="任意多边形 34">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654D5FF1-1764-4030-ADF1-203A988FCA99}"/>
                </a:ext>
              </a:extLst>
            </p:cNvPr>
            <p:cNvSpPr/>
            <p:nvPr/>
          </p:nvSpPr>
          <p:spPr bwMode="auto">
            <a:xfrm>
              <a:off x="7717562" y="3209336"/>
              <a:ext cx="458230" cy="458230"/>
            </a:xfrm>
            <a:custGeom>
              <a:avLst/>
              <a:gdLst>
                <a:gd name="connsiteX0" fmla="*/ 154672 w 338138"/>
                <a:gd name="connsiteY0" fmla="*/ 33338 h 338138"/>
                <a:gd name="connsiteX1" fmla="*/ 187326 w 338138"/>
                <a:gd name="connsiteY1" fmla="*/ 91271 h 338138"/>
                <a:gd name="connsiteX2" fmla="*/ 178183 w 338138"/>
                <a:gd name="connsiteY2" fmla="*/ 118920 h 338138"/>
                <a:gd name="connsiteX3" fmla="*/ 176877 w 338138"/>
                <a:gd name="connsiteY3" fmla="*/ 121553 h 338138"/>
                <a:gd name="connsiteX4" fmla="*/ 175570 w 338138"/>
                <a:gd name="connsiteY4" fmla="*/ 222936 h 338138"/>
                <a:gd name="connsiteX5" fmla="*/ 187326 w 338138"/>
                <a:gd name="connsiteY5" fmla="*/ 254535 h 338138"/>
                <a:gd name="connsiteX6" fmla="*/ 154672 w 338138"/>
                <a:gd name="connsiteY6" fmla="*/ 311151 h 338138"/>
                <a:gd name="connsiteX7" fmla="*/ 84138 w 338138"/>
                <a:gd name="connsiteY7" fmla="*/ 254535 h 338138"/>
                <a:gd name="connsiteX8" fmla="*/ 90669 w 338138"/>
                <a:gd name="connsiteY8" fmla="*/ 221619 h 338138"/>
                <a:gd name="connsiteX9" fmla="*/ 91975 w 338138"/>
                <a:gd name="connsiteY9" fmla="*/ 220302 h 338138"/>
                <a:gd name="connsiteX10" fmla="*/ 91975 w 338138"/>
                <a:gd name="connsiteY10" fmla="*/ 124187 h 338138"/>
                <a:gd name="connsiteX11" fmla="*/ 88057 w 338138"/>
                <a:gd name="connsiteY11" fmla="*/ 117604 h 338138"/>
                <a:gd name="connsiteX12" fmla="*/ 84138 w 338138"/>
                <a:gd name="connsiteY12" fmla="*/ 91271 h 338138"/>
                <a:gd name="connsiteX13" fmla="*/ 154672 w 338138"/>
                <a:gd name="connsiteY13" fmla="*/ 33338 h 338138"/>
                <a:gd name="connsiteX14" fmla="*/ 168963 w 338138"/>
                <a:gd name="connsiteY14" fmla="*/ 12700 h 338138"/>
                <a:gd name="connsiteX15" fmla="*/ 20638 w 338138"/>
                <a:gd name="connsiteY15" fmla="*/ 120450 h 338138"/>
                <a:gd name="connsiteX16" fmla="*/ 24576 w 338138"/>
                <a:gd name="connsiteY16" fmla="*/ 117822 h 338138"/>
                <a:gd name="connsiteX17" fmla="*/ 44265 w 338138"/>
                <a:gd name="connsiteY17" fmla="*/ 170383 h 338138"/>
                <a:gd name="connsiteX18" fmla="*/ 24576 w 338138"/>
                <a:gd name="connsiteY18" fmla="*/ 222944 h 338138"/>
                <a:gd name="connsiteX19" fmla="*/ 20638 w 338138"/>
                <a:gd name="connsiteY19" fmla="*/ 221630 h 338138"/>
                <a:gd name="connsiteX20" fmla="*/ 168963 w 338138"/>
                <a:gd name="connsiteY20" fmla="*/ 325438 h 338138"/>
                <a:gd name="connsiteX21" fmla="*/ 321226 w 338138"/>
                <a:gd name="connsiteY21" fmla="*/ 205862 h 338138"/>
                <a:gd name="connsiteX22" fmla="*/ 309412 w 338138"/>
                <a:gd name="connsiteY22" fmla="*/ 213746 h 338138"/>
                <a:gd name="connsiteX23" fmla="*/ 298911 w 338138"/>
                <a:gd name="connsiteY23" fmla="*/ 220316 h 338138"/>
                <a:gd name="connsiteX24" fmla="*/ 287098 w 338138"/>
                <a:gd name="connsiteY24" fmla="*/ 222944 h 338138"/>
                <a:gd name="connsiteX25" fmla="*/ 234593 w 338138"/>
                <a:gd name="connsiteY25" fmla="*/ 169069 h 338138"/>
                <a:gd name="connsiteX26" fmla="*/ 287098 w 338138"/>
                <a:gd name="connsiteY26" fmla="*/ 115194 h 338138"/>
                <a:gd name="connsiteX27" fmla="*/ 310725 w 338138"/>
                <a:gd name="connsiteY27" fmla="*/ 125706 h 338138"/>
                <a:gd name="connsiteX28" fmla="*/ 312038 w 338138"/>
                <a:gd name="connsiteY28" fmla="*/ 128334 h 338138"/>
                <a:gd name="connsiteX29" fmla="*/ 323851 w 338138"/>
                <a:gd name="connsiteY29" fmla="*/ 141474 h 338138"/>
                <a:gd name="connsiteX30" fmla="*/ 168963 w 338138"/>
                <a:gd name="connsiteY30" fmla="*/ 12700 h 338138"/>
                <a:gd name="connsiteX31" fmla="*/ 169069 w 338138"/>
                <a:gd name="connsiteY31" fmla="*/ 0 h 338138"/>
                <a:gd name="connsiteX32" fmla="*/ 338138 w 338138"/>
                <a:gd name="connsiteY32" fmla="*/ 169069 h 338138"/>
                <a:gd name="connsiteX33" fmla="*/ 169069 w 338138"/>
                <a:gd name="connsiteY33" fmla="*/ 338138 h 338138"/>
                <a:gd name="connsiteX34" fmla="*/ 0 w 338138"/>
                <a:gd name="connsiteY34" fmla="*/ 169069 h 338138"/>
                <a:gd name="connsiteX35" fmla="*/ 169069 w 338138"/>
                <a:gd name="connsiteY35" fmla="*/ 0 h 33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338138" h="338138">
                  <a:moveTo>
                    <a:pt x="154672" y="33338"/>
                  </a:moveTo>
                  <a:cubicBezTo>
                    <a:pt x="183407" y="33338"/>
                    <a:pt x="187326" y="59671"/>
                    <a:pt x="187326" y="91271"/>
                  </a:cubicBezTo>
                  <a:cubicBezTo>
                    <a:pt x="187326" y="101804"/>
                    <a:pt x="184714" y="111020"/>
                    <a:pt x="178183" y="118920"/>
                  </a:cubicBezTo>
                  <a:cubicBezTo>
                    <a:pt x="178183" y="120237"/>
                    <a:pt x="178183" y="120237"/>
                    <a:pt x="176877" y="121553"/>
                  </a:cubicBezTo>
                  <a:cubicBezTo>
                    <a:pt x="150753" y="159736"/>
                    <a:pt x="175570" y="222936"/>
                    <a:pt x="175570" y="222936"/>
                  </a:cubicBezTo>
                  <a:cubicBezTo>
                    <a:pt x="183407" y="232152"/>
                    <a:pt x="187326" y="242685"/>
                    <a:pt x="187326" y="254535"/>
                  </a:cubicBezTo>
                  <a:cubicBezTo>
                    <a:pt x="187326" y="286135"/>
                    <a:pt x="183407" y="311151"/>
                    <a:pt x="154672" y="311151"/>
                  </a:cubicBezTo>
                  <a:cubicBezTo>
                    <a:pt x="127242" y="311151"/>
                    <a:pt x="84138" y="286135"/>
                    <a:pt x="84138" y="254535"/>
                  </a:cubicBezTo>
                  <a:cubicBezTo>
                    <a:pt x="84138" y="242685"/>
                    <a:pt x="86750" y="230835"/>
                    <a:pt x="90669" y="221619"/>
                  </a:cubicBezTo>
                  <a:cubicBezTo>
                    <a:pt x="91975" y="220302"/>
                    <a:pt x="91975" y="220302"/>
                    <a:pt x="91975" y="220302"/>
                  </a:cubicBezTo>
                  <a:cubicBezTo>
                    <a:pt x="108955" y="183436"/>
                    <a:pt x="97200" y="141303"/>
                    <a:pt x="91975" y="124187"/>
                  </a:cubicBezTo>
                  <a:cubicBezTo>
                    <a:pt x="90669" y="122870"/>
                    <a:pt x="89363" y="120237"/>
                    <a:pt x="88057" y="117604"/>
                  </a:cubicBezTo>
                  <a:cubicBezTo>
                    <a:pt x="85444" y="109704"/>
                    <a:pt x="84138" y="100487"/>
                    <a:pt x="84138" y="91271"/>
                  </a:cubicBezTo>
                  <a:cubicBezTo>
                    <a:pt x="84138" y="59671"/>
                    <a:pt x="127242" y="33338"/>
                    <a:pt x="154672" y="33338"/>
                  </a:cubicBezTo>
                  <a:close/>
                  <a:moveTo>
                    <a:pt x="168963" y="12700"/>
                  </a:moveTo>
                  <a:cubicBezTo>
                    <a:pt x="99395" y="12700"/>
                    <a:pt x="40327" y="57377"/>
                    <a:pt x="20638" y="120450"/>
                  </a:cubicBezTo>
                  <a:cubicBezTo>
                    <a:pt x="21951" y="117822"/>
                    <a:pt x="23263" y="117822"/>
                    <a:pt x="24576" y="117822"/>
                  </a:cubicBezTo>
                  <a:cubicBezTo>
                    <a:pt x="35077" y="117822"/>
                    <a:pt x="44265" y="141474"/>
                    <a:pt x="44265" y="170383"/>
                  </a:cubicBezTo>
                  <a:cubicBezTo>
                    <a:pt x="44265" y="199292"/>
                    <a:pt x="35077" y="222944"/>
                    <a:pt x="24576" y="222944"/>
                  </a:cubicBezTo>
                  <a:cubicBezTo>
                    <a:pt x="23263" y="222944"/>
                    <a:pt x="21951" y="221630"/>
                    <a:pt x="20638" y="221630"/>
                  </a:cubicBezTo>
                  <a:cubicBezTo>
                    <a:pt x="42952" y="282075"/>
                    <a:pt x="100707" y="325438"/>
                    <a:pt x="168963" y="325438"/>
                  </a:cubicBezTo>
                  <a:cubicBezTo>
                    <a:pt x="242469" y="325438"/>
                    <a:pt x="304162" y="275505"/>
                    <a:pt x="321226" y="205862"/>
                  </a:cubicBezTo>
                  <a:cubicBezTo>
                    <a:pt x="318601" y="208490"/>
                    <a:pt x="314663" y="211118"/>
                    <a:pt x="309412" y="213746"/>
                  </a:cubicBezTo>
                  <a:cubicBezTo>
                    <a:pt x="306787" y="216374"/>
                    <a:pt x="304162" y="219002"/>
                    <a:pt x="298911" y="220316"/>
                  </a:cubicBezTo>
                  <a:cubicBezTo>
                    <a:pt x="296286" y="221630"/>
                    <a:pt x="291036" y="222944"/>
                    <a:pt x="287098" y="222944"/>
                  </a:cubicBezTo>
                  <a:cubicBezTo>
                    <a:pt x="256908" y="222944"/>
                    <a:pt x="234593" y="199292"/>
                    <a:pt x="234593" y="169069"/>
                  </a:cubicBezTo>
                  <a:cubicBezTo>
                    <a:pt x="234593" y="138846"/>
                    <a:pt x="256908" y="115194"/>
                    <a:pt x="287098" y="115194"/>
                  </a:cubicBezTo>
                  <a:cubicBezTo>
                    <a:pt x="297599" y="115194"/>
                    <a:pt x="305475" y="119136"/>
                    <a:pt x="310725" y="125706"/>
                  </a:cubicBezTo>
                  <a:cubicBezTo>
                    <a:pt x="310725" y="125706"/>
                    <a:pt x="312038" y="127020"/>
                    <a:pt x="312038" y="128334"/>
                  </a:cubicBezTo>
                  <a:cubicBezTo>
                    <a:pt x="314663" y="130962"/>
                    <a:pt x="318601" y="137532"/>
                    <a:pt x="323851" y="141474"/>
                  </a:cubicBezTo>
                  <a:cubicBezTo>
                    <a:pt x="310725" y="67889"/>
                    <a:pt x="246407" y="12700"/>
                    <a:pt x="168963" y="12700"/>
                  </a:cubicBezTo>
                  <a:close/>
                  <a:moveTo>
                    <a:pt x="169069" y="0"/>
                  </a:moveTo>
                  <a:cubicBezTo>
                    <a:pt x="262443" y="0"/>
                    <a:pt x="338138" y="75695"/>
                    <a:pt x="338138" y="169069"/>
                  </a:cubicBezTo>
                  <a:cubicBezTo>
                    <a:pt x="338138" y="262443"/>
                    <a:pt x="262443" y="338138"/>
                    <a:pt x="169069" y="338138"/>
                  </a:cubicBezTo>
                  <a:cubicBezTo>
                    <a:pt x="75695" y="338138"/>
                    <a:pt x="0" y="262443"/>
                    <a:pt x="0" y="169069"/>
                  </a:cubicBezTo>
                  <a:cubicBezTo>
                    <a:pt x="0" y="75695"/>
                    <a:pt x="75695" y="0"/>
                    <a:pt x="169069" y="0"/>
                  </a:cubicBezTo>
                  <a:close/>
                </a:path>
              </a:pathLst>
            </a:custGeom>
            <a:solidFill>
              <a:schemeClr val="bg1"/>
            </a:solidFill>
            <a:ln w="19050">
              <a:noFill/>
              <a:round/>
              <a:headEnd/>
              <a:tailEnd/>
            </a:ln>
          </p:spPr>
          <p:txBody>
            <a:bodyPr anchor="ctr"/>
            <a:lstStyle/>
            <a:p>
              <a:pPr algn="ctr"/>
              <a:endParaRPr>
                <a:solidFill>
                  <a:schemeClr val="tx1">
                    <a:lumMod val="85000"/>
                    <a:lumOff val="15000"/>
                  </a:schemeClr>
                </a:solidFill>
                <a:latin typeface="字魂36号-正文宋楷" panose="02000000000000000000" pitchFamily="2" charset="-122"/>
                <a:ea typeface="字魂36号-正文宋楷" panose="02000000000000000000" pitchFamily="2" charset="-122"/>
              </a:endParaRPr>
            </a:p>
          </p:txBody>
        </p:sp>
      </p:grpSp>
      <p:grpSp>
        <p:nvGrpSpPr>
          <p:cNvPr id="109" name="PA_库_组合 37">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D8E9EA51-4158-4F33-B7C2-FB88BA42E3C5}"/>
              </a:ext>
            </a:extLst>
          </p:cNvPr>
          <p:cNvGrpSpPr/>
          <p:nvPr>
            <p:custDataLst>
              <p:tags r:id="rId5"/>
            </p:custDataLst>
          </p:nvPr>
        </p:nvGrpSpPr>
        <p:grpSpPr>
          <a:xfrm>
            <a:off x="7559327" y="3721360"/>
            <a:ext cx="3203080" cy="1101297"/>
            <a:chOff x="7559327" y="4049041"/>
            <a:chExt cx="3203080" cy="1101297"/>
          </a:xfrm>
        </p:grpSpPr>
        <p:sp>
          <p:nvSpPr>
            <p:cNvPr id="110" name="圆角矩形 15">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66DB3428-BFB9-4542-8A62-CB0748800BF7}"/>
                </a:ext>
              </a:extLst>
            </p:cNvPr>
            <p:cNvSpPr/>
            <p:nvPr/>
          </p:nvSpPr>
          <p:spPr>
            <a:xfrm>
              <a:off x="7559327" y="4212340"/>
              <a:ext cx="774700" cy="774700"/>
            </a:xfrm>
            <a:prstGeom prst="roundRect">
              <a:avLst/>
            </a:prstGeom>
            <a:solidFill>
              <a:srgbClr val="DE044A"/>
            </a:solidFill>
            <a:ln w="3810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solidFill>
                  <a:schemeClr val="tx1">
                    <a:lumMod val="85000"/>
                    <a:lumOff val="15000"/>
                  </a:schemeClr>
                </a:solidFill>
                <a:latin typeface="字魂36号-正文宋楷" panose="02000000000000000000" pitchFamily="2" charset="-122"/>
                <a:ea typeface="字魂36号-正文宋楷" panose="02000000000000000000" pitchFamily="2" charset="-122"/>
              </a:endParaRPr>
            </a:p>
          </p:txBody>
        </p:sp>
        <p:grpSp>
          <p:nvGrpSpPr>
            <p:cNvPr id="111" name="组合 110">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4F1BA855-7831-4EB8-A70A-83DD25D58871}"/>
                </a:ext>
              </a:extLst>
            </p:cNvPr>
            <p:cNvGrpSpPr/>
            <p:nvPr/>
          </p:nvGrpSpPr>
          <p:grpSpPr>
            <a:xfrm>
              <a:off x="8334027" y="4049041"/>
              <a:ext cx="2428380" cy="1101297"/>
              <a:chOff x="9305653" y="3302983"/>
              <a:chExt cx="2262955" cy="847702"/>
            </a:xfrm>
          </p:grpSpPr>
          <p:sp>
            <p:nvSpPr>
              <p:cNvPr id="113" name="文本框 17">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F03F9696-CEBA-4BA7-934B-9FACA083F999}"/>
                  </a:ext>
                </a:extLst>
              </p:cNvPr>
              <p:cNvSpPr txBox="1"/>
              <p:nvPr/>
            </p:nvSpPr>
            <p:spPr>
              <a:xfrm>
                <a:off x="9305653" y="3302983"/>
                <a:ext cx="2262955" cy="291403"/>
              </a:xfrm>
              <a:prstGeom prst="rect">
                <a:avLst/>
              </a:prstGeom>
              <a:noFill/>
            </p:spPr>
            <p:txBody>
              <a:bodyPr wrap="none" lIns="216000" tIns="0" rIns="0" bIns="0" anchor="b" anchorCtr="0">
                <a:normAutofit/>
              </a:bodyPr>
              <a:lstStyle/>
              <a:p>
                <a:r>
                  <a:rPr lang="zh-CN" altLang="en-US" sz="1600" b="1" dirty="0">
                    <a:solidFill>
                      <a:schemeClr val="tx1">
                        <a:lumMod val="85000"/>
                        <a:lumOff val="15000"/>
                      </a:schemeClr>
                    </a:solidFill>
                    <a:latin typeface="字魂36号-正文宋楷" panose="02000000000000000000" pitchFamily="2" charset="-122"/>
                    <a:ea typeface="字魂36号-正文宋楷" panose="02000000000000000000" pitchFamily="2" charset="-122"/>
                  </a:rPr>
                  <a:t>输入标题文本</a:t>
                </a:r>
              </a:p>
            </p:txBody>
          </p:sp>
          <p:sp>
            <p:nvSpPr>
              <p:cNvPr id="114" name="文本框 18">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A81C95C5-8C3F-4995-B2FE-15E58A9D0A78}"/>
                  </a:ext>
                </a:extLst>
              </p:cNvPr>
              <p:cNvSpPr txBox="1">
                <a:spLocks/>
              </p:cNvSpPr>
              <p:nvPr/>
            </p:nvSpPr>
            <p:spPr>
              <a:xfrm>
                <a:off x="9305653" y="3594387"/>
                <a:ext cx="2262955" cy="556298"/>
              </a:xfrm>
              <a:prstGeom prst="rect">
                <a:avLst/>
              </a:prstGeom>
            </p:spPr>
            <p:txBody>
              <a:bodyPr vert="horz" wrap="square" lIns="216000" tIns="72000" rIns="0" bIns="0" anchor="t" anchorCtr="0">
                <a:normAutofit/>
              </a:bodyPr>
              <a:lstStyle/>
              <a:p>
                <a:pPr algn="l">
                  <a:lnSpc>
                    <a:spcPct val="120000"/>
                  </a:lnSpc>
                </a:pPr>
                <a:r>
                  <a:rPr lang="zh-CN" altLang="en-US" sz="1051" dirty="0">
                    <a:solidFill>
                      <a:schemeClr val="tx1">
                        <a:lumMod val="85000"/>
                        <a:lumOff val="15000"/>
                      </a:schemeClr>
                    </a:solidFill>
                    <a:latin typeface="字魂36号-正文宋楷" panose="02000000000000000000" pitchFamily="2" charset="-122"/>
                    <a:ea typeface="字魂36号-正文宋楷" panose="02000000000000000000" pitchFamily="2" charset="-122"/>
                  </a:rPr>
                  <a:t>输入替换内容内容输入替换内容内容</a:t>
                </a:r>
                <a:br>
                  <a:rPr lang="zh-CN" altLang="en-US" sz="1051" dirty="0">
                    <a:solidFill>
                      <a:schemeClr val="tx1">
                        <a:lumMod val="85000"/>
                        <a:lumOff val="15000"/>
                      </a:schemeClr>
                    </a:solidFill>
                    <a:latin typeface="字魂36号-正文宋楷" panose="02000000000000000000" pitchFamily="2" charset="-122"/>
                    <a:ea typeface="字魂36号-正文宋楷" panose="02000000000000000000" pitchFamily="2" charset="-122"/>
                  </a:rPr>
                </a:br>
                <a:endParaRPr lang="zh-CN" altLang="en-US" sz="1051" dirty="0">
                  <a:solidFill>
                    <a:schemeClr val="tx1">
                      <a:lumMod val="85000"/>
                      <a:lumOff val="15000"/>
                    </a:schemeClr>
                  </a:solidFill>
                  <a:latin typeface="字魂36号-正文宋楷" panose="02000000000000000000" pitchFamily="2" charset="-122"/>
                  <a:ea typeface="字魂36号-正文宋楷" panose="02000000000000000000" pitchFamily="2" charset="-122"/>
                </a:endParaRPr>
              </a:p>
            </p:txBody>
          </p:sp>
        </p:grpSp>
        <p:sp>
          <p:nvSpPr>
            <p:cNvPr id="112" name="任意多边形 35">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2F2324A1-6175-40BF-BFD1-E72CB3628A35}"/>
                </a:ext>
              </a:extLst>
            </p:cNvPr>
            <p:cNvSpPr/>
            <p:nvPr/>
          </p:nvSpPr>
          <p:spPr bwMode="auto">
            <a:xfrm>
              <a:off x="7717562" y="4370575"/>
              <a:ext cx="458230" cy="458230"/>
            </a:xfrm>
            <a:custGeom>
              <a:avLst/>
              <a:gdLst>
                <a:gd name="connsiteX0" fmla="*/ 154672 w 338138"/>
                <a:gd name="connsiteY0" fmla="*/ 33338 h 338138"/>
                <a:gd name="connsiteX1" fmla="*/ 187326 w 338138"/>
                <a:gd name="connsiteY1" fmla="*/ 91271 h 338138"/>
                <a:gd name="connsiteX2" fmla="*/ 178183 w 338138"/>
                <a:gd name="connsiteY2" fmla="*/ 118920 h 338138"/>
                <a:gd name="connsiteX3" fmla="*/ 176877 w 338138"/>
                <a:gd name="connsiteY3" fmla="*/ 121553 h 338138"/>
                <a:gd name="connsiteX4" fmla="*/ 175570 w 338138"/>
                <a:gd name="connsiteY4" fmla="*/ 222936 h 338138"/>
                <a:gd name="connsiteX5" fmla="*/ 187326 w 338138"/>
                <a:gd name="connsiteY5" fmla="*/ 254535 h 338138"/>
                <a:gd name="connsiteX6" fmla="*/ 154672 w 338138"/>
                <a:gd name="connsiteY6" fmla="*/ 311151 h 338138"/>
                <a:gd name="connsiteX7" fmla="*/ 84138 w 338138"/>
                <a:gd name="connsiteY7" fmla="*/ 254535 h 338138"/>
                <a:gd name="connsiteX8" fmla="*/ 90669 w 338138"/>
                <a:gd name="connsiteY8" fmla="*/ 221619 h 338138"/>
                <a:gd name="connsiteX9" fmla="*/ 91975 w 338138"/>
                <a:gd name="connsiteY9" fmla="*/ 220302 h 338138"/>
                <a:gd name="connsiteX10" fmla="*/ 91975 w 338138"/>
                <a:gd name="connsiteY10" fmla="*/ 124187 h 338138"/>
                <a:gd name="connsiteX11" fmla="*/ 88057 w 338138"/>
                <a:gd name="connsiteY11" fmla="*/ 117604 h 338138"/>
                <a:gd name="connsiteX12" fmla="*/ 84138 w 338138"/>
                <a:gd name="connsiteY12" fmla="*/ 91271 h 338138"/>
                <a:gd name="connsiteX13" fmla="*/ 154672 w 338138"/>
                <a:gd name="connsiteY13" fmla="*/ 33338 h 338138"/>
                <a:gd name="connsiteX14" fmla="*/ 168963 w 338138"/>
                <a:gd name="connsiteY14" fmla="*/ 12700 h 338138"/>
                <a:gd name="connsiteX15" fmla="*/ 20638 w 338138"/>
                <a:gd name="connsiteY15" fmla="*/ 120450 h 338138"/>
                <a:gd name="connsiteX16" fmla="*/ 24576 w 338138"/>
                <a:gd name="connsiteY16" fmla="*/ 117822 h 338138"/>
                <a:gd name="connsiteX17" fmla="*/ 44265 w 338138"/>
                <a:gd name="connsiteY17" fmla="*/ 170383 h 338138"/>
                <a:gd name="connsiteX18" fmla="*/ 24576 w 338138"/>
                <a:gd name="connsiteY18" fmla="*/ 222944 h 338138"/>
                <a:gd name="connsiteX19" fmla="*/ 20638 w 338138"/>
                <a:gd name="connsiteY19" fmla="*/ 221630 h 338138"/>
                <a:gd name="connsiteX20" fmla="*/ 168963 w 338138"/>
                <a:gd name="connsiteY20" fmla="*/ 325438 h 338138"/>
                <a:gd name="connsiteX21" fmla="*/ 321226 w 338138"/>
                <a:gd name="connsiteY21" fmla="*/ 205862 h 338138"/>
                <a:gd name="connsiteX22" fmla="*/ 309412 w 338138"/>
                <a:gd name="connsiteY22" fmla="*/ 213746 h 338138"/>
                <a:gd name="connsiteX23" fmla="*/ 298911 w 338138"/>
                <a:gd name="connsiteY23" fmla="*/ 220316 h 338138"/>
                <a:gd name="connsiteX24" fmla="*/ 287098 w 338138"/>
                <a:gd name="connsiteY24" fmla="*/ 222944 h 338138"/>
                <a:gd name="connsiteX25" fmla="*/ 234593 w 338138"/>
                <a:gd name="connsiteY25" fmla="*/ 169069 h 338138"/>
                <a:gd name="connsiteX26" fmla="*/ 287098 w 338138"/>
                <a:gd name="connsiteY26" fmla="*/ 115194 h 338138"/>
                <a:gd name="connsiteX27" fmla="*/ 310725 w 338138"/>
                <a:gd name="connsiteY27" fmla="*/ 125706 h 338138"/>
                <a:gd name="connsiteX28" fmla="*/ 312038 w 338138"/>
                <a:gd name="connsiteY28" fmla="*/ 128334 h 338138"/>
                <a:gd name="connsiteX29" fmla="*/ 323851 w 338138"/>
                <a:gd name="connsiteY29" fmla="*/ 141474 h 338138"/>
                <a:gd name="connsiteX30" fmla="*/ 168963 w 338138"/>
                <a:gd name="connsiteY30" fmla="*/ 12700 h 338138"/>
                <a:gd name="connsiteX31" fmla="*/ 169069 w 338138"/>
                <a:gd name="connsiteY31" fmla="*/ 0 h 338138"/>
                <a:gd name="connsiteX32" fmla="*/ 338138 w 338138"/>
                <a:gd name="connsiteY32" fmla="*/ 169069 h 338138"/>
                <a:gd name="connsiteX33" fmla="*/ 169069 w 338138"/>
                <a:gd name="connsiteY33" fmla="*/ 338138 h 338138"/>
                <a:gd name="connsiteX34" fmla="*/ 0 w 338138"/>
                <a:gd name="connsiteY34" fmla="*/ 169069 h 338138"/>
                <a:gd name="connsiteX35" fmla="*/ 169069 w 338138"/>
                <a:gd name="connsiteY35" fmla="*/ 0 h 33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338138" h="338138">
                  <a:moveTo>
                    <a:pt x="154672" y="33338"/>
                  </a:moveTo>
                  <a:cubicBezTo>
                    <a:pt x="183407" y="33338"/>
                    <a:pt x="187326" y="59671"/>
                    <a:pt x="187326" y="91271"/>
                  </a:cubicBezTo>
                  <a:cubicBezTo>
                    <a:pt x="187326" y="101804"/>
                    <a:pt x="184714" y="111020"/>
                    <a:pt x="178183" y="118920"/>
                  </a:cubicBezTo>
                  <a:cubicBezTo>
                    <a:pt x="178183" y="120237"/>
                    <a:pt x="178183" y="120237"/>
                    <a:pt x="176877" y="121553"/>
                  </a:cubicBezTo>
                  <a:cubicBezTo>
                    <a:pt x="150753" y="159736"/>
                    <a:pt x="175570" y="222936"/>
                    <a:pt x="175570" y="222936"/>
                  </a:cubicBezTo>
                  <a:cubicBezTo>
                    <a:pt x="183407" y="232152"/>
                    <a:pt x="187326" y="242685"/>
                    <a:pt x="187326" y="254535"/>
                  </a:cubicBezTo>
                  <a:cubicBezTo>
                    <a:pt x="187326" y="286135"/>
                    <a:pt x="183407" y="311151"/>
                    <a:pt x="154672" y="311151"/>
                  </a:cubicBezTo>
                  <a:cubicBezTo>
                    <a:pt x="127242" y="311151"/>
                    <a:pt x="84138" y="286135"/>
                    <a:pt x="84138" y="254535"/>
                  </a:cubicBezTo>
                  <a:cubicBezTo>
                    <a:pt x="84138" y="242685"/>
                    <a:pt x="86750" y="230835"/>
                    <a:pt x="90669" y="221619"/>
                  </a:cubicBezTo>
                  <a:cubicBezTo>
                    <a:pt x="91975" y="220302"/>
                    <a:pt x="91975" y="220302"/>
                    <a:pt x="91975" y="220302"/>
                  </a:cubicBezTo>
                  <a:cubicBezTo>
                    <a:pt x="108955" y="183436"/>
                    <a:pt x="97200" y="141303"/>
                    <a:pt x="91975" y="124187"/>
                  </a:cubicBezTo>
                  <a:cubicBezTo>
                    <a:pt x="90669" y="122870"/>
                    <a:pt x="89363" y="120237"/>
                    <a:pt x="88057" y="117604"/>
                  </a:cubicBezTo>
                  <a:cubicBezTo>
                    <a:pt x="85444" y="109704"/>
                    <a:pt x="84138" y="100487"/>
                    <a:pt x="84138" y="91271"/>
                  </a:cubicBezTo>
                  <a:cubicBezTo>
                    <a:pt x="84138" y="59671"/>
                    <a:pt x="127242" y="33338"/>
                    <a:pt x="154672" y="33338"/>
                  </a:cubicBezTo>
                  <a:close/>
                  <a:moveTo>
                    <a:pt x="168963" y="12700"/>
                  </a:moveTo>
                  <a:cubicBezTo>
                    <a:pt x="99395" y="12700"/>
                    <a:pt x="40327" y="57377"/>
                    <a:pt x="20638" y="120450"/>
                  </a:cubicBezTo>
                  <a:cubicBezTo>
                    <a:pt x="21951" y="117822"/>
                    <a:pt x="23263" y="117822"/>
                    <a:pt x="24576" y="117822"/>
                  </a:cubicBezTo>
                  <a:cubicBezTo>
                    <a:pt x="35077" y="117822"/>
                    <a:pt x="44265" y="141474"/>
                    <a:pt x="44265" y="170383"/>
                  </a:cubicBezTo>
                  <a:cubicBezTo>
                    <a:pt x="44265" y="199292"/>
                    <a:pt x="35077" y="222944"/>
                    <a:pt x="24576" y="222944"/>
                  </a:cubicBezTo>
                  <a:cubicBezTo>
                    <a:pt x="23263" y="222944"/>
                    <a:pt x="21951" y="221630"/>
                    <a:pt x="20638" y="221630"/>
                  </a:cubicBezTo>
                  <a:cubicBezTo>
                    <a:pt x="42952" y="282075"/>
                    <a:pt x="100707" y="325438"/>
                    <a:pt x="168963" y="325438"/>
                  </a:cubicBezTo>
                  <a:cubicBezTo>
                    <a:pt x="242469" y="325438"/>
                    <a:pt x="304162" y="275505"/>
                    <a:pt x="321226" y="205862"/>
                  </a:cubicBezTo>
                  <a:cubicBezTo>
                    <a:pt x="318601" y="208490"/>
                    <a:pt x="314663" y="211118"/>
                    <a:pt x="309412" y="213746"/>
                  </a:cubicBezTo>
                  <a:cubicBezTo>
                    <a:pt x="306787" y="216374"/>
                    <a:pt x="304162" y="219002"/>
                    <a:pt x="298911" y="220316"/>
                  </a:cubicBezTo>
                  <a:cubicBezTo>
                    <a:pt x="296286" y="221630"/>
                    <a:pt x="291036" y="222944"/>
                    <a:pt x="287098" y="222944"/>
                  </a:cubicBezTo>
                  <a:cubicBezTo>
                    <a:pt x="256908" y="222944"/>
                    <a:pt x="234593" y="199292"/>
                    <a:pt x="234593" y="169069"/>
                  </a:cubicBezTo>
                  <a:cubicBezTo>
                    <a:pt x="234593" y="138846"/>
                    <a:pt x="256908" y="115194"/>
                    <a:pt x="287098" y="115194"/>
                  </a:cubicBezTo>
                  <a:cubicBezTo>
                    <a:pt x="297599" y="115194"/>
                    <a:pt x="305475" y="119136"/>
                    <a:pt x="310725" y="125706"/>
                  </a:cubicBezTo>
                  <a:cubicBezTo>
                    <a:pt x="310725" y="125706"/>
                    <a:pt x="312038" y="127020"/>
                    <a:pt x="312038" y="128334"/>
                  </a:cubicBezTo>
                  <a:cubicBezTo>
                    <a:pt x="314663" y="130962"/>
                    <a:pt x="318601" y="137532"/>
                    <a:pt x="323851" y="141474"/>
                  </a:cubicBezTo>
                  <a:cubicBezTo>
                    <a:pt x="310725" y="67889"/>
                    <a:pt x="246407" y="12700"/>
                    <a:pt x="168963" y="12700"/>
                  </a:cubicBezTo>
                  <a:close/>
                  <a:moveTo>
                    <a:pt x="169069" y="0"/>
                  </a:moveTo>
                  <a:cubicBezTo>
                    <a:pt x="262443" y="0"/>
                    <a:pt x="338138" y="75695"/>
                    <a:pt x="338138" y="169069"/>
                  </a:cubicBezTo>
                  <a:cubicBezTo>
                    <a:pt x="338138" y="262443"/>
                    <a:pt x="262443" y="338138"/>
                    <a:pt x="169069" y="338138"/>
                  </a:cubicBezTo>
                  <a:cubicBezTo>
                    <a:pt x="75695" y="338138"/>
                    <a:pt x="0" y="262443"/>
                    <a:pt x="0" y="169069"/>
                  </a:cubicBezTo>
                  <a:cubicBezTo>
                    <a:pt x="0" y="75695"/>
                    <a:pt x="75695" y="0"/>
                    <a:pt x="169069" y="0"/>
                  </a:cubicBezTo>
                  <a:close/>
                </a:path>
              </a:pathLst>
            </a:custGeom>
            <a:solidFill>
              <a:schemeClr val="bg1"/>
            </a:solidFill>
            <a:ln w="19050">
              <a:noFill/>
              <a:round/>
              <a:headEnd/>
              <a:tailEnd/>
            </a:ln>
          </p:spPr>
          <p:txBody>
            <a:bodyPr anchor="ctr"/>
            <a:lstStyle/>
            <a:p>
              <a:pPr algn="ctr"/>
              <a:endParaRPr>
                <a:solidFill>
                  <a:schemeClr val="tx1">
                    <a:lumMod val="85000"/>
                    <a:lumOff val="15000"/>
                  </a:schemeClr>
                </a:solidFill>
                <a:latin typeface="字魂36号-正文宋楷" panose="02000000000000000000" pitchFamily="2" charset="-122"/>
                <a:ea typeface="字魂36号-正文宋楷" panose="02000000000000000000" pitchFamily="2" charset="-122"/>
              </a:endParaRPr>
            </a:p>
          </p:txBody>
        </p:sp>
      </p:grpSp>
      <p:grpSp>
        <p:nvGrpSpPr>
          <p:cNvPr id="115" name="PA_库_组合 38">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933B8A8B-6CB1-4EC3-B313-C6011E308BB5}"/>
              </a:ext>
            </a:extLst>
          </p:cNvPr>
          <p:cNvGrpSpPr/>
          <p:nvPr>
            <p:custDataLst>
              <p:tags r:id="rId6"/>
            </p:custDataLst>
          </p:nvPr>
        </p:nvGrpSpPr>
        <p:grpSpPr>
          <a:xfrm>
            <a:off x="7559327" y="4902309"/>
            <a:ext cx="3203080" cy="1101297"/>
            <a:chOff x="7559327" y="5229990"/>
            <a:chExt cx="3203080" cy="1101297"/>
          </a:xfrm>
        </p:grpSpPr>
        <p:sp>
          <p:nvSpPr>
            <p:cNvPr id="116" name="圆角矩形 25">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7B20AA00-C20A-4343-A5BC-BC1404F2AD18}"/>
                </a:ext>
              </a:extLst>
            </p:cNvPr>
            <p:cNvSpPr/>
            <p:nvPr/>
          </p:nvSpPr>
          <p:spPr>
            <a:xfrm>
              <a:off x="7559327" y="5393289"/>
              <a:ext cx="774700" cy="774700"/>
            </a:xfrm>
            <a:prstGeom prst="roundRect">
              <a:avLst/>
            </a:prstGeom>
            <a:solidFill>
              <a:srgbClr val="1D1B5A"/>
            </a:solidFill>
            <a:ln w="3810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solidFill>
                  <a:schemeClr val="tx1">
                    <a:lumMod val="85000"/>
                    <a:lumOff val="15000"/>
                  </a:schemeClr>
                </a:solidFill>
                <a:latin typeface="字魂36号-正文宋楷" panose="02000000000000000000" pitchFamily="2" charset="-122"/>
                <a:ea typeface="字魂36号-正文宋楷" panose="02000000000000000000" pitchFamily="2" charset="-122"/>
              </a:endParaRPr>
            </a:p>
          </p:txBody>
        </p:sp>
        <p:grpSp>
          <p:nvGrpSpPr>
            <p:cNvPr id="117" name="组合 116">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CADAAEE2-6951-4387-AE8A-7291C34C7A4C}"/>
                </a:ext>
              </a:extLst>
            </p:cNvPr>
            <p:cNvGrpSpPr/>
            <p:nvPr/>
          </p:nvGrpSpPr>
          <p:grpSpPr>
            <a:xfrm>
              <a:off x="8334027" y="5229990"/>
              <a:ext cx="2428380" cy="1101297"/>
              <a:chOff x="9305653" y="3302983"/>
              <a:chExt cx="2262955" cy="847702"/>
            </a:xfrm>
          </p:grpSpPr>
          <p:sp>
            <p:nvSpPr>
              <p:cNvPr id="119" name="文本框 28">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D794C739-A429-4599-B0D6-D28819A155DA}"/>
                  </a:ext>
                </a:extLst>
              </p:cNvPr>
              <p:cNvSpPr txBox="1"/>
              <p:nvPr/>
            </p:nvSpPr>
            <p:spPr>
              <a:xfrm>
                <a:off x="9305653" y="3302983"/>
                <a:ext cx="2262955" cy="291403"/>
              </a:xfrm>
              <a:prstGeom prst="rect">
                <a:avLst/>
              </a:prstGeom>
              <a:noFill/>
            </p:spPr>
            <p:txBody>
              <a:bodyPr wrap="none" lIns="216000" tIns="0" rIns="0" bIns="0" anchor="b" anchorCtr="0">
                <a:normAutofit/>
              </a:bodyPr>
              <a:lstStyle/>
              <a:p>
                <a:r>
                  <a:rPr lang="zh-CN" altLang="en-US" sz="1600" b="1" dirty="0">
                    <a:solidFill>
                      <a:schemeClr val="tx1">
                        <a:lumMod val="85000"/>
                        <a:lumOff val="15000"/>
                      </a:schemeClr>
                    </a:solidFill>
                    <a:latin typeface="字魂36号-正文宋楷" panose="02000000000000000000" pitchFamily="2" charset="-122"/>
                    <a:ea typeface="字魂36号-正文宋楷" panose="02000000000000000000" pitchFamily="2" charset="-122"/>
                  </a:rPr>
                  <a:t>输入标题文本</a:t>
                </a:r>
              </a:p>
            </p:txBody>
          </p:sp>
          <p:sp>
            <p:nvSpPr>
              <p:cNvPr id="120" name="文本框 29">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63FFD77C-AA0D-4F15-B5C9-2C55703CE9BB}"/>
                  </a:ext>
                </a:extLst>
              </p:cNvPr>
              <p:cNvSpPr txBox="1">
                <a:spLocks/>
              </p:cNvSpPr>
              <p:nvPr/>
            </p:nvSpPr>
            <p:spPr>
              <a:xfrm>
                <a:off x="9305653" y="3594387"/>
                <a:ext cx="2262955" cy="556298"/>
              </a:xfrm>
              <a:prstGeom prst="rect">
                <a:avLst/>
              </a:prstGeom>
            </p:spPr>
            <p:txBody>
              <a:bodyPr vert="horz" wrap="square" lIns="216000" tIns="72000" rIns="0" bIns="0" anchor="t" anchorCtr="0">
                <a:normAutofit/>
              </a:bodyPr>
              <a:lstStyle/>
              <a:p>
                <a:pPr algn="l">
                  <a:lnSpc>
                    <a:spcPct val="120000"/>
                  </a:lnSpc>
                </a:pPr>
                <a:r>
                  <a:rPr lang="zh-CN" altLang="en-US" sz="1051" dirty="0">
                    <a:solidFill>
                      <a:schemeClr val="tx1">
                        <a:lumMod val="85000"/>
                        <a:lumOff val="15000"/>
                      </a:schemeClr>
                    </a:solidFill>
                    <a:latin typeface="字魂36号-正文宋楷" panose="02000000000000000000" pitchFamily="2" charset="-122"/>
                    <a:ea typeface="字魂36号-正文宋楷" panose="02000000000000000000" pitchFamily="2" charset="-122"/>
                  </a:rPr>
                  <a:t>输入替换内容内容输入替换内容内容</a:t>
                </a:r>
                <a:br>
                  <a:rPr lang="zh-CN" altLang="en-US" sz="1051" dirty="0">
                    <a:solidFill>
                      <a:schemeClr val="tx1">
                        <a:lumMod val="85000"/>
                        <a:lumOff val="15000"/>
                      </a:schemeClr>
                    </a:solidFill>
                    <a:latin typeface="字魂36号-正文宋楷" panose="02000000000000000000" pitchFamily="2" charset="-122"/>
                    <a:ea typeface="字魂36号-正文宋楷" panose="02000000000000000000" pitchFamily="2" charset="-122"/>
                  </a:rPr>
                </a:br>
                <a:endParaRPr lang="zh-CN" altLang="en-US" sz="1051" dirty="0">
                  <a:solidFill>
                    <a:schemeClr val="tx1">
                      <a:lumMod val="85000"/>
                      <a:lumOff val="15000"/>
                    </a:schemeClr>
                  </a:solidFill>
                  <a:latin typeface="字魂36号-正文宋楷" panose="02000000000000000000" pitchFamily="2" charset="-122"/>
                  <a:ea typeface="字魂36号-正文宋楷" panose="02000000000000000000" pitchFamily="2" charset="-122"/>
                </a:endParaRPr>
              </a:p>
            </p:txBody>
          </p:sp>
        </p:grpSp>
        <p:sp>
          <p:nvSpPr>
            <p:cNvPr id="118" name="任意多边形 36">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D5B2084D-755D-4D1D-BA92-04C427F7D8F6}"/>
                </a:ext>
              </a:extLst>
            </p:cNvPr>
            <p:cNvSpPr/>
            <p:nvPr/>
          </p:nvSpPr>
          <p:spPr bwMode="auto">
            <a:xfrm>
              <a:off x="7717562" y="5551524"/>
              <a:ext cx="458230" cy="458230"/>
            </a:xfrm>
            <a:custGeom>
              <a:avLst/>
              <a:gdLst>
                <a:gd name="connsiteX0" fmla="*/ 154672 w 338138"/>
                <a:gd name="connsiteY0" fmla="*/ 33338 h 338138"/>
                <a:gd name="connsiteX1" fmla="*/ 187326 w 338138"/>
                <a:gd name="connsiteY1" fmla="*/ 91271 h 338138"/>
                <a:gd name="connsiteX2" fmla="*/ 178183 w 338138"/>
                <a:gd name="connsiteY2" fmla="*/ 118920 h 338138"/>
                <a:gd name="connsiteX3" fmla="*/ 176877 w 338138"/>
                <a:gd name="connsiteY3" fmla="*/ 121553 h 338138"/>
                <a:gd name="connsiteX4" fmla="*/ 175570 w 338138"/>
                <a:gd name="connsiteY4" fmla="*/ 222936 h 338138"/>
                <a:gd name="connsiteX5" fmla="*/ 187326 w 338138"/>
                <a:gd name="connsiteY5" fmla="*/ 254535 h 338138"/>
                <a:gd name="connsiteX6" fmla="*/ 154672 w 338138"/>
                <a:gd name="connsiteY6" fmla="*/ 311151 h 338138"/>
                <a:gd name="connsiteX7" fmla="*/ 84138 w 338138"/>
                <a:gd name="connsiteY7" fmla="*/ 254535 h 338138"/>
                <a:gd name="connsiteX8" fmla="*/ 90669 w 338138"/>
                <a:gd name="connsiteY8" fmla="*/ 221619 h 338138"/>
                <a:gd name="connsiteX9" fmla="*/ 91975 w 338138"/>
                <a:gd name="connsiteY9" fmla="*/ 220302 h 338138"/>
                <a:gd name="connsiteX10" fmla="*/ 91975 w 338138"/>
                <a:gd name="connsiteY10" fmla="*/ 124187 h 338138"/>
                <a:gd name="connsiteX11" fmla="*/ 88057 w 338138"/>
                <a:gd name="connsiteY11" fmla="*/ 117604 h 338138"/>
                <a:gd name="connsiteX12" fmla="*/ 84138 w 338138"/>
                <a:gd name="connsiteY12" fmla="*/ 91271 h 338138"/>
                <a:gd name="connsiteX13" fmla="*/ 154672 w 338138"/>
                <a:gd name="connsiteY13" fmla="*/ 33338 h 338138"/>
                <a:gd name="connsiteX14" fmla="*/ 168963 w 338138"/>
                <a:gd name="connsiteY14" fmla="*/ 12700 h 338138"/>
                <a:gd name="connsiteX15" fmla="*/ 20638 w 338138"/>
                <a:gd name="connsiteY15" fmla="*/ 120450 h 338138"/>
                <a:gd name="connsiteX16" fmla="*/ 24576 w 338138"/>
                <a:gd name="connsiteY16" fmla="*/ 117822 h 338138"/>
                <a:gd name="connsiteX17" fmla="*/ 44265 w 338138"/>
                <a:gd name="connsiteY17" fmla="*/ 170383 h 338138"/>
                <a:gd name="connsiteX18" fmla="*/ 24576 w 338138"/>
                <a:gd name="connsiteY18" fmla="*/ 222944 h 338138"/>
                <a:gd name="connsiteX19" fmla="*/ 20638 w 338138"/>
                <a:gd name="connsiteY19" fmla="*/ 221630 h 338138"/>
                <a:gd name="connsiteX20" fmla="*/ 168963 w 338138"/>
                <a:gd name="connsiteY20" fmla="*/ 325438 h 338138"/>
                <a:gd name="connsiteX21" fmla="*/ 321226 w 338138"/>
                <a:gd name="connsiteY21" fmla="*/ 205862 h 338138"/>
                <a:gd name="connsiteX22" fmla="*/ 309412 w 338138"/>
                <a:gd name="connsiteY22" fmla="*/ 213746 h 338138"/>
                <a:gd name="connsiteX23" fmla="*/ 298911 w 338138"/>
                <a:gd name="connsiteY23" fmla="*/ 220316 h 338138"/>
                <a:gd name="connsiteX24" fmla="*/ 287098 w 338138"/>
                <a:gd name="connsiteY24" fmla="*/ 222944 h 338138"/>
                <a:gd name="connsiteX25" fmla="*/ 234593 w 338138"/>
                <a:gd name="connsiteY25" fmla="*/ 169069 h 338138"/>
                <a:gd name="connsiteX26" fmla="*/ 287098 w 338138"/>
                <a:gd name="connsiteY26" fmla="*/ 115194 h 338138"/>
                <a:gd name="connsiteX27" fmla="*/ 310725 w 338138"/>
                <a:gd name="connsiteY27" fmla="*/ 125706 h 338138"/>
                <a:gd name="connsiteX28" fmla="*/ 312038 w 338138"/>
                <a:gd name="connsiteY28" fmla="*/ 128334 h 338138"/>
                <a:gd name="connsiteX29" fmla="*/ 323851 w 338138"/>
                <a:gd name="connsiteY29" fmla="*/ 141474 h 338138"/>
                <a:gd name="connsiteX30" fmla="*/ 168963 w 338138"/>
                <a:gd name="connsiteY30" fmla="*/ 12700 h 338138"/>
                <a:gd name="connsiteX31" fmla="*/ 169069 w 338138"/>
                <a:gd name="connsiteY31" fmla="*/ 0 h 338138"/>
                <a:gd name="connsiteX32" fmla="*/ 338138 w 338138"/>
                <a:gd name="connsiteY32" fmla="*/ 169069 h 338138"/>
                <a:gd name="connsiteX33" fmla="*/ 169069 w 338138"/>
                <a:gd name="connsiteY33" fmla="*/ 338138 h 338138"/>
                <a:gd name="connsiteX34" fmla="*/ 0 w 338138"/>
                <a:gd name="connsiteY34" fmla="*/ 169069 h 338138"/>
                <a:gd name="connsiteX35" fmla="*/ 169069 w 338138"/>
                <a:gd name="connsiteY35" fmla="*/ 0 h 33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338138" h="338138">
                  <a:moveTo>
                    <a:pt x="154672" y="33338"/>
                  </a:moveTo>
                  <a:cubicBezTo>
                    <a:pt x="183407" y="33338"/>
                    <a:pt x="187326" y="59671"/>
                    <a:pt x="187326" y="91271"/>
                  </a:cubicBezTo>
                  <a:cubicBezTo>
                    <a:pt x="187326" y="101804"/>
                    <a:pt x="184714" y="111020"/>
                    <a:pt x="178183" y="118920"/>
                  </a:cubicBezTo>
                  <a:cubicBezTo>
                    <a:pt x="178183" y="120237"/>
                    <a:pt x="178183" y="120237"/>
                    <a:pt x="176877" y="121553"/>
                  </a:cubicBezTo>
                  <a:cubicBezTo>
                    <a:pt x="150753" y="159736"/>
                    <a:pt x="175570" y="222936"/>
                    <a:pt x="175570" y="222936"/>
                  </a:cubicBezTo>
                  <a:cubicBezTo>
                    <a:pt x="183407" y="232152"/>
                    <a:pt x="187326" y="242685"/>
                    <a:pt x="187326" y="254535"/>
                  </a:cubicBezTo>
                  <a:cubicBezTo>
                    <a:pt x="187326" y="286135"/>
                    <a:pt x="183407" y="311151"/>
                    <a:pt x="154672" y="311151"/>
                  </a:cubicBezTo>
                  <a:cubicBezTo>
                    <a:pt x="127242" y="311151"/>
                    <a:pt x="84138" y="286135"/>
                    <a:pt x="84138" y="254535"/>
                  </a:cubicBezTo>
                  <a:cubicBezTo>
                    <a:pt x="84138" y="242685"/>
                    <a:pt x="86750" y="230835"/>
                    <a:pt x="90669" y="221619"/>
                  </a:cubicBezTo>
                  <a:cubicBezTo>
                    <a:pt x="91975" y="220302"/>
                    <a:pt x="91975" y="220302"/>
                    <a:pt x="91975" y="220302"/>
                  </a:cubicBezTo>
                  <a:cubicBezTo>
                    <a:pt x="108955" y="183436"/>
                    <a:pt x="97200" y="141303"/>
                    <a:pt x="91975" y="124187"/>
                  </a:cubicBezTo>
                  <a:cubicBezTo>
                    <a:pt x="90669" y="122870"/>
                    <a:pt x="89363" y="120237"/>
                    <a:pt x="88057" y="117604"/>
                  </a:cubicBezTo>
                  <a:cubicBezTo>
                    <a:pt x="85444" y="109704"/>
                    <a:pt x="84138" y="100487"/>
                    <a:pt x="84138" y="91271"/>
                  </a:cubicBezTo>
                  <a:cubicBezTo>
                    <a:pt x="84138" y="59671"/>
                    <a:pt x="127242" y="33338"/>
                    <a:pt x="154672" y="33338"/>
                  </a:cubicBezTo>
                  <a:close/>
                  <a:moveTo>
                    <a:pt x="168963" y="12700"/>
                  </a:moveTo>
                  <a:cubicBezTo>
                    <a:pt x="99395" y="12700"/>
                    <a:pt x="40327" y="57377"/>
                    <a:pt x="20638" y="120450"/>
                  </a:cubicBezTo>
                  <a:cubicBezTo>
                    <a:pt x="21951" y="117822"/>
                    <a:pt x="23263" y="117822"/>
                    <a:pt x="24576" y="117822"/>
                  </a:cubicBezTo>
                  <a:cubicBezTo>
                    <a:pt x="35077" y="117822"/>
                    <a:pt x="44265" y="141474"/>
                    <a:pt x="44265" y="170383"/>
                  </a:cubicBezTo>
                  <a:cubicBezTo>
                    <a:pt x="44265" y="199292"/>
                    <a:pt x="35077" y="222944"/>
                    <a:pt x="24576" y="222944"/>
                  </a:cubicBezTo>
                  <a:cubicBezTo>
                    <a:pt x="23263" y="222944"/>
                    <a:pt x="21951" y="221630"/>
                    <a:pt x="20638" y="221630"/>
                  </a:cubicBezTo>
                  <a:cubicBezTo>
                    <a:pt x="42952" y="282075"/>
                    <a:pt x="100707" y="325438"/>
                    <a:pt x="168963" y="325438"/>
                  </a:cubicBezTo>
                  <a:cubicBezTo>
                    <a:pt x="242469" y="325438"/>
                    <a:pt x="304162" y="275505"/>
                    <a:pt x="321226" y="205862"/>
                  </a:cubicBezTo>
                  <a:cubicBezTo>
                    <a:pt x="318601" y="208490"/>
                    <a:pt x="314663" y="211118"/>
                    <a:pt x="309412" y="213746"/>
                  </a:cubicBezTo>
                  <a:cubicBezTo>
                    <a:pt x="306787" y="216374"/>
                    <a:pt x="304162" y="219002"/>
                    <a:pt x="298911" y="220316"/>
                  </a:cubicBezTo>
                  <a:cubicBezTo>
                    <a:pt x="296286" y="221630"/>
                    <a:pt x="291036" y="222944"/>
                    <a:pt x="287098" y="222944"/>
                  </a:cubicBezTo>
                  <a:cubicBezTo>
                    <a:pt x="256908" y="222944"/>
                    <a:pt x="234593" y="199292"/>
                    <a:pt x="234593" y="169069"/>
                  </a:cubicBezTo>
                  <a:cubicBezTo>
                    <a:pt x="234593" y="138846"/>
                    <a:pt x="256908" y="115194"/>
                    <a:pt x="287098" y="115194"/>
                  </a:cubicBezTo>
                  <a:cubicBezTo>
                    <a:pt x="297599" y="115194"/>
                    <a:pt x="305475" y="119136"/>
                    <a:pt x="310725" y="125706"/>
                  </a:cubicBezTo>
                  <a:cubicBezTo>
                    <a:pt x="310725" y="125706"/>
                    <a:pt x="312038" y="127020"/>
                    <a:pt x="312038" y="128334"/>
                  </a:cubicBezTo>
                  <a:cubicBezTo>
                    <a:pt x="314663" y="130962"/>
                    <a:pt x="318601" y="137532"/>
                    <a:pt x="323851" y="141474"/>
                  </a:cubicBezTo>
                  <a:cubicBezTo>
                    <a:pt x="310725" y="67889"/>
                    <a:pt x="246407" y="12700"/>
                    <a:pt x="168963" y="12700"/>
                  </a:cubicBezTo>
                  <a:close/>
                  <a:moveTo>
                    <a:pt x="169069" y="0"/>
                  </a:moveTo>
                  <a:cubicBezTo>
                    <a:pt x="262443" y="0"/>
                    <a:pt x="338138" y="75695"/>
                    <a:pt x="338138" y="169069"/>
                  </a:cubicBezTo>
                  <a:cubicBezTo>
                    <a:pt x="338138" y="262443"/>
                    <a:pt x="262443" y="338138"/>
                    <a:pt x="169069" y="338138"/>
                  </a:cubicBezTo>
                  <a:cubicBezTo>
                    <a:pt x="75695" y="338138"/>
                    <a:pt x="0" y="262443"/>
                    <a:pt x="0" y="169069"/>
                  </a:cubicBezTo>
                  <a:cubicBezTo>
                    <a:pt x="0" y="75695"/>
                    <a:pt x="75695" y="0"/>
                    <a:pt x="169069" y="0"/>
                  </a:cubicBezTo>
                  <a:close/>
                </a:path>
              </a:pathLst>
            </a:custGeom>
            <a:solidFill>
              <a:schemeClr val="bg1"/>
            </a:solidFill>
            <a:ln w="19050">
              <a:noFill/>
              <a:round/>
              <a:headEnd/>
              <a:tailEnd/>
            </a:ln>
          </p:spPr>
          <p:txBody>
            <a:bodyPr anchor="ctr"/>
            <a:lstStyle/>
            <a:p>
              <a:pPr algn="ctr"/>
              <a:endParaRPr>
                <a:solidFill>
                  <a:schemeClr val="tx1">
                    <a:lumMod val="85000"/>
                    <a:lumOff val="15000"/>
                  </a:schemeClr>
                </a:solidFill>
                <a:latin typeface="字魂36号-正文宋楷" panose="02000000000000000000" pitchFamily="2" charset="-122"/>
                <a:ea typeface="字魂36号-正文宋楷" panose="02000000000000000000" pitchFamily="2" charset="-122"/>
              </a:endParaRPr>
            </a:p>
          </p:txBody>
        </p:sp>
      </p:grpSp>
    </p:spTree>
    <p:extLst>
      <p:ext uri="{BB962C8B-B14F-4D97-AF65-F5344CB8AC3E}">
        <p14:creationId xmlns:p14="http://schemas.microsoft.com/office/powerpoint/2010/main" val="1243369769"/>
      </p:ext>
    </p:extLst>
  </p:cSld>
  <p:clrMapOvr>
    <a:masterClrMapping/>
  </p:clrMapOvr>
  <mc:AlternateContent xmlns:mc="http://schemas.openxmlformats.org/markup-compatibility/2006" xmlns:p14="http://schemas.microsoft.com/office/powerpoint/2010/main">
    <mc:Choice Requires="p14">
      <p:transition p14:dur="250" advClick="0" advTm="5000">
        <p:random/>
      </p:transition>
    </mc:Choice>
    <mc:Fallback xmlns="" xmlns:a16="http://schemas.microsoft.com/office/drawing/2014/main" xmlns:a14="http://schemas.microsoft.com/office/drawing/2010/main">
      <p:transition advClick="0" advTm="5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90"/>
                                        </p:tgtEl>
                                        <p:attrNameLst>
                                          <p:attrName>style.visibility</p:attrName>
                                        </p:attrNameLst>
                                      </p:cBhvr>
                                      <p:to>
                                        <p:strVal val="visible"/>
                                      </p:to>
                                    </p:set>
                                    <p:animEffect transition="in" filter="wipe(left)">
                                      <p:cBhvr>
                                        <p:cTn id="7" dur="500"/>
                                        <p:tgtEl>
                                          <p:spTgt spid="90"/>
                                        </p:tgtEl>
                                      </p:cBhvr>
                                    </p:animEffect>
                                  </p:childTnLst>
                                </p:cTn>
                              </p:par>
                            </p:childTnLst>
                          </p:cTn>
                        </p:par>
                        <p:par>
                          <p:cTn id="8" fill="hold">
                            <p:stCondLst>
                              <p:cond delay="500"/>
                            </p:stCondLst>
                            <p:childTnLst>
                              <p:par>
                                <p:cTn id="9" presetID="22" presetClass="entr" presetSubtype="1" fill="hold" nodeType="afterEffect">
                                  <p:stCondLst>
                                    <p:cond delay="0"/>
                                  </p:stCondLst>
                                  <p:childTnLst>
                                    <p:set>
                                      <p:cBhvr>
                                        <p:cTn id="10" dur="1" fill="hold">
                                          <p:stCondLst>
                                            <p:cond delay="0"/>
                                          </p:stCondLst>
                                        </p:cTn>
                                        <p:tgtEl>
                                          <p:spTgt spid="84"/>
                                        </p:tgtEl>
                                        <p:attrNameLst>
                                          <p:attrName>style.visibility</p:attrName>
                                        </p:attrNameLst>
                                      </p:cBhvr>
                                      <p:to>
                                        <p:strVal val="visible"/>
                                      </p:to>
                                    </p:set>
                                    <p:animEffect transition="in" filter="wipe(up)">
                                      <p:cBhvr>
                                        <p:cTn id="11" dur="500"/>
                                        <p:tgtEl>
                                          <p:spTgt spid="84"/>
                                        </p:tgtEl>
                                      </p:cBhvr>
                                    </p:animEffect>
                                  </p:childTnLst>
                                </p:cTn>
                              </p:par>
                            </p:childTnLst>
                          </p:cTn>
                        </p:par>
                        <p:par>
                          <p:cTn id="12" fill="hold">
                            <p:stCondLst>
                              <p:cond delay="1000"/>
                            </p:stCondLst>
                            <p:childTnLst>
                              <p:par>
                                <p:cTn id="13" presetID="23" presetClass="entr" presetSubtype="16" fill="hold" nodeType="afterEffect">
                                  <p:stCondLst>
                                    <p:cond delay="0"/>
                                  </p:stCondLst>
                                  <p:childTnLst>
                                    <p:set>
                                      <p:cBhvr>
                                        <p:cTn id="14" dur="1" fill="hold">
                                          <p:stCondLst>
                                            <p:cond delay="0"/>
                                          </p:stCondLst>
                                        </p:cTn>
                                        <p:tgtEl>
                                          <p:spTgt spid="97"/>
                                        </p:tgtEl>
                                        <p:attrNameLst>
                                          <p:attrName>style.visibility</p:attrName>
                                        </p:attrNameLst>
                                      </p:cBhvr>
                                      <p:to>
                                        <p:strVal val="visible"/>
                                      </p:to>
                                    </p:set>
                                    <p:anim calcmode="lin" valueType="num">
                                      <p:cBhvr>
                                        <p:cTn id="15" dur="500" fill="hold"/>
                                        <p:tgtEl>
                                          <p:spTgt spid="97"/>
                                        </p:tgtEl>
                                        <p:attrNameLst>
                                          <p:attrName>ppt_w</p:attrName>
                                        </p:attrNameLst>
                                      </p:cBhvr>
                                      <p:tavLst>
                                        <p:tav tm="0">
                                          <p:val>
                                            <p:fltVal val="0"/>
                                          </p:val>
                                        </p:tav>
                                        <p:tav tm="100000">
                                          <p:val>
                                            <p:strVal val="#ppt_w"/>
                                          </p:val>
                                        </p:tav>
                                      </p:tavLst>
                                    </p:anim>
                                    <p:anim calcmode="lin" valueType="num">
                                      <p:cBhvr>
                                        <p:cTn id="16" dur="500" fill="hold"/>
                                        <p:tgtEl>
                                          <p:spTgt spid="97"/>
                                        </p:tgtEl>
                                        <p:attrNameLst>
                                          <p:attrName>ppt_h</p:attrName>
                                        </p:attrNameLst>
                                      </p:cBhvr>
                                      <p:tavLst>
                                        <p:tav tm="0">
                                          <p:val>
                                            <p:fltVal val="0"/>
                                          </p:val>
                                        </p:tav>
                                        <p:tav tm="100000">
                                          <p:val>
                                            <p:strVal val="#ppt_h"/>
                                          </p:val>
                                        </p:tav>
                                      </p:tavLst>
                                    </p:anim>
                                  </p:childTnLst>
                                </p:cTn>
                              </p:par>
                            </p:childTnLst>
                          </p:cTn>
                        </p:par>
                        <p:par>
                          <p:cTn id="17" fill="hold">
                            <p:stCondLst>
                              <p:cond delay="1500"/>
                            </p:stCondLst>
                            <p:childTnLst>
                              <p:par>
                                <p:cTn id="18" presetID="23" presetClass="entr" presetSubtype="16" fill="hold" nodeType="afterEffect">
                                  <p:stCondLst>
                                    <p:cond delay="0"/>
                                  </p:stCondLst>
                                  <p:childTnLst>
                                    <p:set>
                                      <p:cBhvr>
                                        <p:cTn id="19" dur="1" fill="hold">
                                          <p:stCondLst>
                                            <p:cond delay="0"/>
                                          </p:stCondLst>
                                        </p:cTn>
                                        <p:tgtEl>
                                          <p:spTgt spid="103"/>
                                        </p:tgtEl>
                                        <p:attrNameLst>
                                          <p:attrName>style.visibility</p:attrName>
                                        </p:attrNameLst>
                                      </p:cBhvr>
                                      <p:to>
                                        <p:strVal val="visible"/>
                                      </p:to>
                                    </p:set>
                                    <p:anim calcmode="lin" valueType="num">
                                      <p:cBhvr>
                                        <p:cTn id="20" dur="500" fill="hold"/>
                                        <p:tgtEl>
                                          <p:spTgt spid="103"/>
                                        </p:tgtEl>
                                        <p:attrNameLst>
                                          <p:attrName>ppt_w</p:attrName>
                                        </p:attrNameLst>
                                      </p:cBhvr>
                                      <p:tavLst>
                                        <p:tav tm="0">
                                          <p:val>
                                            <p:fltVal val="0"/>
                                          </p:val>
                                        </p:tav>
                                        <p:tav tm="100000">
                                          <p:val>
                                            <p:strVal val="#ppt_w"/>
                                          </p:val>
                                        </p:tav>
                                      </p:tavLst>
                                    </p:anim>
                                    <p:anim calcmode="lin" valueType="num">
                                      <p:cBhvr>
                                        <p:cTn id="21" dur="500" fill="hold"/>
                                        <p:tgtEl>
                                          <p:spTgt spid="103"/>
                                        </p:tgtEl>
                                        <p:attrNameLst>
                                          <p:attrName>ppt_h</p:attrName>
                                        </p:attrNameLst>
                                      </p:cBhvr>
                                      <p:tavLst>
                                        <p:tav tm="0">
                                          <p:val>
                                            <p:fltVal val="0"/>
                                          </p:val>
                                        </p:tav>
                                        <p:tav tm="100000">
                                          <p:val>
                                            <p:strVal val="#ppt_h"/>
                                          </p:val>
                                        </p:tav>
                                      </p:tavLst>
                                    </p:anim>
                                  </p:childTnLst>
                                </p:cTn>
                              </p:par>
                            </p:childTnLst>
                          </p:cTn>
                        </p:par>
                        <p:par>
                          <p:cTn id="22" fill="hold">
                            <p:stCondLst>
                              <p:cond delay="2000"/>
                            </p:stCondLst>
                            <p:childTnLst>
                              <p:par>
                                <p:cTn id="23" presetID="23" presetClass="entr" presetSubtype="16" fill="hold" nodeType="afterEffect">
                                  <p:stCondLst>
                                    <p:cond delay="0"/>
                                  </p:stCondLst>
                                  <p:childTnLst>
                                    <p:set>
                                      <p:cBhvr>
                                        <p:cTn id="24" dur="1" fill="hold">
                                          <p:stCondLst>
                                            <p:cond delay="0"/>
                                          </p:stCondLst>
                                        </p:cTn>
                                        <p:tgtEl>
                                          <p:spTgt spid="109"/>
                                        </p:tgtEl>
                                        <p:attrNameLst>
                                          <p:attrName>style.visibility</p:attrName>
                                        </p:attrNameLst>
                                      </p:cBhvr>
                                      <p:to>
                                        <p:strVal val="visible"/>
                                      </p:to>
                                    </p:set>
                                    <p:anim calcmode="lin" valueType="num">
                                      <p:cBhvr>
                                        <p:cTn id="25" dur="500" fill="hold"/>
                                        <p:tgtEl>
                                          <p:spTgt spid="109"/>
                                        </p:tgtEl>
                                        <p:attrNameLst>
                                          <p:attrName>ppt_w</p:attrName>
                                        </p:attrNameLst>
                                      </p:cBhvr>
                                      <p:tavLst>
                                        <p:tav tm="0">
                                          <p:val>
                                            <p:fltVal val="0"/>
                                          </p:val>
                                        </p:tav>
                                        <p:tav tm="100000">
                                          <p:val>
                                            <p:strVal val="#ppt_w"/>
                                          </p:val>
                                        </p:tav>
                                      </p:tavLst>
                                    </p:anim>
                                    <p:anim calcmode="lin" valueType="num">
                                      <p:cBhvr>
                                        <p:cTn id="26" dur="500" fill="hold"/>
                                        <p:tgtEl>
                                          <p:spTgt spid="109"/>
                                        </p:tgtEl>
                                        <p:attrNameLst>
                                          <p:attrName>ppt_h</p:attrName>
                                        </p:attrNameLst>
                                      </p:cBhvr>
                                      <p:tavLst>
                                        <p:tav tm="0">
                                          <p:val>
                                            <p:fltVal val="0"/>
                                          </p:val>
                                        </p:tav>
                                        <p:tav tm="100000">
                                          <p:val>
                                            <p:strVal val="#ppt_h"/>
                                          </p:val>
                                        </p:tav>
                                      </p:tavLst>
                                    </p:anim>
                                  </p:childTnLst>
                                </p:cTn>
                              </p:par>
                            </p:childTnLst>
                          </p:cTn>
                        </p:par>
                        <p:par>
                          <p:cTn id="27" fill="hold">
                            <p:stCondLst>
                              <p:cond delay="2500"/>
                            </p:stCondLst>
                            <p:childTnLst>
                              <p:par>
                                <p:cTn id="28" presetID="23" presetClass="entr" presetSubtype="16" fill="hold" nodeType="afterEffect">
                                  <p:stCondLst>
                                    <p:cond delay="0"/>
                                  </p:stCondLst>
                                  <p:childTnLst>
                                    <p:set>
                                      <p:cBhvr>
                                        <p:cTn id="29" dur="1" fill="hold">
                                          <p:stCondLst>
                                            <p:cond delay="0"/>
                                          </p:stCondLst>
                                        </p:cTn>
                                        <p:tgtEl>
                                          <p:spTgt spid="115"/>
                                        </p:tgtEl>
                                        <p:attrNameLst>
                                          <p:attrName>style.visibility</p:attrName>
                                        </p:attrNameLst>
                                      </p:cBhvr>
                                      <p:to>
                                        <p:strVal val="visible"/>
                                      </p:to>
                                    </p:set>
                                    <p:anim calcmode="lin" valueType="num">
                                      <p:cBhvr>
                                        <p:cTn id="30" dur="500" fill="hold"/>
                                        <p:tgtEl>
                                          <p:spTgt spid="115"/>
                                        </p:tgtEl>
                                        <p:attrNameLst>
                                          <p:attrName>ppt_w</p:attrName>
                                        </p:attrNameLst>
                                      </p:cBhvr>
                                      <p:tavLst>
                                        <p:tav tm="0">
                                          <p:val>
                                            <p:fltVal val="0"/>
                                          </p:val>
                                        </p:tav>
                                        <p:tav tm="100000">
                                          <p:val>
                                            <p:strVal val="#ppt_w"/>
                                          </p:val>
                                        </p:tav>
                                      </p:tavLst>
                                    </p:anim>
                                    <p:anim calcmode="lin" valueType="num">
                                      <p:cBhvr>
                                        <p:cTn id="31" dur="500" fill="hold"/>
                                        <p:tgtEl>
                                          <p:spTgt spid="115"/>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8" name="图片 107">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E22A0722-2395-4E73-AF89-9F9FCA3A1896}"/>
              </a:ext>
            </a:extLst>
          </p:cNvPr>
          <p:cNvPicPr>
            <a:picLocks noChangeAspect="1"/>
          </p:cNvPicPr>
          <p:nvPr/>
        </p:nvPicPr>
        <p:blipFill rotWithShape="1">
          <a:blip r:embed="rId7" cstate="screen">
            <a:extLst>
              <a:ext uri="{28A0092B-C50C-407E-A947-70E740481C1C}">
                <a14:useLocalDpi xmlns:a14="http://schemas.microsoft.com/office/drawing/2010/main"/>
              </a:ext>
            </a:extLst>
          </a:blip>
          <a:srcRect/>
          <a:stretch/>
        </p:blipFill>
        <p:spPr>
          <a:xfrm>
            <a:off x="-101600" y="1"/>
            <a:ext cx="12293599" cy="6858000"/>
          </a:xfrm>
          <a:prstGeom prst="rect">
            <a:avLst/>
          </a:prstGeom>
        </p:spPr>
      </p:pic>
      <p:sp>
        <p:nvSpPr>
          <p:cNvPr id="109" name="矩形 108">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644AC089-B82A-4410-9474-C917587E0704}"/>
              </a:ext>
            </a:extLst>
          </p:cNvPr>
          <p:cNvSpPr/>
          <p:nvPr/>
        </p:nvSpPr>
        <p:spPr>
          <a:xfrm>
            <a:off x="567180" y="508728"/>
            <a:ext cx="11022101" cy="5692492"/>
          </a:xfrm>
          <a:prstGeom prst="rect">
            <a:avLst/>
          </a:prstGeom>
          <a:solidFill>
            <a:schemeClr val="bg1"/>
          </a:solidFill>
          <a:ln>
            <a:noFill/>
          </a:ln>
          <a:effectLst>
            <a:outerShdw blurRad="508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95000"/>
                  <a:lumOff val="5000"/>
                </a:schemeClr>
              </a:solidFill>
              <a:latin typeface="字魂36号-正文宋楷" panose="02000000000000000000" pitchFamily="2" charset="-122"/>
              <a:ea typeface="字魂36号-正文宋楷" panose="02000000000000000000" pitchFamily="2" charset="-122"/>
            </a:endParaRPr>
          </a:p>
        </p:txBody>
      </p:sp>
      <p:grpSp>
        <p:nvGrpSpPr>
          <p:cNvPr id="2" name="组合 1">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D5A738A9-BB32-4C72-85B2-EBEDE5BA2A67}"/>
              </a:ext>
            </a:extLst>
          </p:cNvPr>
          <p:cNvGrpSpPr/>
          <p:nvPr/>
        </p:nvGrpSpPr>
        <p:grpSpPr>
          <a:xfrm>
            <a:off x="554078" y="568246"/>
            <a:ext cx="2481225" cy="739498"/>
            <a:chOff x="3812510" y="2566339"/>
            <a:chExt cx="5257422" cy="1371153"/>
          </a:xfrm>
        </p:grpSpPr>
        <p:sp>
          <p:nvSpPr>
            <p:cNvPr id="3" name="平行四边形 2">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DD86957C-2AF6-45CA-AE45-E1E123569EA7}"/>
                </a:ext>
              </a:extLst>
            </p:cNvPr>
            <p:cNvSpPr/>
            <p:nvPr/>
          </p:nvSpPr>
          <p:spPr>
            <a:xfrm>
              <a:off x="8295232" y="3086100"/>
              <a:ext cx="1778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4" name="平行四边形 3">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E6997F7A-D864-4392-821C-06C7D8F7D428}"/>
                </a:ext>
              </a:extLst>
            </p:cNvPr>
            <p:cNvSpPr/>
            <p:nvPr/>
          </p:nvSpPr>
          <p:spPr>
            <a:xfrm>
              <a:off x="8409532" y="2959100"/>
              <a:ext cx="1778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5" name="平行四边形 4">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5E227AD7-D6AD-43B8-87A1-CC2903905E6D}"/>
                </a:ext>
              </a:extLst>
            </p:cNvPr>
            <p:cNvSpPr/>
            <p:nvPr/>
          </p:nvSpPr>
          <p:spPr>
            <a:xfrm>
              <a:off x="8460332" y="3136900"/>
              <a:ext cx="1524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6" name="平行四边形 5">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A5B28E87-FE69-42AF-93D7-1FF9EE32AA9E}"/>
                </a:ext>
              </a:extLst>
            </p:cNvPr>
            <p:cNvSpPr/>
            <p:nvPr/>
          </p:nvSpPr>
          <p:spPr>
            <a:xfrm>
              <a:off x="8828631" y="3238500"/>
              <a:ext cx="2413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7" name="平行四边形 6">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324FF501-BD6F-425E-8412-96B8BBA0D123}"/>
                </a:ext>
              </a:extLst>
            </p:cNvPr>
            <p:cNvSpPr/>
            <p:nvPr/>
          </p:nvSpPr>
          <p:spPr>
            <a:xfrm>
              <a:off x="7888832" y="3136900"/>
              <a:ext cx="2413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8" name="平行四边形 7">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59772088-577A-48E7-8DC5-9E97EA1C8AD6}"/>
                </a:ext>
              </a:extLst>
            </p:cNvPr>
            <p:cNvSpPr/>
            <p:nvPr/>
          </p:nvSpPr>
          <p:spPr>
            <a:xfrm>
              <a:off x="8028532" y="3238500"/>
              <a:ext cx="2286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9" name="平行四边形 8">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0E48EBD8-4965-4832-AE5A-7AFA43553116}"/>
                </a:ext>
              </a:extLst>
            </p:cNvPr>
            <p:cNvSpPr/>
            <p:nvPr/>
          </p:nvSpPr>
          <p:spPr>
            <a:xfrm>
              <a:off x="8282532" y="3009900"/>
              <a:ext cx="1397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10" name="平行四边形 9">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5A70BECA-34F5-46AA-B5AD-9B549D61772B}"/>
                </a:ext>
              </a:extLst>
            </p:cNvPr>
            <p:cNvSpPr/>
            <p:nvPr/>
          </p:nvSpPr>
          <p:spPr>
            <a:xfrm>
              <a:off x="8841332" y="3048000"/>
              <a:ext cx="2286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11" name="平行四边形 10">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E3A753F5-BD3C-4F83-B33B-24872AAEA8ED}"/>
                </a:ext>
              </a:extLst>
            </p:cNvPr>
            <p:cNvSpPr/>
            <p:nvPr/>
          </p:nvSpPr>
          <p:spPr>
            <a:xfrm>
              <a:off x="8232562" y="3492500"/>
              <a:ext cx="1778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12" name="平行四边形 11">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AC4F6255-B748-4324-89D2-A1756B56A19B}"/>
                </a:ext>
              </a:extLst>
            </p:cNvPr>
            <p:cNvSpPr/>
            <p:nvPr/>
          </p:nvSpPr>
          <p:spPr>
            <a:xfrm>
              <a:off x="8346862" y="3365500"/>
              <a:ext cx="1778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13" name="平行四边形 12">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4C256745-8C6D-4DB4-8504-CF25B532F891}"/>
                </a:ext>
              </a:extLst>
            </p:cNvPr>
            <p:cNvSpPr/>
            <p:nvPr/>
          </p:nvSpPr>
          <p:spPr>
            <a:xfrm>
              <a:off x="8397662" y="3543300"/>
              <a:ext cx="1524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14" name="平行四边形 13">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A9DCDFCF-926E-4492-9FCC-0C1E3FA24551}"/>
                </a:ext>
              </a:extLst>
            </p:cNvPr>
            <p:cNvSpPr/>
            <p:nvPr/>
          </p:nvSpPr>
          <p:spPr>
            <a:xfrm>
              <a:off x="8765961" y="3644900"/>
              <a:ext cx="2413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15" name="平行四边形 14">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90E314B4-6436-430C-919C-256F8D93AD82}"/>
                </a:ext>
              </a:extLst>
            </p:cNvPr>
            <p:cNvSpPr/>
            <p:nvPr/>
          </p:nvSpPr>
          <p:spPr>
            <a:xfrm>
              <a:off x="7826162" y="3543300"/>
              <a:ext cx="2413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16" name="平行四边形 15">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D1A9A142-3AD7-4538-9CDB-24CDCE9094EF}"/>
                </a:ext>
              </a:extLst>
            </p:cNvPr>
            <p:cNvSpPr/>
            <p:nvPr/>
          </p:nvSpPr>
          <p:spPr>
            <a:xfrm>
              <a:off x="7965862" y="3644900"/>
              <a:ext cx="2286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17" name="平行四边形 16">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85BB3459-2736-47C2-8C14-D23ED2F7F1AC}"/>
                </a:ext>
              </a:extLst>
            </p:cNvPr>
            <p:cNvSpPr/>
            <p:nvPr/>
          </p:nvSpPr>
          <p:spPr>
            <a:xfrm>
              <a:off x="8219862" y="3416300"/>
              <a:ext cx="1397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18" name="平行四边形 17">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27DED0B1-1300-4606-8CBA-628649D389D3}"/>
                </a:ext>
              </a:extLst>
            </p:cNvPr>
            <p:cNvSpPr/>
            <p:nvPr/>
          </p:nvSpPr>
          <p:spPr>
            <a:xfrm>
              <a:off x="8778662" y="3454400"/>
              <a:ext cx="2286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19" name="文本框 18">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44296FC4-F846-4A5D-A6D5-AB92DB7D51F1}"/>
                </a:ext>
              </a:extLst>
            </p:cNvPr>
            <p:cNvSpPr txBox="1"/>
            <p:nvPr/>
          </p:nvSpPr>
          <p:spPr>
            <a:xfrm>
              <a:off x="3895937" y="2566339"/>
              <a:ext cx="4976265" cy="1312539"/>
            </a:xfrm>
            <a:prstGeom prst="rect">
              <a:avLst/>
            </a:prstGeom>
            <a:noFill/>
          </p:spPr>
          <p:txBody>
            <a:bodyPr vert="horz" wrap="square" rtlCol="0">
              <a:spAutoFit/>
            </a:bodyPr>
            <a:lstStyle/>
            <a:p>
              <a:pPr marL="0" marR="0" lvl="0" indent="0" algn="dist" defTabSz="914400" rtl="0" eaLnBrk="1" fontAlgn="auto" latinLnBrk="0" hangingPunct="1">
                <a:lnSpc>
                  <a:spcPct val="100000"/>
                </a:lnSpc>
                <a:spcBef>
                  <a:spcPts val="0"/>
                </a:spcBef>
                <a:spcAft>
                  <a:spcPts val="0"/>
                </a:spcAft>
                <a:buClrTx/>
                <a:buSzTx/>
                <a:buFontTx/>
                <a:buNone/>
                <a:tabLst/>
                <a:defRPr/>
              </a:pPr>
              <a:r>
                <a:rPr kumimoji="0" lang="zh-CN" altLang="en-US" sz="4000" b="0" i="1" u="none" strike="noStrike" kern="1200" cap="none" spc="0" normalizeH="0" baseline="0" noProof="0" dirty="0">
                  <a:ln>
                    <a:noFill/>
                  </a:ln>
                  <a:solidFill>
                    <a:srgbClr val="2CC8B8"/>
                  </a:solidFill>
                  <a:effectLst/>
                  <a:uLnTx/>
                  <a:uFillTx/>
                  <a:latin typeface="字魂36号-正文宋楷" panose="02000000000000000000" pitchFamily="2" charset="-122"/>
                  <a:ea typeface="字魂36号-正文宋楷" panose="02000000000000000000" pitchFamily="2" charset="-122"/>
                </a:rPr>
                <a:t>标题文本</a:t>
              </a:r>
            </a:p>
          </p:txBody>
        </p:sp>
        <p:sp>
          <p:nvSpPr>
            <p:cNvPr id="20" name="文本框 19">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AFB898CB-42FD-4C25-8FCE-04F5DB55E2A9}"/>
                </a:ext>
              </a:extLst>
            </p:cNvPr>
            <p:cNvSpPr txBox="1"/>
            <p:nvPr/>
          </p:nvSpPr>
          <p:spPr>
            <a:xfrm>
              <a:off x="3812510" y="2624953"/>
              <a:ext cx="5046998" cy="1312539"/>
            </a:xfrm>
            <a:prstGeom prst="rect">
              <a:avLst/>
            </a:prstGeom>
            <a:noFill/>
          </p:spPr>
          <p:txBody>
            <a:bodyPr vert="horz" wrap="square" rtlCol="0">
              <a:spAutoFit/>
            </a:bodyPr>
            <a:lstStyle/>
            <a:p>
              <a:pPr marL="0" marR="0" lvl="0" indent="0" algn="dist" defTabSz="914400" rtl="0" eaLnBrk="1" fontAlgn="auto" latinLnBrk="0" hangingPunct="1">
                <a:lnSpc>
                  <a:spcPct val="100000"/>
                </a:lnSpc>
                <a:spcBef>
                  <a:spcPts val="0"/>
                </a:spcBef>
                <a:spcAft>
                  <a:spcPts val="0"/>
                </a:spcAft>
                <a:buClrTx/>
                <a:buSzTx/>
                <a:buFontTx/>
                <a:buNone/>
                <a:tabLst/>
                <a:defRPr/>
              </a:pPr>
              <a:r>
                <a:rPr kumimoji="0" lang="zh-CN" altLang="en-US" sz="4000" b="0" i="1" u="none" strike="noStrike" kern="1200" cap="none" spc="0" normalizeH="0" baseline="0" noProof="0" dirty="0">
                  <a:ln>
                    <a:noFill/>
                  </a:ln>
                  <a:solidFill>
                    <a:srgbClr val="A1249B"/>
                  </a:solidFill>
                  <a:effectLst/>
                  <a:uLnTx/>
                  <a:uFillTx/>
                  <a:latin typeface="字魂36号-正文宋楷" panose="02000000000000000000" pitchFamily="2" charset="-122"/>
                  <a:ea typeface="字魂36号-正文宋楷" panose="02000000000000000000" pitchFamily="2" charset="-122"/>
                </a:rPr>
                <a:t>标题文本</a:t>
              </a:r>
            </a:p>
          </p:txBody>
        </p:sp>
        <p:sp>
          <p:nvSpPr>
            <p:cNvPr id="21" name="平行四边形 20">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97ECDB0B-2928-4A03-8A63-358025B37016}"/>
                </a:ext>
              </a:extLst>
            </p:cNvPr>
            <p:cNvSpPr/>
            <p:nvPr/>
          </p:nvSpPr>
          <p:spPr>
            <a:xfrm>
              <a:off x="3886200" y="2654300"/>
              <a:ext cx="2286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22" name="平行四边形 21">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ED8D09D5-2001-473D-B935-1673B648356A}"/>
                </a:ext>
              </a:extLst>
            </p:cNvPr>
            <p:cNvSpPr/>
            <p:nvPr/>
          </p:nvSpPr>
          <p:spPr>
            <a:xfrm>
              <a:off x="4051300" y="2882900"/>
              <a:ext cx="2286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23" name="平行四边形 22">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41064A33-E0A3-4396-B292-BF3E01ED16EE}"/>
                </a:ext>
              </a:extLst>
            </p:cNvPr>
            <p:cNvSpPr/>
            <p:nvPr/>
          </p:nvSpPr>
          <p:spPr>
            <a:xfrm>
              <a:off x="4203700" y="2870200"/>
              <a:ext cx="1524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24" name="平行四边形 23">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9D37FF2B-B2E6-42A0-87B9-EF97E7962F54}"/>
                </a:ext>
              </a:extLst>
            </p:cNvPr>
            <p:cNvSpPr/>
            <p:nvPr/>
          </p:nvSpPr>
          <p:spPr>
            <a:xfrm>
              <a:off x="4254500" y="3403600"/>
              <a:ext cx="1524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25" name="平行四边形 24">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4E83B5E2-2ABE-429F-BB0D-65A7CE53C523}"/>
                </a:ext>
              </a:extLst>
            </p:cNvPr>
            <p:cNvSpPr/>
            <p:nvPr/>
          </p:nvSpPr>
          <p:spPr>
            <a:xfrm>
              <a:off x="4457700" y="3416300"/>
              <a:ext cx="1651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26" name="平行四边形 25">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28FD31F8-469E-464E-BC57-0B233EDA1CD6}"/>
                </a:ext>
              </a:extLst>
            </p:cNvPr>
            <p:cNvSpPr/>
            <p:nvPr/>
          </p:nvSpPr>
          <p:spPr>
            <a:xfrm>
              <a:off x="4559300" y="3416300"/>
              <a:ext cx="1778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27" name="平行四边形 26">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F9E4F10C-A9F4-4291-8D5C-2E3E9DB44C50}"/>
                </a:ext>
              </a:extLst>
            </p:cNvPr>
            <p:cNvSpPr/>
            <p:nvPr/>
          </p:nvSpPr>
          <p:spPr>
            <a:xfrm>
              <a:off x="4610100" y="2590800"/>
              <a:ext cx="1270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28" name="平行四边形 27">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0765750A-28A7-4608-97E9-55830F5D8C3A}"/>
                </a:ext>
              </a:extLst>
            </p:cNvPr>
            <p:cNvSpPr/>
            <p:nvPr/>
          </p:nvSpPr>
          <p:spPr>
            <a:xfrm>
              <a:off x="4737100" y="3365500"/>
              <a:ext cx="2032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29" name="平行四边形 28">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09DEC9A8-BF6D-43C4-8DCB-5E8E80A5F315}"/>
                </a:ext>
              </a:extLst>
            </p:cNvPr>
            <p:cNvSpPr/>
            <p:nvPr/>
          </p:nvSpPr>
          <p:spPr>
            <a:xfrm>
              <a:off x="4889500" y="2692400"/>
              <a:ext cx="1905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30" name="平行四边形 29">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B1A6D7EE-242C-4DB4-AA6E-7646918062ED}"/>
                </a:ext>
              </a:extLst>
            </p:cNvPr>
            <p:cNvSpPr/>
            <p:nvPr/>
          </p:nvSpPr>
          <p:spPr>
            <a:xfrm>
              <a:off x="4991100" y="3492500"/>
              <a:ext cx="1651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31" name="平行四边形 30">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96A9BD6D-FC3D-4529-A4AF-08D42EF0BAC2}"/>
                </a:ext>
              </a:extLst>
            </p:cNvPr>
            <p:cNvSpPr/>
            <p:nvPr/>
          </p:nvSpPr>
          <p:spPr>
            <a:xfrm>
              <a:off x="5143500" y="2768600"/>
              <a:ext cx="1270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32" name="平行四边形 31">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67A18478-FD70-432F-A515-F98CA5AC4A39}"/>
                </a:ext>
              </a:extLst>
            </p:cNvPr>
            <p:cNvSpPr/>
            <p:nvPr/>
          </p:nvSpPr>
          <p:spPr>
            <a:xfrm>
              <a:off x="5359400" y="3454400"/>
              <a:ext cx="2286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33" name="平行四边形 32">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DE63FDB0-AF7A-432B-A6A1-2C036C95B19A}"/>
                </a:ext>
              </a:extLst>
            </p:cNvPr>
            <p:cNvSpPr/>
            <p:nvPr/>
          </p:nvSpPr>
          <p:spPr>
            <a:xfrm>
              <a:off x="5397500" y="3314700"/>
              <a:ext cx="1778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34" name="平行四边形 33">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1FC33942-60E1-4974-A424-1E126F4417BF}"/>
                </a:ext>
              </a:extLst>
            </p:cNvPr>
            <p:cNvSpPr/>
            <p:nvPr/>
          </p:nvSpPr>
          <p:spPr>
            <a:xfrm>
              <a:off x="5524500" y="3403600"/>
              <a:ext cx="1651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35" name="平行四边形 34">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43A85637-15E8-41D1-B3DD-E71039B89465}"/>
                </a:ext>
              </a:extLst>
            </p:cNvPr>
            <p:cNvSpPr/>
            <p:nvPr/>
          </p:nvSpPr>
          <p:spPr>
            <a:xfrm>
              <a:off x="5702300" y="3594100"/>
              <a:ext cx="2286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36" name="平行四边形 35">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E4181CA0-29E7-46D9-BBE2-FB6279E4773E}"/>
                </a:ext>
              </a:extLst>
            </p:cNvPr>
            <p:cNvSpPr/>
            <p:nvPr/>
          </p:nvSpPr>
          <p:spPr>
            <a:xfrm>
              <a:off x="5765800" y="2755900"/>
              <a:ext cx="2286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37" name="平行四边形 36">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06499D54-8163-4034-B210-FCE1E47A0020}"/>
                </a:ext>
              </a:extLst>
            </p:cNvPr>
            <p:cNvSpPr/>
            <p:nvPr/>
          </p:nvSpPr>
          <p:spPr>
            <a:xfrm>
              <a:off x="5981700" y="3073400"/>
              <a:ext cx="2540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38" name="平行四边形 37">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3C63F34D-4518-49BB-AB26-D7C9EBDA75D0}"/>
                </a:ext>
              </a:extLst>
            </p:cNvPr>
            <p:cNvSpPr/>
            <p:nvPr/>
          </p:nvSpPr>
          <p:spPr>
            <a:xfrm>
              <a:off x="6032500" y="3073400"/>
              <a:ext cx="1778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39" name="平行四边形 38">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3E6233E2-B7FD-485F-874F-95F333380877}"/>
                </a:ext>
              </a:extLst>
            </p:cNvPr>
            <p:cNvSpPr/>
            <p:nvPr/>
          </p:nvSpPr>
          <p:spPr>
            <a:xfrm>
              <a:off x="6197600" y="2743200"/>
              <a:ext cx="2286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40" name="平行四边形 39">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EB55863A-CE97-4EB4-98BF-C6874EA78582}"/>
                </a:ext>
              </a:extLst>
            </p:cNvPr>
            <p:cNvSpPr/>
            <p:nvPr/>
          </p:nvSpPr>
          <p:spPr>
            <a:xfrm>
              <a:off x="6299200" y="2908300"/>
              <a:ext cx="2413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41" name="平行四边形 40">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127E5380-B4F7-4ABA-AFF4-62DD525B04DE}"/>
                </a:ext>
              </a:extLst>
            </p:cNvPr>
            <p:cNvSpPr/>
            <p:nvPr/>
          </p:nvSpPr>
          <p:spPr>
            <a:xfrm>
              <a:off x="6413500" y="3505200"/>
              <a:ext cx="2032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42" name="平行四边形 41">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32225E0D-0308-4245-8295-68B4C91A97CD}"/>
                </a:ext>
              </a:extLst>
            </p:cNvPr>
            <p:cNvSpPr/>
            <p:nvPr/>
          </p:nvSpPr>
          <p:spPr>
            <a:xfrm>
              <a:off x="6604000" y="3352800"/>
              <a:ext cx="1905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43" name="平行四边形 42">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DB4EDCD7-E988-4592-A7DE-50CFCF6265F0}"/>
                </a:ext>
              </a:extLst>
            </p:cNvPr>
            <p:cNvSpPr/>
            <p:nvPr/>
          </p:nvSpPr>
          <p:spPr>
            <a:xfrm>
              <a:off x="6680200" y="3238500"/>
              <a:ext cx="1524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44" name="平行四边形 43">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5B319F37-98A0-4A53-B061-D6E2F9A685BC}"/>
                </a:ext>
              </a:extLst>
            </p:cNvPr>
            <p:cNvSpPr/>
            <p:nvPr/>
          </p:nvSpPr>
          <p:spPr>
            <a:xfrm>
              <a:off x="6883400" y="3581400"/>
              <a:ext cx="1270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45" name="平行四边形 44">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39AE6DF0-D683-426B-A2FB-2CE77A648A55}"/>
                </a:ext>
              </a:extLst>
            </p:cNvPr>
            <p:cNvSpPr/>
            <p:nvPr/>
          </p:nvSpPr>
          <p:spPr>
            <a:xfrm>
              <a:off x="6972300" y="3517900"/>
              <a:ext cx="2032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46" name="平行四边形 45">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34465B39-C06E-43EA-A2CF-F15E14BBCB68}"/>
                </a:ext>
              </a:extLst>
            </p:cNvPr>
            <p:cNvSpPr/>
            <p:nvPr/>
          </p:nvSpPr>
          <p:spPr>
            <a:xfrm>
              <a:off x="7112000" y="2768600"/>
              <a:ext cx="1778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47" name="平行四边形 46">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19D2FEC7-2705-4249-A0FF-6A9476E5BB50}"/>
                </a:ext>
              </a:extLst>
            </p:cNvPr>
            <p:cNvSpPr/>
            <p:nvPr/>
          </p:nvSpPr>
          <p:spPr>
            <a:xfrm>
              <a:off x="7226300" y="2641600"/>
              <a:ext cx="1778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48" name="平行四边形 47">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08EB561B-0885-496D-AC39-CA81AD5918DB}"/>
                </a:ext>
              </a:extLst>
            </p:cNvPr>
            <p:cNvSpPr/>
            <p:nvPr/>
          </p:nvSpPr>
          <p:spPr>
            <a:xfrm>
              <a:off x="7277100" y="2819400"/>
              <a:ext cx="1524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49" name="平行四边形 48">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2C92EC5E-3E98-4A94-ABAB-2C4E256325A6}"/>
                </a:ext>
              </a:extLst>
            </p:cNvPr>
            <p:cNvSpPr/>
            <p:nvPr/>
          </p:nvSpPr>
          <p:spPr>
            <a:xfrm>
              <a:off x="7454900" y="3086100"/>
              <a:ext cx="1778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50" name="平行四边形 49">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FE559F9D-CEAD-4494-8836-7D186B557647}"/>
                </a:ext>
              </a:extLst>
            </p:cNvPr>
            <p:cNvSpPr/>
            <p:nvPr/>
          </p:nvSpPr>
          <p:spPr>
            <a:xfrm>
              <a:off x="7645400" y="2921000"/>
              <a:ext cx="2413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51" name="平行四边形 50">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B1D76263-CEBE-471F-A78A-DA385F39B69C}"/>
                </a:ext>
              </a:extLst>
            </p:cNvPr>
            <p:cNvSpPr/>
            <p:nvPr/>
          </p:nvSpPr>
          <p:spPr>
            <a:xfrm>
              <a:off x="7734300" y="2755900"/>
              <a:ext cx="1270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52" name="平行四边形 51">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F19842E1-92CE-4BD1-9C85-5F16FAA8A868}"/>
                </a:ext>
              </a:extLst>
            </p:cNvPr>
            <p:cNvSpPr/>
            <p:nvPr/>
          </p:nvSpPr>
          <p:spPr>
            <a:xfrm>
              <a:off x="3873500" y="3365500"/>
              <a:ext cx="1397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53" name="平行四边形 52">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CD59A3BE-C18A-4C34-B142-9926450AD62D}"/>
                </a:ext>
              </a:extLst>
            </p:cNvPr>
            <p:cNvSpPr/>
            <p:nvPr/>
          </p:nvSpPr>
          <p:spPr>
            <a:xfrm>
              <a:off x="4013200" y="2590800"/>
              <a:ext cx="2540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54" name="平行四边形 53">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C6E5BF7D-7C75-492E-8DD9-D20A12D04932}"/>
                </a:ext>
              </a:extLst>
            </p:cNvPr>
            <p:cNvSpPr/>
            <p:nvPr/>
          </p:nvSpPr>
          <p:spPr>
            <a:xfrm>
              <a:off x="4203700" y="3009900"/>
              <a:ext cx="2286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55" name="平行四边形 54">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63DD612E-95CA-44AB-A6B9-FD905868C948}"/>
                </a:ext>
              </a:extLst>
            </p:cNvPr>
            <p:cNvSpPr/>
            <p:nvPr/>
          </p:nvSpPr>
          <p:spPr>
            <a:xfrm>
              <a:off x="4343400" y="2628900"/>
              <a:ext cx="2540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56" name="平行四边形 55">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B487338E-D1D8-4BFD-A432-637FE4130685}"/>
                </a:ext>
              </a:extLst>
            </p:cNvPr>
            <p:cNvSpPr/>
            <p:nvPr/>
          </p:nvSpPr>
          <p:spPr>
            <a:xfrm>
              <a:off x="4368800" y="3149600"/>
              <a:ext cx="1524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57" name="平行四边形 56">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3223FC7E-A4C4-429F-9882-6475B7C9CDB5}"/>
                </a:ext>
              </a:extLst>
            </p:cNvPr>
            <p:cNvSpPr/>
            <p:nvPr/>
          </p:nvSpPr>
          <p:spPr>
            <a:xfrm>
              <a:off x="4533900" y="3149600"/>
              <a:ext cx="1651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58" name="平行四边形 57">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301C8AAD-7EF7-4D0A-9F69-070B2632559A}"/>
                </a:ext>
              </a:extLst>
            </p:cNvPr>
            <p:cNvSpPr/>
            <p:nvPr/>
          </p:nvSpPr>
          <p:spPr>
            <a:xfrm>
              <a:off x="4622800" y="2717800"/>
              <a:ext cx="2159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59" name="平行四边形 58">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2CEF0EF8-1EF0-4C4C-9076-E069BC5D67CC}"/>
                </a:ext>
              </a:extLst>
            </p:cNvPr>
            <p:cNvSpPr/>
            <p:nvPr/>
          </p:nvSpPr>
          <p:spPr>
            <a:xfrm>
              <a:off x="4762500" y="2933700"/>
              <a:ext cx="1778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60" name="平行四边形 59">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BB9EFB56-5124-4A7A-9650-4AB680217159}"/>
                </a:ext>
              </a:extLst>
            </p:cNvPr>
            <p:cNvSpPr/>
            <p:nvPr/>
          </p:nvSpPr>
          <p:spPr>
            <a:xfrm>
              <a:off x="4876800" y="3251200"/>
              <a:ext cx="2540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61" name="平行四边形 60">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4EC83625-2043-4EAC-BFC1-2A9F3513B8A9}"/>
                </a:ext>
              </a:extLst>
            </p:cNvPr>
            <p:cNvSpPr/>
            <p:nvPr/>
          </p:nvSpPr>
          <p:spPr>
            <a:xfrm>
              <a:off x="5016500" y="3568700"/>
              <a:ext cx="1778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62" name="平行四边形 61">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8E384E34-0AD5-4BF2-A2EF-D3531E3D552A}"/>
                </a:ext>
              </a:extLst>
            </p:cNvPr>
            <p:cNvSpPr/>
            <p:nvPr/>
          </p:nvSpPr>
          <p:spPr>
            <a:xfrm>
              <a:off x="5232400" y="3594100"/>
              <a:ext cx="1778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63" name="平行四边形 62">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422F3540-50AB-4E02-AD4D-3EFB36E6F970}"/>
                </a:ext>
              </a:extLst>
            </p:cNvPr>
            <p:cNvSpPr/>
            <p:nvPr/>
          </p:nvSpPr>
          <p:spPr>
            <a:xfrm>
              <a:off x="5270500" y="2908300"/>
              <a:ext cx="1397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64" name="平行四边形 63">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140B8EAF-9C40-4D80-B422-5F0B865FC2E3}"/>
                </a:ext>
              </a:extLst>
            </p:cNvPr>
            <p:cNvSpPr/>
            <p:nvPr/>
          </p:nvSpPr>
          <p:spPr>
            <a:xfrm>
              <a:off x="5410200" y="3606800"/>
              <a:ext cx="2413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65" name="平行四边形 64">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AD8104E2-12E3-4314-8D01-842274D453F5}"/>
                </a:ext>
              </a:extLst>
            </p:cNvPr>
            <p:cNvSpPr/>
            <p:nvPr/>
          </p:nvSpPr>
          <p:spPr>
            <a:xfrm>
              <a:off x="5588000" y="2844800"/>
              <a:ext cx="1524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66" name="平行四边形 65">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7AB5AC3C-1F04-4E25-83FD-C5A87A3D9943}"/>
                </a:ext>
              </a:extLst>
            </p:cNvPr>
            <p:cNvSpPr/>
            <p:nvPr/>
          </p:nvSpPr>
          <p:spPr>
            <a:xfrm>
              <a:off x="5651500" y="3048000"/>
              <a:ext cx="1524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67" name="平行四边形 66">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E2385A38-AD97-437C-8217-501DADA6E7C5}"/>
                </a:ext>
              </a:extLst>
            </p:cNvPr>
            <p:cNvSpPr/>
            <p:nvPr/>
          </p:nvSpPr>
          <p:spPr>
            <a:xfrm>
              <a:off x="5842000" y="2755900"/>
              <a:ext cx="2540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68" name="平行四边形 67">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B5F08C47-7131-4304-B572-6EC353AE385E}"/>
                </a:ext>
              </a:extLst>
            </p:cNvPr>
            <p:cNvSpPr/>
            <p:nvPr/>
          </p:nvSpPr>
          <p:spPr>
            <a:xfrm>
              <a:off x="5892800" y="3492500"/>
              <a:ext cx="2286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69" name="平行四边形 68">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E909878C-DFA3-4B33-BAFF-7A07E7557AC2}"/>
                </a:ext>
              </a:extLst>
            </p:cNvPr>
            <p:cNvSpPr/>
            <p:nvPr/>
          </p:nvSpPr>
          <p:spPr>
            <a:xfrm>
              <a:off x="6083300" y="3035300"/>
              <a:ext cx="1905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70" name="平行四边形 69">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B42EC1F4-FA2C-43FB-BFB6-94CB8D8ABBA4}"/>
                </a:ext>
              </a:extLst>
            </p:cNvPr>
            <p:cNvSpPr/>
            <p:nvPr/>
          </p:nvSpPr>
          <p:spPr>
            <a:xfrm>
              <a:off x="6235700" y="3009900"/>
              <a:ext cx="1905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71" name="平行四边形 70">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1C64D4C7-5DEB-4A19-970A-9D32F2887DAF}"/>
                </a:ext>
              </a:extLst>
            </p:cNvPr>
            <p:cNvSpPr/>
            <p:nvPr/>
          </p:nvSpPr>
          <p:spPr>
            <a:xfrm>
              <a:off x="6311900" y="2984500"/>
              <a:ext cx="1524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72" name="平行四边形 71">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3B118910-9ECC-4FE9-BFCC-8D4A4CB1127E}"/>
                </a:ext>
              </a:extLst>
            </p:cNvPr>
            <p:cNvSpPr/>
            <p:nvPr/>
          </p:nvSpPr>
          <p:spPr>
            <a:xfrm>
              <a:off x="6502400" y="2984500"/>
              <a:ext cx="2159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73" name="平行四边形 72">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1FF13A41-A590-4CDA-842A-36CF098FD37D}"/>
                </a:ext>
              </a:extLst>
            </p:cNvPr>
            <p:cNvSpPr/>
            <p:nvPr/>
          </p:nvSpPr>
          <p:spPr>
            <a:xfrm>
              <a:off x="6604000" y="2997200"/>
              <a:ext cx="1651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74" name="平行四边形 73">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805EABB0-20BE-4DD6-9B33-66227176A11E}"/>
                </a:ext>
              </a:extLst>
            </p:cNvPr>
            <p:cNvSpPr/>
            <p:nvPr/>
          </p:nvSpPr>
          <p:spPr>
            <a:xfrm>
              <a:off x="6705600" y="2819400"/>
              <a:ext cx="2413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75" name="平行四边形 74">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3E5ECC71-BE72-42D6-9801-A3AC1F07C57B}"/>
                </a:ext>
              </a:extLst>
            </p:cNvPr>
            <p:cNvSpPr/>
            <p:nvPr/>
          </p:nvSpPr>
          <p:spPr>
            <a:xfrm>
              <a:off x="6845300" y="2921000"/>
              <a:ext cx="2286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76" name="平行四边形 75">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4A1CBE18-6614-4F5F-9B87-B95909AF31A2}"/>
                </a:ext>
              </a:extLst>
            </p:cNvPr>
            <p:cNvSpPr/>
            <p:nvPr/>
          </p:nvSpPr>
          <p:spPr>
            <a:xfrm>
              <a:off x="6985000" y="3035300"/>
              <a:ext cx="2159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77" name="平行四边形 76">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4EAF8BA0-C9A7-4CC3-82C4-F65876119BE9}"/>
                </a:ext>
              </a:extLst>
            </p:cNvPr>
            <p:cNvSpPr/>
            <p:nvPr/>
          </p:nvSpPr>
          <p:spPr>
            <a:xfrm>
              <a:off x="7099300" y="2692400"/>
              <a:ext cx="1397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78" name="平行四边形 77">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DC6AB0FC-BA10-4623-90EB-0CD05073F3B1}"/>
                </a:ext>
              </a:extLst>
            </p:cNvPr>
            <p:cNvSpPr/>
            <p:nvPr/>
          </p:nvSpPr>
          <p:spPr>
            <a:xfrm>
              <a:off x="7188200" y="3200400"/>
              <a:ext cx="1270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79" name="平行四边形 78">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42E89CBB-D7C5-4AC4-BDEB-386356CE8142}"/>
                </a:ext>
              </a:extLst>
            </p:cNvPr>
            <p:cNvSpPr/>
            <p:nvPr/>
          </p:nvSpPr>
          <p:spPr>
            <a:xfrm>
              <a:off x="7391400" y="3454400"/>
              <a:ext cx="1524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80" name="平行四边形 79">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54339CFE-9A3D-40B3-812D-410FCA070427}"/>
                </a:ext>
              </a:extLst>
            </p:cNvPr>
            <p:cNvSpPr/>
            <p:nvPr/>
          </p:nvSpPr>
          <p:spPr>
            <a:xfrm>
              <a:off x="7429500" y="3136900"/>
              <a:ext cx="1524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81" name="平行四边形 80">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EF4CACDC-12A3-4CD5-A3FF-085B3B4E2D80}"/>
                </a:ext>
              </a:extLst>
            </p:cNvPr>
            <p:cNvSpPr/>
            <p:nvPr/>
          </p:nvSpPr>
          <p:spPr>
            <a:xfrm>
              <a:off x="7645400" y="3390900"/>
              <a:ext cx="1651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82" name="平行四边形 81">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E63ED3B7-EDF9-4998-94E1-E528E2DEF49A}"/>
                </a:ext>
              </a:extLst>
            </p:cNvPr>
            <p:cNvSpPr/>
            <p:nvPr/>
          </p:nvSpPr>
          <p:spPr>
            <a:xfrm>
              <a:off x="7658100" y="2730500"/>
              <a:ext cx="2286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83" name="文本框 82">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DE1EFC30-0C23-4F8F-AC59-F734CCA719C7}"/>
                </a:ext>
              </a:extLst>
            </p:cNvPr>
            <p:cNvSpPr txBox="1"/>
            <p:nvPr/>
          </p:nvSpPr>
          <p:spPr>
            <a:xfrm>
              <a:off x="3854220" y="2607629"/>
              <a:ext cx="5005277" cy="1312539"/>
            </a:xfrm>
            <a:prstGeom prst="rect">
              <a:avLst/>
            </a:prstGeom>
            <a:noFill/>
          </p:spPr>
          <p:txBody>
            <a:bodyPr vert="horz" wrap="square" rtlCol="0">
              <a:spAutoFit/>
            </a:bodyPr>
            <a:lstStyle/>
            <a:p>
              <a:pPr marL="0" marR="0" lvl="0" indent="0" algn="dist" defTabSz="914400" rtl="0" eaLnBrk="1" fontAlgn="auto" latinLnBrk="0" hangingPunct="1">
                <a:lnSpc>
                  <a:spcPct val="100000"/>
                </a:lnSpc>
                <a:spcBef>
                  <a:spcPts val="0"/>
                </a:spcBef>
                <a:spcAft>
                  <a:spcPts val="0"/>
                </a:spcAft>
                <a:buClrTx/>
                <a:buSzTx/>
                <a:buFontTx/>
                <a:buNone/>
                <a:tabLst/>
                <a:defRPr/>
              </a:pPr>
              <a:r>
                <a:rPr kumimoji="0" lang="zh-CN" altLang="en-US" sz="4000" b="0" i="1" u="none" strike="noStrike" kern="1200" cap="none" spc="0" normalizeH="0" baseline="0" noProof="0" dirty="0">
                  <a:ln>
                    <a:noFill/>
                  </a:ln>
                  <a:solidFill>
                    <a:prstClr val="black">
                      <a:lumMod val="75000"/>
                      <a:lumOff val="25000"/>
                    </a:prstClr>
                  </a:solidFill>
                  <a:effectLst/>
                  <a:uLnTx/>
                  <a:uFillTx/>
                  <a:latin typeface="字魂36号-正文宋楷" panose="02000000000000000000" pitchFamily="2" charset="-122"/>
                  <a:ea typeface="字魂36号-正文宋楷" panose="02000000000000000000" pitchFamily="2" charset="-122"/>
                </a:rPr>
                <a:t>标题文本</a:t>
              </a:r>
            </a:p>
          </p:txBody>
        </p:sp>
      </p:grpSp>
      <p:grpSp>
        <p:nvGrpSpPr>
          <p:cNvPr id="84" name="PA_库_组合 1">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F68E9D74-5C9F-4B93-8090-62D781F2C2E3}"/>
              </a:ext>
            </a:extLst>
          </p:cNvPr>
          <p:cNvGrpSpPr/>
          <p:nvPr>
            <p:custDataLst>
              <p:tags r:id="rId1"/>
            </p:custDataLst>
          </p:nvPr>
        </p:nvGrpSpPr>
        <p:grpSpPr>
          <a:xfrm>
            <a:off x="771104" y="1916835"/>
            <a:ext cx="2346037" cy="3024337"/>
            <a:chOff x="771103" y="1916831"/>
            <a:chExt cx="2346037" cy="3024337"/>
          </a:xfrm>
        </p:grpSpPr>
        <p:sp>
          <p:nvSpPr>
            <p:cNvPr id="85" name="Rectangle 3">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BC754C63-78DE-4C44-9624-E2B931F8C1B8}"/>
                </a:ext>
              </a:extLst>
            </p:cNvPr>
            <p:cNvSpPr/>
            <p:nvPr/>
          </p:nvSpPr>
          <p:spPr>
            <a:xfrm>
              <a:off x="771301" y="1916832"/>
              <a:ext cx="2345839" cy="3024336"/>
            </a:xfrm>
            <a:prstGeom prst="rect">
              <a:avLst/>
            </a:prstGeom>
            <a:noFill/>
            <a:ln w="38100">
              <a:solidFill>
                <a:srgbClr val="1D1B5A"/>
              </a:solidFill>
            </a:ln>
          </p:spPr>
          <p:style>
            <a:lnRef idx="2">
              <a:schemeClr val="accent1">
                <a:shade val="50000"/>
              </a:schemeClr>
            </a:lnRef>
            <a:fillRef idx="1">
              <a:schemeClr val="accent1"/>
            </a:fillRef>
            <a:effectRef idx="0">
              <a:schemeClr val="accent1"/>
            </a:effectRef>
            <a:fontRef idx="minor">
              <a:schemeClr val="lt1"/>
            </a:fontRef>
          </p:style>
          <p:txBody>
            <a:bodyPr wrap="square" tIns="1800000" anchor="t" anchorCtr="1">
              <a:normAutofit/>
            </a:bodyPr>
            <a:lstStyle/>
            <a:p>
              <a:pPr algn="ctr">
                <a:lnSpc>
                  <a:spcPct val="120000"/>
                </a:lnSpc>
              </a:pPr>
              <a:r>
                <a:rPr lang="zh-CN" altLang="en-US" sz="1050" dirty="0">
                  <a:solidFill>
                    <a:schemeClr val="dk1">
                      <a:lumMod val="100000"/>
                    </a:schemeClr>
                  </a:solidFill>
                  <a:latin typeface="字魂36号-正文宋楷" panose="02000000000000000000" pitchFamily="2" charset="-122"/>
                  <a:ea typeface="字魂36号-正文宋楷" panose="02000000000000000000" pitchFamily="2" charset="-122"/>
                </a:rPr>
                <a:t>输入替换内容内容输入替换内容内容</a:t>
              </a:r>
              <a:br>
                <a:rPr lang="zh-CN" altLang="en-US" sz="1050" dirty="0">
                  <a:solidFill>
                    <a:schemeClr val="dk1">
                      <a:lumMod val="100000"/>
                    </a:schemeClr>
                  </a:solidFill>
                  <a:latin typeface="字魂36号-正文宋楷" panose="02000000000000000000" pitchFamily="2" charset="-122"/>
                  <a:ea typeface="字魂36号-正文宋楷" panose="02000000000000000000" pitchFamily="2" charset="-122"/>
                </a:rPr>
              </a:br>
              <a:r>
                <a:rPr lang="zh-CN" altLang="en-US" sz="1050" dirty="0">
                  <a:solidFill>
                    <a:schemeClr val="dk1">
                      <a:lumMod val="100000"/>
                    </a:schemeClr>
                  </a:solidFill>
                  <a:latin typeface="字魂36号-正文宋楷" panose="02000000000000000000" pitchFamily="2" charset="-122"/>
                  <a:ea typeface="字魂36号-正文宋楷" panose="02000000000000000000" pitchFamily="2" charset="-122"/>
                </a:rPr>
                <a:t>（建议使用主题字）。</a:t>
              </a:r>
            </a:p>
          </p:txBody>
        </p:sp>
        <p:sp>
          <p:nvSpPr>
            <p:cNvPr id="86" name="Right Triangle 4">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5F149ACB-9E5C-4D00-A3B2-C0897D2565CE}"/>
                </a:ext>
              </a:extLst>
            </p:cNvPr>
            <p:cNvSpPr/>
            <p:nvPr/>
          </p:nvSpPr>
          <p:spPr>
            <a:xfrm rot="5400000">
              <a:off x="807813" y="1880319"/>
              <a:ext cx="840739" cy="913764"/>
            </a:xfrm>
            <a:prstGeom prst="rtTriangle">
              <a:avLst/>
            </a:prstGeom>
            <a:blipFill>
              <a:blip r:embed="rId8"/>
              <a:tile tx="0" ty="0" sx="100000" sy="100000" flip="none" algn="tl"/>
            </a:blipFill>
            <a:ln w="381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dirty="0">
                <a:latin typeface="字魂36号-正文宋楷" panose="02000000000000000000" pitchFamily="2" charset="-122"/>
                <a:ea typeface="字魂36号-正文宋楷" panose="02000000000000000000" pitchFamily="2" charset="-122"/>
              </a:endParaRPr>
            </a:p>
          </p:txBody>
        </p:sp>
        <p:sp>
          <p:nvSpPr>
            <p:cNvPr id="87" name="Right Triangle 5">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42DC75C2-AA86-45AD-9A67-2700EF213289}"/>
                </a:ext>
              </a:extLst>
            </p:cNvPr>
            <p:cNvSpPr/>
            <p:nvPr/>
          </p:nvSpPr>
          <p:spPr>
            <a:xfrm rot="16200000">
              <a:off x="2170909" y="3994938"/>
              <a:ext cx="906847" cy="985614"/>
            </a:xfrm>
            <a:prstGeom prst="rtTriangle">
              <a:avLst/>
            </a:prstGeom>
            <a:solidFill>
              <a:srgbClr val="1D1B5A"/>
            </a:solidFill>
            <a:ln w="381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dirty="0">
                <a:latin typeface="字魂36号-正文宋楷" panose="02000000000000000000" pitchFamily="2" charset="-122"/>
                <a:ea typeface="字魂36号-正文宋楷" panose="02000000000000000000" pitchFamily="2" charset="-122"/>
              </a:endParaRPr>
            </a:p>
          </p:txBody>
        </p:sp>
        <p:sp>
          <p:nvSpPr>
            <p:cNvPr id="88" name="TextBox 6">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5A1CA8C0-A79E-4F12-8451-8BF10F4BFA8D}"/>
                </a:ext>
              </a:extLst>
            </p:cNvPr>
            <p:cNvSpPr txBox="1"/>
            <p:nvPr/>
          </p:nvSpPr>
          <p:spPr>
            <a:xfrm>
              <a:off x="1135345" y="2665091"/>
              <a:ext cx="1617751" cy="379656"/>
            </a:xfrm>
            <a:prstGeom prst="rect">
              <a:avLst/>
            </a:prstGeom>
            <a:noFill/>
          </p:spPr>
          <p:txBody>
            <a:bodyPr wrap="none">
              <a:normAutofit/>
            </a:bodyPr>
            <a:lstStyle/>
            <a:p>
              <a:pPr algn="ctr"/>
              <a:r>
                <a:rPr lang="zh-CN" altLang="en-US" sz="1867" b="1" dirty="0">
                  <a:solidFill>
                    <a:schemeClr val="accent1"/>
                  </a:solidFill>
                  <a:latin typeface="字魂36号-正文宋楷" panose="02000000000000000000" pitchFamily="2" charset="-122"/>
                  <a:ea typeface="字魂36号-正文宋楷" panose="02000000000000000000" pitchFamily="2" charset="-122"/>
                </a:rPr>
                <a:t>输入标题文本</a:t>
              </a:r>
            </a:p>
          </p:txBody>
        </p:sp>
        <p:sp>
          <p:nvSpPr>
            <p:cNvPr id="89" name="TextBox 18">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6B27174E-D940-4D27-A20A-86F67D4AE05B}"/>
                </a:ext>
              </a:extLst>
            </p:cNvPr>
            <p:cNvSpPr txBox="1"/>
            <p:nvPr/>
          </p:nvSpPr>
          <p:spPr>
            <a:xfrm rot="18969360">
              <a:off x="771103" y="1977163"/>
              <a:ext cx="470000" cy="400110"/>
            </a:xfrm>
            <a:prstGeom prst="rect">
              <a:avLst/>
            </a:prstGeom>
            <a:noFill/>
          </p:spPr>
          <p:txBody>
            <a:bodyPr wrap="none">
              <a:normAutofit/>
            </a:bodyPr>
            <a:lstStyle/>
            <a:p>
              <a:pPr algn="ctr"/>
              <a:r>
                <a:rPr lang="en-US" altLang="zh-CN" sz="2000" b="1">
                  <a:solidFill>
                    <a:schemeClr val="bg1"/>
                  </a:solidFill>
                  <a:latin typeface="字魂36号-正文宋楷" panose="02000000000000000000" pitchFamily="2" charset="-122"/>
                  <a:ea typeface="字魂36号-正文宋楷" panose="02000000000000000000" pitchFamily="2" charset="-122"/>
                </a:rPr>
                <a:t>01</a:t>
              </a:r>
            </a:p>
          </p:txBody>
        </p:sp>
      </p:grpSp>
      <p:grpSp>
        <p:nvGrpSpPr>
          <p:cNvPr id="90" name="PA_库_组合 23">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06C8B452-A464-41F0-9F16-FB039FE5C707}"/>
              </a:ext>
            </a:extLst>
          </p:cNvPr>
          <p:cNvGrpSpPr/>
          <p:nvPr>
            <p:custDataLst>
              <p:tags r:id="rId2"/>
            </p:custDataLst>
          </p:nvPr>
        </p:nvGrpSpPr>
        <p:grpSpPr>
          <a:xfrm>
            <a:off x="3548668" y="1916835"/>
            <a:ext cx="2345840" cy="3024337"/>
            <a:chOff x="3548668" y="1916831"/>
            <a:chExt cx="2345840" cy="3024337"/>
          </a:xfrm>
        </p:grpSpPr>
        <p:sp>
          <p:nvSpPr>
            <p:cNvPr id="91" name="Rectangle 8">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3B3C0F2D-2DC1-4C01-A130-9530CEFDDC4F}"/>
                </a:ext>
              </a:extLst>
            </p:cNvPr>
            <p:cNvSpPr/>
            <p:nvPr/>
          </p:nvSpPr>
          <p:spPr>
            <a:xfrm>
              <a:off x="3548668" y="1916832"/>
              <a:ext cx="2345839" cy="3024336"/>
            </a:xfrm>
            <a:prstGeom prst="rect">
              <a:avLst/>
            </a:prstGeom>
            <a:noFill/>
            <a:ln w="38100">
              <a:solidFill>
                <a:srgbClr val="DE044A"/>
              </a:solidFill>
            </a:ln>
          </p:spPr>
          <p:style>
            <a:lnRef idx="2">
              <a:schemeClr val="accent1">
                <a:shade val="50000"/>
              </a:schemeClr>
            </a:lnRef>
            <a:fillRef idx="1">
              <a:schemeClr val="accent1"/>
            </a:fillRef>
            <a:effectRef idx="0">
              <a:schemeClr val="accent1"/>
            </a:effectRef>
            <a:fontRef idx="minor">
              <a:schemeClr val="lt1"/>
            </a:fontRef>
          </p:style>
          <p:txBody>
            <a:bodyPr wrap="square" tIns="1800000" anchor="t" anchorCtr="1">
              <a:normAutofit/>
            </a:bodyPr>
            <a:lstStyle/>
            <a:p>
              <a:pPr algn="ctr">
                <a:lnSpc>
                  <a:spcPct val="120000"/>
                </a:lnSpc>
              </a:pPr>
              <a:r>
                <a:rPr lang="zh-CN" altLang="en-US" sz="1050" dirty="0">
                  <a:solidFill>
                    <a:schemeClr val="dk1">
                      <a:lumMod val="100000"/>
                    </a:schemeClr>
                  </a:solidFill>
                  <a:latin typeface="字魂36号-正文宋楷" panose="02000000000000000000" pitchFamily="2" charset="-122"/>
                  <a:ea typeface="字魂36号-正文宋楷" panose="02000000000000000000" pitchFamily="2" charset="-122"/>
                </a:rPr>
                <a:t>输入替换内容内容输入替换内容内容</a:t>
              </a:r>
              <a:br>
                <a:rPr lang="zh-CN" altLang="en-US" sz="1050" dirty="0">
                  <a:solidFill>
                    <a:schemeClr val="dk1">
                      <a:lumMod val="100000"/>
                    </a:schemeClr>
                  </a:solidFill>
                  <a:latin typeface="字魂36号-正文宋楷" panose="02000000000000000000" pitchFamily="2" charset="-122"/>
                  <a:ea typeface="字魂36号-正文宋楷" panose="02000000000000000000" pitchFamily="2" charset="-122"/>
                </a:rPr>
              </a:br>
              <a:r>
                <a:rPr lang="zh-CN" altLang="en-US" sz="1050" dirty="0">
                  <a:solidFill>
                    <a:schemeClr val="dk1">
                      <a:lumMod val="100000"/>
                    </a:schemeClr>
                  </a:solidFill>
                  <a:latin typeface="字魂36号-正文宋楷" panose="02000000000000000000" pitchFamily="2" charset="-122"/>
                  <a:ea typeface="字魂36号-正文宋楷" panose="02000000000000000000" pitchFamily="2" charset="-122"/>
                </a:rPr>
                <a:t>（建议使用主题字）。</a:t>
              </a:r>
            </a:p>
          </p:txBody>
        </p:sp>
        <p:sp>
          <p:nvSpPr>
            <p:cNvPr id="92" name="Right Triangle 9">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206D59EB-546E-47BB-BC07-C56E781C77D5}"/>
                </a:ext>
              </a:extLst>
            </p:cNvPr>
            <p:cNvSpPr/>
            <p:nvPr/>
          </p:nvSpPr>
          <p:spPr>
            <a:xfrm rot="5400000">
              <a:off x="3585181" y="1880319"/>
              <a:ext cx="840739" cy="913764"/>
            </a:xfrm>
            <a:prstGeom prst="rtTriangle">
              <a:avLst/>
            </a:prstGeom>
            <a:blipFill>
              <a:blip r:embed="rId8"/>
              <a:tile tx="0" ty="0" sx="100000" sy="100000" flip="none" algn="tl"/>
            </a:blipFill>
            <a:ln w="381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dirty="0">
                <a:latin typeface="字魂36号-正文宋楷" panose="02000000000000000000" pitchFamily="2" charset="-122"/>
                <a:ea typeface="字魂36号-正文宋楷" panose="02000000000000000000" pitchFamily="2" charset="-122"/>
              </a:endParaRPr>
            </a:p>
          </p:txBody>
        </p:sp>
        <p:sp>
          <p:nvSpPr>
            <p:cNvPr id="93" name="Right Triangle 10">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311072C2-27B7-448F-8AD5-1D9731ADD2F3}"/>
                </a:ext>
              </a:extLst>
            </p:cNvPr>
            <p:cNvSpPr/>
            <p:nvPr/>
          </p:nvSpPr>
          <p:spPr>
            <a:xfrm rot="16200000">
              <a:off x="4948277" y="3994938"/>
              <a:ext cx="906847" cy="985614"/>
            </a:xfrm>
            <a:prstGeom prst="rtTriangle">
              <a:avLst/>
            </a:prstGeom>
            <a:solidFill>
              <a:srgbClr val="DE044A"/>
            </a:solidFill>
            <a:ln w="38100">
              <a:solidFill>
                <a:srgbClr val="DE044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latin typeface="字魂36号-正文宋楷" panose="02000000000000000000" pitchFamily="2" charset="-122"/>
                <a:ea typeface="字魂36号-正文宋楷" panose="02000000000000000000" pitchFamily="2" charset="-122"/>
              </a:endParaRPr>
            </a:p>
          </p:txBody>
        </p:sp>
        <p:sp>
          <p:nvSpPr>
            <p:cNvPr id="94" name="TextBox 11">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38CE6D9C-79B6-41BB-92E7-E371B0B840AD}"/>
                </a:ext>
              </a:extLst>
            </p:cNvPr>
            <p:cNvSpPr txBox="1"/>
            <p:nvPr/>
          </p:nvSpPr>
          <p:spPr>
            <a:xfrm>
              <a:off x="3912711" y="2665091"/>
              <a:ext cx="1617751" cy="379656"/>
            </a:xfrm>
            <a:prstGeom prst="rect">
              <a:avLst/>
            </a:prstGeom>
            <a:noFill/>
          </p:spPr>
          <p:txBody>
            <a:bodyPr wrap="none">
              <a:normAutofit/>
            </a:bodyPr>
            <a:lstStyle/>
            <a:p>
              <a:pPr algn="ctr"/>
              <a:r>
                <a:rPr lang="zh-CN" altLang="en-US" sz="1867" b="1" dirty="0">
                  <a:solidFill>
                    <a:schemeClr val="accent2"/>
                  </a:solidFill>
                  <a:latin typeface="字魂36号-正文宋楷" panose="02000000000000000000" pitchFamily="2" charset="-122"/>
                  <a:ea typeface="字魂36号-正文宋楷" panose="02000000000000000000" pitchFamily="2" charset="-122"/>
                </a:rPr>
                <a:t>输入标题文本</a:t>
              </a:r>
            </a:p>
          </p:txBody>
        </p:sp>
        <p:sp>
          <p:nvSpPr>
            <p:cNvPr id="95" name="TextBox 19">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A23F98E5-375E-49B1-912C-28EFD9ED726A}"/>
                </a:ext>
              </a:extLst>
            </p:cNvPr>
            <p:cNvSpPr txBox="1"/>
            <p:nvPr/>
          </p:nvSpPr>
          <p:spPr>
            <a:xfrm rot="18969360">
              <a:off x="3636330" y="1977163"/>
              <a:ext cx="470000" cy="400110"/>
            </a:xfrm>
            <a:prstGeom prst="rect">
              <a:avLst/>
            </a:prstGeom>
            <a:noFill/>
          </p:spPr>
          <p:txBody>
            <a:bodyPr wrap="none">
              <a:normAutofit/>
            </a:bodyPr>
            <a:lstStyle/>
            <a:p>
              <a:pPr algn="ctr"/>
              <a:r>
                <a:rPr lang="en-US" altLang="zh-CN" sz="2000" b="1" dirty="0">
                  <a:solidFill>
                    <a:schemeClr val="bg1"/>
                  </a:solidFill>
                  <a:latin typeface="字魂36号-正文宋楷" panose="02000000000000000000" pitchFamily="2" charset="-122"/>
                  <a:ea typeface="字魂36号-正文宋楷" panose="02000000000000000000" pitchFamily="2" charset="-122"/>
                </a:rPr>
                <a:t>02</a:t>
              </a:r>
            </a:p>
          </p:txBody>
        </p:sp>
      </p:grpSp>
      <p:grpSp>
        <p:nvGrpSpPr>
          <p:cNvPr id="96" name="PA_库_组合 24">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8350A72E-9CD5-4E32-B1C2-345E8723D848}"/>
              </a:ext>
            </a:extLst>
          </p:cNvPr>
          <p:cNvGrpSpPr/>
          <p:nvPr>
            <p:custDataLst>
              <p:tags r:id="rId3"/>
            </p:custDataLst>
          </p:nvPr>
        </p:nvGrpSpPr>
        <p:grpSpPr>
          <a:xfrm>
            <a:off x="6326035" y="1916835"/>
            <a:ext cx="2345840" cy="3024337"/>
            <a:chOff x="6326035" y="1916831"/>
            <a:chExt cx="2345840" cy="3024337"/>
          </a:xfrm>
        </p:grpSpPr>
        <p:sp>
          <p:nvSpPr>
            <p:cNvPr id="97" name="Rectangle 13">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719BC06C-A80E-466D-8C8C-237E13B9D406}"/>
                </a:ext>
              </a:extLst>
            </p:cNvPr>
            <p:cNvSpPr/>
            <p:nvPr/>
          </p:nvSpPr>
          <p:spPr>
            <a:xfrm>
              <a:off x="6326035" y="1916832"/>
              <a:ext cx="2345839" cy="3024336"/>
            </a:xfrm>
            <a:prstGeom prst="rect">
              <a:avLst/>
            </a:prstGeom>
            <a:noFill/>
            <a:ln w="38100">
              <a:solidFill>
                <a:srgbClr val="1D1B5A"/>
              </a:solidFill>
            </a:ln>
          </p:spPr>
          <p:style>
            <a:lnRef idx="2">
              <a:schemeClr val="accent1">
                <a:shade val="50000"/>
              </a:schemeClr>
            </a:lnRef>
            <a:fillRef idx="1">
              <a:schemeClr val="accent1"/>
            </a:fillRef>
            <a:effectRef idx="0">
              <a:schemeClr val="accent1"/>
            </a:effectRef>
            <a:fontRef idx="minor">
              <a:schemeClr val="lt1"/>
            </a:fontRef>
          </p:style>
          <p:txBody>
            <a:bodyPr wrap="square" tIns="1800000" anchor="t" anchorCtr="1">
              <a:normAutofit/>
            </a:bodyPr>
            <a:lstStyle/>
            <a:p>
              <a:pPr algn="ctr">
                <a:lnSpc>
                  <a:spcPct val="120000"/>
                </a:lnSpc>
              </a:pPr>
              <a:r>
                <a:rPr lang="zh-CN" altLang="en-US" sz="1050" dirty="0">
                  <a:solidFill>
                    <a:schemeClr val="dk1">
                      <a:lumMod val="100000"/>
                    </a:schemeClr>
                  </a:solidFill>
                  <a:latin typeface="字魂36号-正文宋楷" panose="02000000000000000000" pitchFamily="2" charset="-122"/>
                  <a:ea typeface="字魂36号-正文宋楷" panose="02000000000000000000" pitchFamily="2" charset="-122"/>
                </a:rPr>
                <a:t>输入替换内容内容输入替换内容内容</a:t>
              </a:r>
              <a:br>
                <a:rPr lang="zh-CN" altLang="en-US" sz="1050" dirty="0">
                  <a:solidFill>
                    <a:schemeClr val="dk1">
                      <a:lumMod val="100000"/>
                    </a:schemeClr>
                  </a:solidFill>
                  <a:latin typeface="字魂36号-正文宋楷" panose="02000000000000000000" pitchFamily="2" charset="-122"/>
                  <a:ea typeface="字魂36号-正文宋楷" panose="02000000000000000000" pitchFamily="2" charset="-122"/>
                </a:rPr>
              </a:br>
              <a:r>
                <a:rPr lang="zh-CN" altLang="en-US" sz="1050" dirty="0">
                  <a:solidFill>
                    <a:schemeClr val="dk1">
                      <a:lumMod val="100000"/>
                    </a:schemeClr>
                  </a:solidFill>
                  <a:latin typeface="字魂36号-正文宋楷" panose="02000000000000000000" pitchFamily="2" charset="-122"/>
                  <a:ea typeface="字魂36号-正文宋楷" panose="02000000000000000000" pitchFamily="2" charset="-122"/>
                </a:rPr>
                <a:t>（建议使用主题字）。</a:t>
              </a:r>
            </a:p>
          </p:txBody>
        </p:sp>
        <p:sp>
          <p:nvSpPr>
            <p:cNvPr id="98" name="Right Triangle 14">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062642B3-E7B8-44F4-BF54-7216C7C07FF7}"/>
                </a:ext>
              </a:extLst>
            </p:cNvPr>
            <p:cNvSpPr/>
            <p:nvPr/>
          </p:nvSpPr>
          <p:spPr>
            <a:xfrm rot="5400000">
              <a:off x="6362548" y="1880319"/>
              <a:ext cx="840739" cy="913764"/>
            </a:xfrm>
            <a:prstGeom prst="rtTriangle">
              <a:avLst/>
            </a:prstGeom>
            <a:blipFill>
              <a:blip r:embed="rId8"/>
              <a:tile tx="0" ty="0" sx="100000" sy="100000" flip="none" algn="tl"/>
            </a:blipFill>
            <a:ln w="38100">
              <a:solidFill>
                <a:srgbClr val="1D1B5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dirty="0">
                <a:latin typeface="字魂36号-正文宋楷" panose="02000000000000000000" pitchFamily="2" charset="-122"/>
                <a:ea typeface="字魂36号-正文宋楷" panose="02000000000000000000" pitchFamily="2" charset="-122"/>
              </a:endParaRPr>
            </a:p>
          </p:txBody>
        </p:sp>
        <p:sp>
          <p:nvSpPr>
            <p:cNvPr id="99" name="Right Triangle 15">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33C775EF-C7AF-4E76-8675-C7DEBE2DE0E0}"/>
                </a:ext>
              </a:extLst>
            </p:cNvPr>
            <p:cNvSpPr/>
            <p:nvPr/>
          </p:nvSpPr>
          <p:spPr>
            <a:xfrm rot="16200000">
              <a:off x="7725644" y="3994938"/>
              <a:ext cx="906847" cy="985614"/>
            </a:xfrm>
            <a:prstGeom prst="rtTriangle">
              <a:avLst/>
            </a:prstGeom>
            <a:solidFill>
              <a:srgbClr val="1D1B5A"/>
            </a:solidFill>
            <a:ln w="38100">
              <a:solidFill>
                <a:srgbClr val="1D1B5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latin typeface="字魂36号-正文宋楷" panose="02000000000000000000" pitchFamily="2" charset="-122"/>
                <a:ea typeface="字魂36号-正文宋楷" panose="02000000000000000000" pitchFamily="2" charset="-122"/>
              </a:endParaRPr>
            </a:p>
          </p:txBody>
        </p:sp>
        <p:sp>
          <p:nvSpPr>
            <p:cNvPr id="100" name="TextBox 16">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3E7AB2E8-67C5-4626-95AD-7AC84F72D872}"/>
                </a:ext>
              </a:extLst>
            </p:cNvPr>
            <p:cNvSpPr txBox="1"/>
            <p:nvPr/>
          </p:nvSpPr>
          <p:spPr>
            <a:xfrm>
              <a:off x="6690078" y="2665091"/>
              <a:ext cx="1617751" cy="379656"/>
            </a:xfrm>
            <a:prstGeom prst="rect">
              <a:avLst/>
            </a:prstGeom>
            <a:noFill/>
          </p:spPr>
          <p:txBody>
            <a:bodyPr wrap="none">
              <a:normAutofit/>
            </a:bodyPr>
            <a:lstStyle/>
            <a:p>
              <a:pPr algn="ctr"/>
              <a:r>
                <a:rPr lang="zh-CN" altLang="en-US" sz="1867" b="1" dirty="0">
                  <a:solidFill>
                    <a:schemeClr val="accent3"/>
                  </a:solidFill>
                  <a:latin typeface="字魂36号-正文宋楷" panose="02000000000000000000" pitchFamily="2" charset="-122"/>
                  <a:ea typeface="字魂36号-正文宋楷" panose="02000000000000000000" pitchFamily="2" charset="-122"/>
                </a:rPr>
                <a:t>输入标题文本</a:t>
              </a:r>
            </a:p>
          </p:txBody>
        </p:sp>
        <p:sp>
          <p:nvSpPr>
            <p:cNvPr id="101" name="TextBox 20">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C1B3A3EB-8FFE-4786-8893-2EE96485D709}"/>
                </a:ext>
              </a:extLst>
            </p:cNvPr>
            <p:cNvSpPr txBox="1"/>
            <p:nvPr/>
          </p:nvSpPr>
          <p:spPr>
            <a:xfrm rot="18969360">
              <a:off x="6385712" y="1977162"/>
              <a:ext cx="470000" cy="400110"/>
            </a:xfrm>
            <a:prstGeom prst="rect">
              <a:avLst/>
            </a:prstGeom>
            <a:noFill/>
          </p:spPr>
          <p:txBody>
            <a:bodyPr wrap="none">
              <a:normAutofit/>
            </a:bodyPr>
            <a:lstStyle/>
            <a:p>
              <a:pPr algn="ctr"/>
              <a:r>
                <a:rPr lang="en-US" altLang="zh-CN" sz="2000" b="1" dirty="0">
                  <a:solidFill>
                    <a:schemeClr val="bg1"/>
                  </a:solidFill>
                  <a:latin typeface="字魂36号-正文宋楷" panose="02000000000000000000" pitchFamily="2" charset="-122"/>
                  <a:ea typeface="字魂36号-正文宋楷" panose="02000000000000000000" pitchFamily="2" charset="-122"/>
                </a:rPr>
                <a:t>03</a:t>
              </a:r>
            </a:p>
          </p:txBody>
        </p:sp>
      </p:grpSp>
      <p:grpSp>
        <p:nvGrpSpPr>
          <p:cNvPr id="102" name="PA_库_组合 25">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0FBAB738-C6FF-4C57-94AD-9950C839D361}"/>
              </a:ext>
            </a:extLst>
          </p:cNvPr>
          <p:cNvGrpSpPr/>
          <p:nvPr>
            <p:custDataLst>
              <p:tags r:id="rId4"/>
            </p:custDataLst>
          </p:nvPr>
        </p:nvGrpSpPr>
        <p:grpSpPr>
          <a:xfrm>
            <a:off x="9103403" y="1916835"/>
            <a:ext cx="2345840" cy="3024337"/>
            <a:chOff x="9103402" y="1916831"/>
            <a:chExt cx="2345840" cy="3024337"/>
          </a:xfrm>
        </p:grpSpPr>
        <p:sp>
          <p:nvSpPr>
            <p:cNvPr id="103" name="Rectangle 25">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8ED5FDA3-6C7F-49BB-8F05-673EC6799356}"/>
                </a:ext>
              </a:extLst>
            </p:cNvPr>
            <p:cNvSpPr/>
            <p:nvPr/>
          </p:nvSpPr>
          <p:spPr>
            <a:xfrm>
              <a:off x="9103402" y="1916832"/>
              <a:ext cx="2345839" cy="3024336"/>
            </a:xfrm>
            <a:prstGeom prst="rect">
              <a:avLst/>
            </a:prstGeom>
            <a:noFill/>
            <a:ln w="38100">
              <a:solidFill>
                <a:srgbClr val="DE044A"/>
              </a:solidFill>
            </a:ln>
          </p:spPr>
          <p:style>
            <a:lnRef idx="2">
              <a:schemeClr val="accent1">
                <a:shade val="50000"/>
              </a:schemeClr>
            </a:lnRef>
            <a:fillRef idx="1">
              <a:schemeClr val="accent1"/>
            </a:fillRef>
            <a:effectRef idx="0">
              <a:schemeClr val="accent1"/>
            </a:effectRef>
            <a:fontRef idx="minor">
              <a:schemeClr val="lt1"/>
            </a:fontRef>
          </p:style>
          <p:txBody>
            <a:bodyPr wrap="square" tIns="1800000" anchor="t" anchorCtr="1">
              <a:normAutofit/>
            </a:bodyPr>
            <a:lstStyle/>
            <a:p>
              <a:pPr algn="ctr">
                <a:lnSpc>
                  <a:spcPct val="120000"/>
                </a:lnSpc>
              </a:pPr>
              <a:r>
                <a:rPr lang="zh-CN" altLang="en-US" sz="1050" dirty="0">
                  <a:solidFill>
                    <a:schemeClr val="dk1">
                      <a:lumMod val="100000"/>
                    </a:schemeClr>
                  </a:solidFill>
                  <a:latin typeface="字魂36号-正文宋楷" panose="02000000000000000000" pitchFamily="2" charset="-122"/>
                  <a:ea typeface="字魂36号-正文宋楷" panose="02000000000000000000" pitchFamily="2" charset="-122"/>
                </a:rPr>
                <a:t>输入替换内容内容输入替换内容内容</a:t>
              </a:r>
              <a:br>
                <a:rPr lang="zh-CN" altLang="en-US" sz="1050" dirty="0">
                  <a:solidFill>
                    <a:schemeClr val="dk1">
                      <a:lumMod val="100000"/>
                    </a:schemeClr>
                  </a:solidFill>
                  <a:latin typeface="字魂36号-正文宋楷" panose="02000000000000000000" pitchFamily="2" charset="-122"/>
                  <a:ea typeface="字魂36号-正文宋楷" panose="02000000000000000000" pitchFamily="2" charset="-122"/>
                </a:rPr>
              </a:br>
              <a:r>
                <a:rPr lang="zh-CN" altLang="en-US" sz="1050" dirty="0">
                  <a:solidFill>
                    <a:schemeClr val="dk1">
                      <a:lumMod val="100000"/>
                    </a:schemeClr>
                  </a:solidFill>
                  <a:latin typeface="字魂36号-正文宋楷" panose="02000000000000000000" pitchFamily="2" charset="-122"/>
                  <a:ea typeface="字魂36号-正文宋楷" panose="02000000000000000000" pitchFamily="2" charset="-122"/>
                </a:rPr>
                <a:t>（建议使用主题字）。</a:t>
              </a:r>
            </a:p>
          </p:txBody>
        </p:sp>
        <p:sp>
          <p:nvSpPr>
            <p:cNvPr id="104" name="Right Triangle 26">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559F52E1-F36F-4EE3-BCD9-A9D57778074D}"/>
                </a:ext>
              </a:extLst>
            </p:cNvPr>
            <p:cNvSpPr/>
            <p:nvPr/>
          </p:nvSpPr>
          <p:spPr>
            <a:xfrm rot="5400000">
              <a:off x="9139915" y="1880319"/>
              <a:ext cx="840739" cy="913764"/>
            </a:xfrm>
            <a:prstGeom prst="rtTriangle">
              <a:avLst/>
            </a:prstGeom>
            <a:blipFill>
              <a:blip r:embed="rId8"/>
              <a:tile tx="0" ty="0" sx="100000" sy="100000" flip="none" algn="tl"/>
            </a:blipFill>
            <a:ln w="381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dirty="0">
                <a:latin typeface="字魂36号-正文宋楷" panose="02000000000000000000" pitchFamily="2" charset="-122"/>
                <a:ea typeface="字魂36号-正文宋楷" panose="02000000000000000000" pitchFamily="2" charset="-122"/>
              </a:endParaRPr>
            </a:p>
          </p:txBody>
        </p:sp>
        <p:sp>
          <p:nvSpPr>
            <p:cNvPr id="105" name="Right Triangle 27">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6FC3E049-B728-4C62-A15B-16E6827D4359}"/>
                </a:ext>
              </a:extLst>
            </p:cNvPr>
            <p:cNvSpPr/>
            <p:nvPr/>
          </p:nvSpPr>
          <p:spPr>
            <a:xfrm rot="16200000">
              <a:off x="10503011" y="3994938"/>
              <a:ext cx="906847" cy="985614"/>
            </a:xfrm>
            <a:prstGeom prst="rtTriangle">
              <a:avLst/>
            </a:prstGeom>
            <a:solidFill>
              <a:srgbClr val="DE044A"/>
            </a:solidFill>
            <a:ln w="381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latin typeface="字魂36号-正文宋楷" panose="02000000000000000000" pitchFamily="2" charset="-122"/>
                <a:ea typeface="字魂36号-正文宋楷" panose="02000000000000000000" pitchFamily="2" charset="-122"/>
              </a:endParaRPr>
            </a:p>
          </p:txBody>
        </p:sp>
        <p:sp>
          <p:nvSpPr>
            <p:cNvPr id="106" name="TextBox 28">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A155B8F1-1327-4B0E-955B-998701D07F16}"/>
                </a:ext>
              </a:extLst>
            </p:cNvPr>
            <p:cNvSpPr txBox="1"/>
            <p:nvPr/>
          </p:nvSpPr>
          <p:spPr>
            <a:xfrm>
              <a:off x="9467445" y="2665091"/>
              <a:ext cx="1617751" cy="379656"/>
            </a:xfrm>
            <a:prstGeom prst="rect">
              <a:avLst/>
            </a:prstGeom>
            <a:noFill/>
          </p:spPr>
          <p:txBody>
            <a:bodyPr wrap="none">
              <a:normAutofit/>
            </a:bodyPr>
            <a:lstStyle/>
            <a:p>
              <a:pPr algn="ctr"/>
              <a:r>
                <a:rPr lang="zh-CN" altLang="en-US" sz="1867" b="1" dirty="0">
                  <a:solidFill>
                    <a:schemeClr val="accent4">
                      <a:lumMod val="100000"/>
                    </a:schemeClr>
                  </a:solidFill>
                  <a:latin typeface="字魂36号-正文宋楷" panose="02000000000000000000" pitchFamily="2" charset="-122"/>
                  <a:ea typeface="字魂36号-正文宋楷" panose="02000000000000000000" pitchFamily="2" charset="-122"/>
                </a:rPr>
                <a:t>输入标题文本</a:t>
              </a:r>
            </a:p>
          </p:txBody>
        </p:sp>
        <p:sp>
          <p:nvSpPr>
            <p:cNvPr id="107" name="TextBox 30">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FD0BCC69-67B4-43E9-BEBA-733132CEA3F1}"/>
                </a:ext>
              </a:extLst>
            </p:cNvPr>
            <p:cNvSpPr txBox="1"/>
            <p:nvPr/>
          </p:nvSpPr>
          <p:spPr>
            <a:xfrm rot="18969360">
              <a:off x="9163079" y="1977162"/>
              <a:ext cx="470000" cy="400110"/>
            </a:xfrm>
            <a:prstGeom prst="rect">
              <a:avLst/>
            </a:prstGeom>
            <a:noFill/>
          </p:spPr>
          <p:txBody>
            <a:bodyPr wrap="none">
              <a:normAutofit/>
            </a:bodyPr>
            <a:lstStyle/>
            <a:p>
              <a:pPr algn="ctr"/>
              <a:r>
                <a:rPr lang="en-US" altLang="zh-CN" sz="2000" b="1">
                  <a:solidFill>
                    <a:schemeClr val="bg1"/>
                  </a:solidFill>
                  <a:latin typeface="字魂36号-正文宋楷" panose="02000000000000000000" pitchFamily="2" charset="-122"/>
                  <a:ea typeface="字魂36号-正文宋楷" panose="02000000000000000000" pitchFamily="2" charset="-122"/>
                </a:rPr>
                <a:t>04</a:t>
              </a:r>
            </a:p>
          </p:txBody>
        </p:sp>
      </p:grpSp>
    </p:spTree>
    <p:extLst>
      <p:ext uri="{BB962C8B-B14F-4D97-AF65-F5344CB8AC3E}">
        <p14:creationId xmlns:p14="http://schemas.microsoft.com/office/powerpoint/2010/main" val="646579586"/>
      </p:ext>
    </p:extLst>
  </p:cSld>
  <p:clrMapOvr>
    <a:masterClrMapping/>
  </p:clrMapOvr>
  <mc:AlternateContent xmlns:mc="http://schemas.openxmlformats.org/markup-compatibility/2006" xmlns:p14="http://schemas.microsoft.com/office/powerpoint/2010/main">
    <mc:Choice Requires="p14">
      <p:transition p14:dur="250" advClick="0" advTm="5000">
        <p:random/>
      </p:transition>
    </mc:Choice>
    <mc:Fallback xmlns="" xmlns:a16="http://schemas.microsoft.com/office/drawing/2014/main" xmlns:a14="http://schemas.microsoft.com/office/drawing/2010/main">
      <p:transition advClick="0" advTm="5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afterEffect">
                                  <p:stCondLst>
                                    <p:cond delay="0"/>
                                  </p:stCondLst>
                                  <p:childTnLst>
                                    <p:set>
                                      <p:cBhvr>
                                        <p:cTn id="6" dur="1" fill="hold">
                                          <p:stCondLst>
                                            <p:cond delay="0"/>
                                          </p:stCondLst>
                                        </p:cTn>
                                        <p:tgtEl>
                                          <p:spTgt spid="84"/>
                                        </p:tgtEl>
                                        <p:attrNameLst>
                                          <p:attrName>style.visibility</p:attrName>
                                        </p:attrNameLst>
                                      </p:cBhvr>
                                      <p:to>
                                        <p:strVal val="visible"/>
                                      </p:to>
                                    </p:set>
                                    <p:anim calcmode="lin" valueType="num">
                                      <p:cBhvr>
                                        <p:cTn id="7" dur="500" fill="hold"/>
                                        <p:tgtEl>
                                          <p:spTgt spid="84"/>
                                        </p:tgtEl>
                                        <p:attrNameLst>
                                          <p:attrName>ppt_w</p:attrName>
                                        </p:attrNameLst>
                                      </p:cBhvr>
                                      <p:tavLst>
                                        <p:tav tm="0">
                                          <p:val>
                                            <p:fltVal val="0"/>
                                          </p:val>
                                        </p:tav>
                                        <p:tav tm="100000">
                                          <p:val>
                                            <p:strVal val="#ppt_w"/>
                                          </p:val>
                                        </p:tav>
                                      </p:tavLst>
                                    </p:anim>
                                    <p:anim calcmode="lin" valueType="num">
                                      <p:cBhvr>
                                        <p:cTn id="8" dur="500" fill="hold"/>
                                        <p:tgtEl>
                                          <p:spTgt spid="84"/>
                                        </p:tgtEl>
                                        <p:attrNameLst>
                                          <p:attrName>ppt_h</p:attrName>
                                        </p:attrNameLst>
                                      </p:cBhvr>
                                      <p:tavLst>
                                        <p:tav tm="0">
                                          <p:val>
                                            <p:fltVal val="0"/>
                                          </p:val>
                                        </p:tav>
                                        <p:tav tm="100000">
                                          <p:val>
                                            <p:strVal val="#ppt_h"/>
                                          </p:val>
                                        </p:tav>
                                      </p:tavLst>
                                    </p:anim>
                                  </p:childTnLst>
                                </p:cTn>
                              </p:par>
                            </p:childTnLst>
                          </p:cTn>
                        </p:par>
                        <p:par>
                          <p:cTn id="9" fill="hold">
                            <p:stCondLst>
                              <p:cond delay="500"/>
                            </p:stCondLst>
                            <p:childTnLst>
                              <p:par>
                                <p:cTn id="10" presetID="23" presetClass="entr" presetSubtype="16" fill="hold" nodeType="afterEffect">
                                  <p:stCondLst>
                                    <p:cond delay="0"/>
                                  </p:stCondLst>
                                  <p:childTnLst>
                                    <p:set>
                                      <p:cBhvr>
                                        <p:cTn id="11" dur="1" fill="hold">
                                          <p:stCondLst>
                                            <p:cond delay="0"/>
                                          </p:stCondLst>
                                        </p:cTn>
                                        <p:tgtEl>
                                          <p:spTgt spid="90"/>
                                        </p:tgtEl>
                                        <p:attrNameLst>
                                          <p:attrName>style.visibility</p:attrName>
                                        </p:attrNameLst>
                                      </p:cBhvr>
                                      <p:to>
                                        <p:strVal val="visible"/>
                                      </p:to>
                                    </p:set>
                                    <p:anim calcmode="lin" valueType="num">
                                      <p:cBhvr>
                                        <p:cTn id="12" dur="500" fill="hold"/>
                                        <p:tgtEl>
                                          <p:spTgt spid="90"/>
                                        </p:tgtEl>
                                        <p:attrNameLst>
                                          <p:attrName>ppt_w</p:attrName>
                                        </p:attrNameLst>
                                      </p:cBhvr>
                                      <p:tavLst>
                                        <p:tav tm="0">
                                          <p:val>
                                            <p:fltVal val="0"/>
                                          </p:val>
                                        </p:tav>
                                        <p:tav tm="100000">
                                          <p:val>
                                            <p:strVal val="#ppt_w"/>
                                          </p:val>
                                        </p:tav>
                                      </p:tavLst>
                                    </p:anim>
                                    <p:anim calcmode="lin" valueType="num">
                                      <p:cBhvr>
                                        <p:cTn id="13" dur="500" fill="hold"/>
                                        <p:tgtEl>
                                          <p:spTgt spid="90"/>
                                        </p:tgtEl>
                                        <p:attrNameLst>
                                          <p:attrName>ppt_h</p:attrName>
                                        </p:attrNameLst>
                                      </p:cBhvr>
                                      <p:tavLst>
                                        <p:tav tm="0">
                                          <p:val>
                                            <p:fltVal val="0"/>
                                          </p:val>
                                        </p:tav>
                                        <p:tav tm="100000">
                                          <p:val>
                                            <p:strVal val="#ppt_h"/>
                                          </p:val>
                                        </p:tav>
                                      </p:tavLst>
                                    </p:anim>
                                  </p:childTnLst>
                                </p:cTn>
                              </p:par>
                            </p:childTnLst>
                          </p:cTn>
                        </p:par>
                        <p:par>
                          <p:cTn id="14" fill="hold">
                            <p:stCondLst>
                              <p:cond delay="1000"/>
                            </p:stCondLst>
                            <p:childTnLst>
                              <p:par>
                                <p:cTn id="15" presetID="23" presetClass="entr" presetSubtype="16" fill="hold" nodeType="afterEffect">
                                  <p:stCondLst>
                                    <p:cond delay="0"/>
                                  </p:stCondLst>
                                  <p:childTnLst>
                                    <p:set>
                                      <p:cBhvr>
                                        <p:cTn id="16" dur="1" fill="hold">
                                          <p:stCondLst>
                                            <p:cond delay="0"/>
                                          </p:stCondLst>
                                        </p:cTn>
                                        <p:tgtEl>
                                          <p:spTgt spid="96"/>
                                        </p:tgtEl>
                                        <p:attrNameLst>
                                          <p:attrName>style.visibility</p:attrName>
                                        </p:attrNameLst>
                                      </p:cBhvr>
                                      <p:to>
                                        <p:strVal val="visible"/>
                                      </p:to>
                                    </p:set>
                                    <p:anim calcmode="lin" valueType="num">
                                      <p:cBhvr>
                                        <p:cTn id="17" dur="500" fill="hold"/>
                                        <p:tgtEl>
                                          <p:spTgt spid="96"/>
                                        </p:tgtEl>
                                        <p:attrNameLst>
                                          <p:attrName>ppt_w</p:attrName>
                                        </p:attrNameLst>
                                      </p:cBhvr>
                                      <p:tavLst>
                                        <p:tav tm="0">
                                          <p:val>
                                            <p:fltVal val="0"/>
                                          </p:val>
                                        </p:tav>
                                        <p:tav tm="100000">
                                          <p:val>
                                            <p:strVal val="#ppt_w"/>
                                          </p:val>
                                        </p:tav>
                                      </p:tavLst>
                                    </p:anim>
                                    <p:anim calcmode="lin" valueType="num">
                                      <p:cBhvr>
                                        <p:cTn id="18" dur="500" fill="hold"/>
                                        <p:tgtEl>
                                          <p:spTgt spid="96"/>
                                        </p:tgtEl>
                                        <p:attrNameLst>
                                          <p:attrName>ppt_h</p:attrName>
                                        </p:attrNameLst>
                                      </p:cBhvr>
                                      <p:tavLst>
                                        <p:tav tm="0">
                                          <p:val>
                                            <p:fltVal val="0"/>
                                          </p:val>
                                        </p:tav>
                                        <p:tav tm="100000">
                                          <p:val>
                                            <p:strVal val="#ppt_h"/>
                                          </p:val>
                                        </p:tav>
                                      </p:tavLst>
                                    </p:anim>
                                  </p:childTnLst>
                                </p:cTn>
                              </p:par>
                            </p:childTnLst>
                          </p:cTn>
                        </p:par>
                        <p:par>
                          <p:cTn id="19" fill="hold">
                            <p:stCondLst>
                              <p:cond delay="1500"/>
                            </p:stCondLst>
                            <p:childTnLst>
                              <p:par>
                                <p:cTn id="20" presetID="23" presetClass="entr" presetSubtype="16" fill="hold" nodeType="afterEffect">
                                  <p:stCondLst>
                                    <p:cond delay="0"/>
                                  </p:stCondLst>
                                  <p:childTnLst>
                                    <p:set>
                                      <p:cBhvr>
                                        <p:cTn id="21" dur="1" fill="hold">
                                          <p:stCondLst>
                                            <p:cond delay="0"/>
                                          </p:stCondLst>
                                        </p:cTn>
                                        <p:tgtEl>
                                          <p:spTgt spid="102"/>
                                        </p:tgtEl>
                                        <p:attrNameLst>
                                          <p:attrName>style.visibility</p:attrName>
                                        </p:attrNameLst>
                                      </p:cBhvr>
                                      <p:to>
                                        <p:strVal val="visible"/>
                                      </p:to>
                                    </p:set>
                                    <p:anim calcmode="lin" valueType="num">
                                      <p:cBhvr>
                                        <p:cTn id="22" dur="500" fill="hold"/>
                                        <p:tgtEl>
                                          <p:spTgt spid="102"/>
                                        </p:tgtEl>
                                        <p:attrNameLst>
                                          <p:attrName>ppt_w</p:attrName>
                                        </p:attrNameLst>
                                      </p:cBhvr>
                                      <p:tavLst>
                                        <p:tav tm="0">
                                          <p:val>
                                            <p:fltVal val="0"/>
                                          </p:val>
                                        </p:tav>
                                        <p:tav tm="100000">
                                          <p:val>
                                            <p:strVal val="#ppt_w"/>
                                          </p:val>
                                        </p:tav>
                                      </p:tavLst>
                                    </p:anim>
                                    <p:anim calcmode="lin" valueType="num">
                                      <p:cBhvr>
                                        <p:cTn id="23" dur="500" fill="hold"/>
                                        <p:tgtEl>
                                          <p:spTgt spid="10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1" name="图片 110">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06453881-7B5F-4A17-B047-41AA57212A63}"/>
              </a:ext>
            </a:extLst>
          </p:cNvPr>
          <p:cNvPicPr>
            <a:picLocks noChangeAspect="1"/>
          </p:cNvPicPr>
          <p:nvPr/>
        </p:nvPicPr>
        <p:blipFill rotWithShape="1">
          <a:blip r:embed="rId17" cstate="screen">
            <a:extLst>
              <a:ext uri="{28A0092B-C50C-407E-A947-70E740481C1C}">
                <a14:useLocalDpi xmlns:a14="http://schemas.microsoft.com/office/drawing/2010/main"/>
              </a:ext>
            </a:extLst>
          </a:blip>
          <a:srcRect/>
          <a:stretch/>
        </p:blipFill>
        <p:spPr>
          <a:xfrm>
            <a:off x="-101600" y="1"/>
            <a:ext cx="12293599" cy="6858000"/>
          </a:xfrm>
          <a:prstGeom prst="rect">
            <a:avLst/>
          </a:prstGeom>
        </p:spPr>
      </p:pic>
      <p:sp>
        <p:nvSpPr>
          <p:cNvPr id="112" name="矩形 111">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73880741-AAF0-4E54-8FE2-CE91CDE5BCC7}"/>
              </a:ext>
            </a:extLst>
          </p:cNvPr>
          <p:cNvSpPr/>
          <p:nvPr/>
        </p:nvSpPr>
        <p:spPr>
          <a:xfrm>
            <a:off x="567180" y="508728"/>
            <a:ext cx="11022101" cy="5692492"/>
          </a:xfrm>
          <a:prstGeom prst="rect">
            <a:avLst/>
          </a:prstGeom>
          <a:solidFill>
            <a:schemeClr val="bg1"/>
          </a:solidFill>
          <a:ln>
            <a:noFill/>
          </a:ln>
          <a:effectLst>
            <a:outerShdw blurRad="508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95000"/>
                  <a:lumOff val="5000"/>
                </a:schemeClr>
              </a:solidFill>
              <a:latin typeface="字魂36号-正文宋楷" panose="02000000000000000000" pitchFamily="2" charset="-122"/>
              <a:ea typeface="字魂36号-正文宋楷" panose="02000000000000000000" pitchFamily="2" charset="-122"/>
            </a:endParaRPr>
          </a:p>
        </p:txBody>
      </p:sp>
      <p:grpSp>
        <p:nvGrpSpPr>
          <p:cNvPr id="2" name="组合 1">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D5A738A9-BB32-4C72-85B2-EBEDE5BA2A67}"/>
              </a:ext>
            </a:extLst>
          </p:cNvPr>
          <p:cNvGrpSpPr/>
          <p:nvPr/>
        </p:nvGrpSpPr>
        <p:grpSpPr>
          <a:xfrm>
            <a:off x="554078" y="568246"/>
            <a:ext cx="2481225" cy="739498"/>
            <a:chOff x="3812510" y="2566339"/>
            <a:chExt cx="5257422" cy="1371153"/>
          </a:xfrm>
        </p:grpSpPr>
        <p:sp>
          <p:nvSpPr>
            <p:cNvPr id="3" name="平行四边形 2">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DD86957C-2AF6-45CA-AE45-E1E123569EA7}"/>
                </a:ext>
              </a:extLst>
            </p:cNvPr>
            <p:cNvSpPr/>
            <p:nvPr/>
          </p:nvSpPr>
          <p:spPr>
            <a:xfrm>
              <a:off x="8295232" y="3086100"/>
              <a:ext cx="1778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4" name="平行四边形 3">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E6997F7A-D864-4392-821C-06C7D8F7D428}"/>
                </a:ext>
              </a:extLst>
            </p:cNvPr>
            <p:cNvSpPr/>
            <p:nvPr/>
          </p:nvSpPr>
          <p:spPr>
            <a:xfrm>
              <a:off x="8409532" y="2959100"/>
              <a:ext cx="1778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5" name="平行四边形 4">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5E227AD7-D6AD-43B8-87A1-CC2903905E6D}"/>
                </a:ext>
              </a:extLst>
            </p:cNvPr>
            <p:cNvSpPr/>
            <p:nvPr/>
          </p:nvSpPr>
          <p:spPr>
            <a:xfrm>
              <a:off x="8460332" y="3136900"/>
              <a:ext cx="1524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6" name="平行四边形 5">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A5B28E87-FE69-42AF-93D7-1FF9EE32AA9E}"/>
                </a:ext>
              </a:extLst>
            </p:cNvPr>
            <p:cNvSpPr/>
            <p:nvPr/>
          </p:nvSpPr>
          <p:spPr>
            <a:xfrm>
              <a:off x="8828631" y="3238500"/>
              <a:ext cx="2413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7" name="平行四边形 6">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324FF501-BD6F-425E-8412-96B8BBA0D123}"/>
                </a:ext>
              </a:extLst>
            </p:cNvPr>
            <p:cNvSpPr/>
            <p:nvPr/>
          </p:nvSpPr>
          <p:spPr>
            <a:xfrm>
              <a:off x="7888832" y="3136900"/>
              <a:ext cx="2413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8" name="平行四边形 7">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59772088-577A-48E7-8DC5-9E97EA1C8AD6}"/>
                </a:ext>
              </a:extLst>
            </p:cNvPr>
            <p:cNvSpPr/>
            <p:nvPr/>
          </p:nvSpPr>
          <p:spPr>
            <a:xfrm>
              <a:off x="8028532" y="3238500"/>
              <a:ext cx="2286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9" name="平行四边形 8">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0E48EBD8-4965-4832-AE5A-7AFA43553116}"/>
                </a:ext>
              </a:extLst>
            </p:cNvPr>
            <p:cNvSpPr/>
            <p:nvPr/>
          </p:nvSpPr>
          <p:spPr>
            <a:xfrm>
              <a:off x="8282532" y="3009900"/>
              <a:ext cx="1397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10" name="平行四边形 9">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5A70BECA-34F5-46AA-B5AD-9B549D61772B}"/>
                </a:ext>
              </a:extLst>
            </p:cNvPr>
            <p:cNvSpPr/>
            <p:nvPr/>
          </p:nvSpPr>
          <p:spPr>
            <a:xfrm>
              <a:off x="8841332" y="3048000"/>
              <a:ext cx="2286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11" name="平行四边形 10">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E3A753F5-BD3C-4F83-B33B-24872AAEA8ED}"/>
                </a:ext>
              </a:extLst>
            </p:cNvPr>
            <p:cNvSpPr/>
            <p:nvPr/>
          </p:nvSpPr>
          <p:spPr>
            <a:xfrm>
              <a:off x="8232562" y="3492500"/>
              <a:ext cx="1778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12" name="平行四边形 11">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AC4F6255-B748-4324-89D2-A1756B56A19B}"/>
                </a:ext>
              </a:extLst>
            </p:cNvPr>
            <p:cNvSpPr/>
            <p:nvPr/>
          </p:nvSpPr>
          <p:spPr>
            <a:xfrm>
              <a:off x="8346862" y="3365500"/>
              <a:ext cx="1778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13" name="平行四边形 12">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4C256745-8C6D-4DB4-8504-CF25B532F891}"/>
                </a:ext>
              </a:extLst>
            </p:cNvPr>
            <p:cNvSpPr/>
            <p:nvPr/>
          </p:nvSpPr>
          <p:spPr>
            <a:xfrm>
              <a:off x="8397662" y="3543300"/>
              <a:ext cx="1524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14" name="平行四边形 13">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A9DCDFCF-926E-4492-9FCC-0C1E3FA24551}"/>
                </a:ext>
              </a:extLst>
            </p:cNvPr>
            <p:cNvSpPr/>
            <p:nvPr/>
          </p:nvSpPr>
          <p:spPr>
            <a:xfrm>
              <a:off x="8765961" y="3644900"/>
              <a:ext cx="2413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15" name="平行四边形 14">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90E314B4-6436-430C-919C-256F8D93AD82}"/>
                </a:ext>
              </a:extLst>
            </p:cNvPr>
            <p:cNvSpPr/>
            <p:nvPr/>
          </p:nvSpPr>
          <p:spPr>
            <a:xfrm>
              <a:off x="7826162" y="3543300"/>
              <a:ext cx="2413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16" name="平行四边形 15">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D1A9A142-3AD7-4538-9CDB-24CDCE9094EF}"/>
                </a:ext>
              </a:extLst>
            </p:cNvPr>
            <p:cNvSpPr/>
            <p:nvPr/>
          </p:nvSpPr>
          <p:spPr>
            <a:xfrm>
              <a:off x="7965862" y="3644900"/>
              <a:ext cx="2286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17" name="平行四边形 16">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85BB3459-2736-47C2-8C14-D23ED2F7F1AC}"/>
                </a:ext>
              </a:extLst>
            </p:cNvPr>
            <p:cNvSpPr/>
            <p:nvPr/>
          </p:nvSpPr>
          <p:spPr>
            <a:xfrm>
              <a:off x="8219862" y="3416300"/>
              <a:ext cx="1397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18" name="平行四边形 17">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27DED0B1-1300-4606-8CBA-628649D389D3}"/>
                </a:ext>
              </a:extLst>
            </p:cNvPr>
            <p:cNvSpPr/>
            <p:nvPr/>
          </p:nvSpPr>
          <p:spPr>
            <a:xfrm>
              <a:off x="8778662" y="3454400"/>
              <a:ext cx="2286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19" name="文本框 18">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44296FC4-F846-4A5D-A6D5-AB92DB7D51F1}"/>
                </a:ext>
              </a:extLst>
            </p:cNvPr>
            <p:cNvSpPr txBox="1"/>
            <p:nvPr/>
          </p:nvSpPr>
          <p:spPr>
            <a:xfrm>
              <a:off x="3895937" y="2566339"/>
              <a:ext cx="4976265" cy="1312539"/>
            </a:xfrm>
            <a:prstGeom prst="rect">
              <a:avLst/>
            </a:prstGeom>
            <a:noFill/>
          </p:spPr>
          <p:txBody>
            <a:bodyPr vert="horz" wrap="square" rtlCol="0">
              <a:spAutoFit/>
            </a:bodyPr>
            <a:lstStyle/>
            <a:p>
              <a:pPr marL="0" marR="0" lvl="0" indent="0" algn="dist" defTabSz="914400" rtl="0" eaLnBrk="1" fontAlgn="auto" latinLnBrk="0" hangingPunct="1">
                <a:lnSpc>
                  <a:spcPct val="100000"/>
                </a:lnSpc>
                <a:spcBef>
                  <a:spcPts val="0"/>
                </a:spcBef>
                <a:spcAft>
                  <a:spcPts val="0"/>
                </a:spcAft>
                <a:buClrTx/>
                <a:buSzTx/>
                <a:buFontTx/>
                <a:buNone/>
                <a:tabLst/>
                <a:defRPr/>
              </a:pPr>
              <a:r>
                <a:rPr kumimoji="0" lang="zh-CN" altLang="en-US" sz="4000" b="0" i="1" u="none" strike="noStrike" kern="1200" cap="none" spc="0" normalizeH="0" baseline="0" noProof="0" dirty="0">
                  <a:ln>
                    <a:noFill/>
                  </a:ln>
                  <a:solidFill>
                    <a:srgbClr val="2CC8B8"/>
                  </a:solidFill>
                  <a:effectLst/>
                  <a:uLnTx/>
                  <a:uFillTx/>
                  <a:latin typeface="字魂36号-正文宋楷" panose="02000000000000000000" pitchFamily="2" charset="-122"/>
                  <a:ea typeface="字魂36号-正文宋楷" panose="02000000000000000000" pitchFamily="2" charset="-122"/>
                </a:rPr>
                <a:t>标题文本</a:t>
              </a:r>
            </a:p>
          </p:txBody>
        </p:sp>
        <p:sp>
          <p:nvSpPr>
            <p:cNvPr id="20" name="文本框 19">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AFB898CB-42FD-4C25-8FCE-04F5DB55E2A9}"/>
                </a:ext>
              </a:extLst>
            </p:cNvPr>
            <p:cNvSpPr txBox="1"/>
            <p:nvPr/>
          </p:nvSpPr>
          <p:spPr>
            <a:xfrm>
              <a:off x="3812510" y="2624953"/>
              <a:ext cx="5046998" cy="1312539"/>
            </a:xfrm>
            <a:prstGeom prst="rect">
              <a:avLst/>
            </a:prstGeom>
            <a:noFill/>
          </p:spPr>
          <p:txBody>
            <a:bodyPr vert="horz" wrap="square" rtlCol="0">
              <a:spAutoFit/>
            </a:bodyPr>
            <a:lstStyle/>
            <a:p>
              <a:pPr marL="0" marR="0" lvl="0" indent="0" algn="dist" defTabSz="914400" rtl="0" eaLnBrk="1" fontAlgn="auto" latinLnBrk="0" hangingPunct="1">
                <a:lnSpc>
                  <a:spcPct val="100000"/>
                </a:lnSpc>
                <a:spcBef>
                  <a:spcPts val="0"/>
                </a:spcBef>
                <a:spcAft>
                  <a:spcPts val="0"/>
                </a:spcAft>
                <a:buClrTx/>
                <a:buSzTx/>
                <a:buFontTx/>
                <a:buNone/>
                <a:tabLst/>
                <a:defRPr/>
              </a:pPr>
              <a:r>
                <a:rPr kumimoji="0" lang="zh-CN" altLang="en-US" sz="4000" b="0" i="1" u="none" strike="noStrike" kern="1200" cap="none" spc="0" normalizeH="0" baseline="0" noProof="0" dirty="0">
                  <a:ln>
                    <a:noFill/>
                  </a:ln>
                  <a:solidFill>
                    <a:srgbClr val="A1249B"/>
                  </a:solidFill>
                  <a:effectLst/>
                  <a:uLnTx/>
                  <a:uFillTx/>
                  <a:latin typeface="字魂36号-正文宋楷" panose="02000000000000000000" pitchFamily="2" charset="-122"/>
                  <a:ea typeface="字魂36号-正文宋楷" panose="02000000000000000000" pitchFamily="2" charset="-122"/>
                </a:rPr>
                <a:t>标题文本</a:t>
              </a:r>
            </a:p>
          </p:txBody>
        </p:sp>
        <p:sp>
          <p:nvSpPr>
            <p:cNvPr id="21" name="平行四边形 20">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97ECDB0B-2928-4A03-8A63-358025B37016}"/>
                </a:ext>
              </a:extLst>
            </p:cNvPr>
            <p:cNvSpPr/>
            <p:nvPr/>
          </p:nvSpPr>
          <p:spPr>
            <a:xfrm>
              <a:off x="3886200" y="2654300"/>
              <a:ext cx="2286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22" name="平行四边形 21">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ED8D09D5-2001-473D-B935-1673B648356A}"/>
                </a:ext>
              </a:extLst>
            </p:cNvPr>
            <p:cNvSpPr/>
            <p:nvPr/>
          </p:nvSpPr>
          <p:spPr>
            <a:xfrm>
              <a:off x="4051300" y="2882900"/>
              <a:ext cx="2286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23" name="平行四边形 22">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41064A33-E0A3-4396-B292-BF3E01ED16EE}"/>
                </a:ext>
              </a:extLst>
            </p:cNvPr>
            <p:cNvSpPr/>
            <p:nvPr/>
          </p:nvSpPr>
          <p:spPr>
            <a:xfrm>
              <a:off x="4203700" y="2870200"/>
              <a:ext cx="1524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24" name="平行四边形 23">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9D37FF2B-B2E6-42A0-87B9-EF97E7962F54}"/>
                </a:ext>
              </a:extLst>
            </p:cNvPr>
            <p:cNvSpPr/>
            <p:nvPr/>
          </p:nvSpPr>
          <p:spPr>
            <a:xfrm>
              <a:off x="4254500" y="3403600"/>
              <a:ext cx="1524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25" name="平行四边形 24">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4E83B5E2-2ABE-429F-BB0D-65A7CE53C523}"/>
                </a:ext>
              </a:extLst>
            </p:cNvPr>
            <p:cNvSpPr/>
            <p:nvPr/>
          </p:nvSpPr>
          <p:spPr>
            <a:xfrm>
              <a:off x="4457700" y="3416300"/>
              <a:ext cx="1651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26" name="平行四边形 25">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28FD31F8-469E-464E-BC57-0B233EDA1CD6}"/>
                </a:ext>
              </a:extLst>
            </p:cNvPr>
            <p:cNvSpPr/>
            <p:nvPr/>
          </p:nvSpPr>
          <p:spPr>
            <a:xfrm>
              <a:off x="4559300" y="3416300"/>
              <a:ext cx="1778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27" name="平行四边形 26">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F9E4F10C-A9F4-4291-8D5C-2E3E9DB44C50}"/>
                </a:ext>
              </a:extLst>
            </p:cNvPr>
            <p:cNvSpPr/>
            <p:nvPr/>
          </p:nvSpPr>
          <p:spPr>
            <a:xfrm>
              <a:off x="4610100" y="2590800"/>
              <a:ext cx="1270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28" name="平行四边形 27">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0765750A-28A7-4608-97E9-55830F5D8C3A}"/>
                </a:ext>
              </a:extLst>
            </p:cNvPr>
            <p:cNvSpPr/>
            <p:nvPr/>
          </p:nvSpPr>
          <p:spPr>
            <a:xfrm>
              <a:off x="4737100" y="3365500"/>
              <a:ext cx="2032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29" name="平行四边形 28">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09DEC9A8-BF6D-43C4-8DCB-5E8E80A5F315}"/>
                </a:ext>
              </a:extLst>
            </p:cNvPr>
            <p:cNvSpPr/>
            <p:nvPr/>
          </p:nvSpPr>
          <p:spPr>
            <a:xfrm>
              <a:off x="4889500" y="2692400"/>
              <a:ext cx="1905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30" name="平行四边形 29">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B1A6D7EE-242C-4DB4-AA6E-7646918062ED}"/>
                </a:ext>
              </a:extLst>
            </p:cNvPr>
            <p:cNvSpPr/>
            <p:nvPr/>
          </p:nvSpPr>
          <p:spPr>
            <a:xfrm>
              <a:off x="4991100" y="3492500"/>
              <a:ext cx="1651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31" name="平行四边形 30">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96A9BD6D-FC3D-4529-A4AF-08D42EF0BAC2}"/>
                </a:ext>
              </a:extLst>
            </p:cNvPr>
            <p:cNvSpPr/>
            <p:nvPr/>
          </p:nvSpPr>
          <p:spPr>
            <a:xfrm>
              <a:off x="5143500" y="2768600"/>
              <a:ext cx="1270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32" name="平行四边形 31">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67A18478-FD70-432F-A515-F98CA5AC4A39}"/>
                </a:ext>
              </a:extLst>
            </p:cNvPr>
            <p:cNvSpPr/>
            <p:nvPr/>
          </p:nvSpPr>
          <p:spPr>
            <a:xfrm>
              <a:off x="5359400" y="3454400"/>
              <a:ext cx="2286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33" name="平行四边形 32">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DE63FDB0-AF7A-432B-A6A1-2C036C95B19A}"/>
                </a:ext>
              </a:extLst>
            </p:cNvPr>
            <p:cNvSpPr/>
            <p:nvPr/>
          </p:nvSpPr>
          <p:spPr>
            <a:xfrm>
              <a:off x="5397500" y="3314700"/>
              <a:ext cx="1778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34" name="平行四边形 33">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1FC33942-60E1-4974-A424-1E126F4417BF}"/>
                </a:ext>
              </a:extLst>
            </p:cNvPr>
            <p:cNvSpPr/>
            <p:nvPr/>
          </p:nvSpPr>
          <p:spPr>
            <a:xfrm>
              <a:off x="5524500" y="3403600"/>
              <a:ext cx="1651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35" name="平行四边形 34">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43A85637-15E8-41D1-B3DD-E71039B89465}"/>
                </a:ext>
              </a:extLst>
            </p:cNvPr>
            <p:cNvSpPr/>
            <p:nvPr/>
          </p:nvSpPr>
          <p:spPr>
            <a:xfrm>
              <a:off x="5702300" y="3594100"/>
              <a:ext cx="2286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36" name="平行四边形 35">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E4181CA0-29E7-46D9-BBE2-FB6279E4773E}"/>
                </a:ext>
              </a:extLst>
            </p:cNvPr>
            <p:cNvSpPr/>
            <p:nvPr/>
          </p:nvSpPr>
          <p:spPr>
            <a:xfrm>
              <a:off x="5765800" y="2755900"/>
              <a:ext cx="2286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37" name="平行四边形 36">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06499D54-8163-4034-B210-FCE1E47A0020}"/>
                </a:ext>
              </a:extLst>
            </p:cNvPr>
            <p:cNvSpPr/>
            <p:nvPr/>
          </p:nvSpPr>
          <p:spPr>
            <a:xfrm>
              <a:off x="5981700" y="3073400"/>
              <a:ext cx="2540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38" name="平行四边形 37">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3C63F34D-4518-49BB-AB26-D7C9EBDA75D0}"/>
                </a:ext>
              </a:extLst>
            </p:cNvPr>
            <p:cNvSpPr/>
            <p:nvPr/>
          </p:nvSpPr>
          <p:spPr>
            <a:xfrm>
              <a:off x="6032500" y="3073400"/>
              <a:ext cx="1778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39" name="平行四边形 38">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3E6233E2-B7FD-485F-874F-95F333380877}"/>
                </a:ext>
              </a:extLst>
            </p:cNvPr>
            <p:cNvSpPr/>
            <p:nvPr/>
          </p:nvSpPr>
          <p:spPr>
            <a:xfrm>
              <a:off x="6197600" y="2743200"/>
              <a:ext cx="2286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40" name="平行四边形 39">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EB55863A-CE97-4EB4-98BF-C6874EA78582}"/>
                </a:ext>
              </a:extLst>
            </p:cNvPr>
            <p:cNvSpPr/>
            <p:nvPr/>
          </p:nvSpPr>
          <p:spPr>
            <a:xfrm>
              <a:off x="6299200" y="2908300"/>
              <a:ext cx="2413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41" name="平行四边形 40">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127E5380-B4F7-4ABA-AFF4-62DD525B04DE}"/>
                </a:ext>
              </a:extLst>
            </p:cNvPr>
            <p:cNvSpPr/>
            <p:nvPr/>
          </p:nvSpPr>
          <p:spPr>
            <a:xfrm>
              <a:off x="6413500" y="3505200"/>
              <a:ext cx="2032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42" name="平行四边形 41">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32225E0D-0308-4245-8295-68B4C91A97CD}"/>
                </a:ext>
              </a:extLst>
            </p:cNvPr>
            <p:cNvSpPr/>
            <p:nvPr/>
          </p:nvSpPr>
          <p:spPr>
            <a:xfrm>
              <a:off x="6604000" y="3352800"/>
              <a:ext cx="1905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43" name="平行四边形 42">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DB4EDCD7-E988-4592-A7DE-50CFCF6265F0}"/>
                </a:ext>
              </a:extLst>
            </p:cNvPr>
            <p:cNvSpPr/>
            <p:nvPr/>
          </p:nvSpPr>
          <p:spPr>
            <a:xfrm>
              <a:off x="6680200" y="3238500"/>
              <a:ext cx="1524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44" name="平行四边形 43">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5B319F37-98A0-4A53-B061-D6E2F9A685BC}"/>
                </a:ext>
              </a:extLst>
            </p:cNvPr>
            <p:cNvSpPr/>
            <p:nvPr/>
          </p:nvSpPr>
          <p:spPr>
            <a:xfrm>
              <a:off x="6883400" y="3581400"/>
              <a:ext cx="1270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45" name="平行四边形 44">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39AE6DF0-D683-426B-A2FB-2CE77A648A55}"/>
                </a:ext>
              </a:extLst>
            </p:cNvPr>
            <p:cNvSpPr/>
            <p:nvPr/>
          </p:nvSpPr>
          <p:spPr>
            <a:xfrm>
              <a:off x="6972300" y="3517900"/>
              <a:ext cx="2032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46" name="平行四边形 45">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34465B39-C06E-43EA-A2CF-F15E14BBCB68}"/>
                </a:ext>
              </a:extLst>
            </p:cNvPr>
            <p:cNvSpPr/>
            <p:nvPr/>
          </p:nvSpPr>
          <p:spPr>
            <a:xfrm>
              <a:off x="7112000" y="2768600"/>
              <a:ext cx="1778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47" name="平行四边形 46">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19D2FEC7-2705-4249-A0FF-6A9476E5BB50}"/>
                </a:ext>
              </a:extLst>
            </p:cNvPr>
            <p:cNvSpPr/>
            <p:nvPr/>
          </p:nvSpPr>
          <p:spPr>
            <a:xfrm>
              <a:off x="7226300" y="2641600"/>
              <a:ext cx="1778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48" name="平行四边形 47">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08EB561B-0885-496D-AC39-CA81AD5918DB}"/>
                </a:ext>
              </a:extLst>
            </p:cNvPr>
            <p:cNvSpPr/>
            <p:nvPr/>
          </p:nvSpPr>
          <p:spPr>
            <a:xfrm>
              <a:off x="7277100" y="2819400"/>
              <a:ext cx="1524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49" name="平行四边形 48">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2C92EC5E-3E98-4A94-ABAB-2C4E256325A6}"/>
                </a:ext>
              </a:extLst>
            </p:cNvPr>
            <p:cNvSpPr/>
            <p:nvPr/>
          </p:nvSpPr>
          <p:spPr>
            <a:xfrm>
              <a:off x="7454900" y="3086100"/>
              <a:ext cx="1778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50" name="平行四边形 49">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FE559F9D-CEAD-4494-8836-7D186B557647}"/>
                </a:ext>
              </a:extLst>
            </p:cNvPr>
            <p:cNvSpPr/>
            <p:nvPr/>
          </p:nvSpPr>
          <p:spPr>
            <a:xfrm>
              <a:off x="7645400" y="2921000"/>
              <a:ext cx="2413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51" name="平行四边形 50">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B1D76263-CEBE-471F-A78A-DA385F39B69C}"/>
                </a:ext>
              </a:extLst>
            </p:cNvPr>
            <p:cNvSpPr/>
            <p:nvPr/>
          </p:nvSpPr>
          <p:spPr>
            <a:xfrm>
              <a:off x="7734300" y="2755900"/>
              <a:ext cx="1270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52" name="平行四边形 51">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F19842E1-92CE-4BD1-9C85-5F16FAA8A868}"/>
                </a:ext>
              </a:extLst>
            </p:cNvPr>
            <p:cNvSpPr/>
            <p:nvPr/>
          </p:nvSpPr>
          <p:spPr>
            <a:xfrm>
              <a:off x="3873500" y="3365500"/>
              <a:ext cx="1397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53" name="平行四边形 52">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CD59A3BE-C18A-4C34-B142-9926450AD62D}"/>
                </a:ext>
              </a:extLst>
            </p:cNvPr>
            <p:cNvSpPr/>
            <p:nvPr/>
          </p:nvSpPr>
          <p:spPr>
            <a:xfrm>
              <a:off x="4013200" y="2590800"/>
              <a:ext cx="2540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54" name="平行四边形 53">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C6E5BF7D-7C75-492E-8DD9-D20A12D04932}"/>
                </a:ext>
              </a:extLst>
            </p:cNvPr>
            <p:cNvSpPr/>
            <p:nvPr/>
          </p:nvSpPr>
          <p:spPr>
            <a:xfrm>
              <a:off x="4203700" y="3009900"/>
              <a:ext cx="2286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55" name="平行四边形 54">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63DD612E-95CA-44AB-A6B9-FD905868C948}"/>
                </a:ext>
              </a:extLst>
            </p:cNvPr>
            <p:cNvSpPr/>
            <p:nvPr/>
          </p:nvSpPr>
          <p:spPr>
            <a:xfrm>
              <a:off x="4343400" y="2628900"/>
              <a:ext cx="2540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56" name="平行四边形 55">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B487338E-D1D8-4BFD-A432-637FE4130685}"/>
                </a:ext>
              </a:extLst>
            </p:cNvPr>
            <p:cNvSpPr/>
            <p:nvPr/>
          </p:nvSpPr>
          <p:spPr>
            <a:xfrm>
              <a:off x="4368800" y="3149600"/>
              <a:ext cx="1524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57" name="平行四边形 56">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3223FC7E-A4C4-429F-9882-6475B7C9CDB5}"/>
                </a:ext>
              </a:extLst>
            </p:cNvPr>
            <p:cNvSpPr/>
            <p:nvPr/>
          </p:nvSpPr>
          <p:spPr>
            <a:xfrm>
              <a:off x="4533900" y="3149600"/>
              <a:ext cx="1651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58" name="平行四边形 57">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301C8AAD-7EF7-4D0A-9F69-070B2632559A}"/>
                </a:ext>
              </a:extLst>
            </p:cNvPr>
            <p:cNvSpPr/>
            <p:nvPr/>
          </p:nvSpPr>
          <p:spPr>
            <a:xfrm>
              <a:off x="4622800" y="2717800"/>
              <a:ext cx="2159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59" name="平行四边形 58">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2CEF0EF8-1EF0-4C4C-9076-E069BC5D67CC}"/>
                </a:ext>
              </a:extLst>
            </p:cNvPr>
            <p:cNvSpPr/>
            <p:nvPr/>
          </p:nvSpPr>
          <p:spPr>
            <a:xfrm>
              <a:off x="4762500" y="2933700"/>
              <a:ext cx="1778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60" name="平行四边形 59">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BB9EFB56-5124-4A7A-9650-4AB680217159}"/>
                </a:ext>
              </a:extLst>
            </p:cNvPr>
            <p:cNvSpPr/>
            <p:nvPr/>
          </p:nvSpPr>
          <p:spPr>
            <a:xfrm>
              <a:off x="4876800" y="3251200"/>
              <a:ext cx="2540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61" name="平行四边形 60">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4EC83625-2043-4EAC-BFC1-2A9F3513B8A9}"/>
                </a:ext>
              </a:extLst>
            </p:cNvPr>
            <p:cNvSpPr/>
            <p:nvPr/>
          </p:nvSpPr>
          <p:spPr>
            <a:xfrm>
              <a:off x="5016500" y="3568700"/>
              <a:ext cx="1778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62" name="平行四边形 61">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8E384E34-0AD5-4BF2-A2EF-D3531E3D552A}"/>
                </a:ext>
              </a:extLst>
            </p:cNvPr>
            <p:cNvSpPr/>
            <p:nvPr/>
          </p:nvSpPr>
          <p:spPr>
            <a:xfrm>
              <a:off x="5232400" y="3594100"/>
              <a:ext cx="1778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63" name="平行四边形 62">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422F3540-50AB-4E02-AD4D-3EFB36E6F970}"/>
                </a:ext>
              </a:extLst>
            </p:cNvPr>
            <p:cNvSpPr/>
            <p:nvPr/>
          </p:nvSpPr>
          <p:spPr>
            <a:xfrm>
              <a:off x="5270500" y="2908300"/>
              <a:ext cx="1397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64" name="平行四边形 63">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140B8EAF-9C40-4D80-B422-5F0B865FC2E3}"/>
                </a:ext>
              </a:extLst>
            </p:cNvPr>
            <p:cNvSpPr/>
            <p:nvPr/>
          </p:nvSpPr>
          <p:spPr>
            <a:xfrm>
              <a:off x="5410200" y="3606800"/>
              <a:ext cx="2413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65" name="平行四边形 64">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AD8104E2-12E3-4314-8D01-842274D453F5}"/>
                </a:ext>
              </a:extLst>
            </p:cNvPr>
            <p:cNvSpPr/>
            <p:nvPr/>
          </p:nvSpPr>
          <p:spPr>
            <a:xfrm>
              <a:off x="5588000" y="2844800"/>
              <a:ext cx="1524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66" name="平行四边形 65">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7AB5AC3C-1F04-4E25-83FD-C5A87A3D9943}"/>
                </a:ext>
              </a:extLst>
            </p:cNvPr>
            <p:cNvSpPr/>
            <p:nvPr/>
          </p:nvSpPr>
          <p:spPr>
            <a:xfrm>
              <a:off x="5651500" y="3048000"/>
              <a:ext cx="1524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67" name="平行四边形 66">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E2385A38-AD97-437C-8217-501DADA6E7C5}"/>
                </a:ext>
              </a:extLst>
            </p:cNvPr>
            <p:cNvSpPr/>
            <p:nvPr/>
          </p:nvSpPr>
          <p:spPr>
            <a:xfrm>
              <a:off x="5842000" y="2755900"/>
              <a:ext cx="2540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68" name="平行四边形 67">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B5F08C47-7131-4304-B572-6EC353AE385E}"/>
                </a:ext>
              </a:extLst>
            </p:cNvPr>
            <p:cNvSpPr/>
            <p:nvPr/>
          </p:nvSpPr>
          <p:spPr>
            <a:xfrm>
              <a:off x="5892800" y="3492500"/>
              <a:ext cx="2286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69" name="平行四边形 68">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E909878C-DFA3-4B33-BAFF-7A07E7557AC2}"/>
                </a:ext>
              </a:extLst>
            </p:cNvPr>
            <p:cNvSpPr/>
            <p:nvPr/>
          </p:nvSpPr>
          <p:spPr>
            <a:xfrm>
              <a:off x="6083300" y="3035300"/>
              <a:ext cx="1905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70" name="平行四边形 69">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B42EC1F4-FA2C-43FB-BFB6-94CB8D8ABBA4}"/>
                </a:ext>
              </a:extLst>
            </p:cNvPr>
            <p:cNvSpPr/>
            <p:nvPr/>
          </p:nvSpPr>
          <p:spPr>
            <a:xfrm>
              <a:off x="6235700" y="3009900"/>
              <a:ext cx="1905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71" name="平行四边形 70">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1C64D4C7-5DEB-4A19-970A-9D32F2887DAF}"/>
                </a:ext>
              </a:extLst>
            </p:cNvPr>
            <p:cNvSpPr/>
            <p:nvPr/>
          </p:nvSpPr>
          <p:spPr>
            <a:xfrm>
              <a:off x="6311900" y="2984500"/>
              <a:ext cx="1524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72" name="平行四边形 71">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3B118910-9ECC-4FE9-BFCC-8D4A4CB1127E}"/>
                </a:ext>
              </a:extLst>
            </p:cNvPr>
            <p:cNvSpPr/>
            <p:nvPr/>
          </p:nvSpPr>
          <p:spPr>
            <a:xfrm>
              <a:off x="6502400" y="2984500"/>
              <a:ext cx="2159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73" name="平行四边形 72">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1FF13A41-A590-4CDA-842A-36CF098FD37D}"/>
                </a:ext>
              </a:extLst>
            </p:cNvPr>
            <p:cNvSpPr/>
            <p:nvPr/>
          </p:nvSpPr>
          <p:spPr>
            <a:xfrm>
              <a:off x="6604000" y="2997200"/>
              <a:ext cx="1651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74" name="平行四边形 73">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805EABB0-20BE-4DD6-9B33-66227176A11E}"/>
                </a:ext>
              </a:extLst>
            </p:cNvPr>
            <p:cNvSpPr/>
            <p:nvPr/>
          </p:nvSpPr>
          <p:spPr>
            <a:xfrm>
              <a:off x="6705600" y="2819400"/>
              <a:ext cx="2413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75" name="平行四边形 74">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3E5ECC71-BE72-42D6-9801-A3AC1F07C57B}"/>
                </a:ext>
              </a:extLst>
            </p:cNvPr>
            <p:cNvSpPr/>
            <p:nvPr/>
          </p:nvSpPr>
          <p:spPr>
            <a:xfrm>
              <a:off x="6845300" y="2921000"/>
              <a:ext cx="2286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76" name="平行四边形 75">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4A1CBE18-6614-4F5F-9B87-B95909AF31A2}"/>
                </a:ext>
              </a:extLst>
            </p:cNvPr>
            <p:cNvSpPr/>
            <p:nvPr/>
          </p:nvSpPr>
          <p:spPr>
            <a:xfrm>
              <a:off x="6985000" y="3035300"/>
              <a:ext cx="2159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77" name="平行四边形 76">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4EAF8BA0-C9A7-4CC3-82C4-F65876119BE9}"/>
                </a:ext>
              </a:extLst>
            </p:cNvPr>
            <p:cNvSpPr/>
            <p:nvPr/>
          </p:nvSpPr>
          <p:spPr>
            <a:xfrm>
              <a:off x="7099300" y="2692400"/>
              <a:ext cx="1397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78" name="平行四边形 77">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DC6AB0FC-BA10-4623-90EB-0CD05073F3B1}"/>
                </a:ext>
              </a:extLst>
            </p:cNvPr>
            <p:cNvSpPr/>
            <p:nvPr/>
          </p:nvSpPr>
          <p:spPr>
            <a:xfrm>
              <a:off x="7188200" y="3200400"/>
              <a:ext cx="1270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79" name="平行四边形 78">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42E89CBB-D7C5-4AC4-BDEB-386356CE8142}"/>
                </a:ext>
              </a:extLst>
            </p:cNvPr>
            <p:cNvSpPr/>
            <p:nvPr/>
          </p:nvSpPr>
          <p:spPr>
            <a:xfrm>
              <a:off x="7391400" y="3454400"/>
              <a:ext cx="1524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80" name="平行四边形 79">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54339CFE-9A3D-40B3-812D-410FCA070427}"/>
                </a:ext>
              </a:extLst>
            </p:cNvPr>
            <p:cNvSpPr/>
            <p:nvPr/>
          </p:nvSpPr>
          <p:spPr>
            <a:xfrm>
              <a:off x="7429500" y="3136900"/>
              <a:ext cx="1524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81" name="平行四边形 80">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EF4CACDC-12A3-4CD5-A3FF-085B3B4E2D80}"/>
                </a:ext>
              </a:extLst>
            </p:cNvPr>
            <p:cNvSpPr/>
            <p:nvPr/>
          </p:nvSpPr>
          <p:spPr>
            <a:xfrm>
              <a:off x="7645400" y="3390900"/>
              <a:ext cx="1651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82" name="平行四边形 81">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E63ED3B7-EDF9-4998-94E1-E528E2DEF49A}"/>
                </a:ext>
              </a:extLst>
            </p:cNvPr>
            <p:cNvSpPr/>
            <p:nvPr/>
          </p:nvSpPr>
          <p:spPr>
            <a:xfrm>
              <a:off x="7658100" y="2730500"/>
              <a:ext cx="2286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83" name="文本框 82">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DE1EFC30-0C23-4F8F-AC59-F734CCA719C7}"/>
                </a:ext>
              </a:extLst>
            </p:cNvPr>
            <p:cNvSpPr txBox="1"/>
            <p:nvPr/>
          </p:nvSpPr>
          <p:spPr>
            <a:xfrm>
              <a:off x="3854220" y="2607629"/>
              <a:ext cx="5005277" cy="1312539"/>
            </a:xfrm>
            <a:prstGeom prst="rect">
              <a:avLst/>
            </a:prstGeom>
            <a:noFill/>
          </p:spPr>
          <p:txBody>
            <a:bodyPr vert="horz" wrap="square" rtlCol="0">
              <a:spAutoFit/>
            </a:bodyPr>
            <a:lstStyle/>
            <a:p>
              <a:pPr marL="0" marR="0" lvl="0" indent="0" algn="dist" defTabSz="914400" rtl="0" eaLnBrk="1" fontAlgn="auto" latinLnBrk="0" hangingPunct="1">
                <a:lnSpc>
                  <a:spcPct val="100000"/>
                </a:lnSpc>
                <a:spcBef>
                  <a:spcPts val="0"/>
                </a:spcBef>
                <a:spcAft>
                  <a:spcPts val="0"/>
                </a:spcAft>
                <a:buClrTx/>
                <a:buSzTx/>
                <a:buFontTx/>
                <a:buNone/>
                <a:tabLst/>
                <a:defRPr/>
              </a:pPr>
              <a:r>
                <a:rPr kumimoji="0" lang="zh-CN" altLang="en-US" sz="4000" b="0" i="1" u="none" strike="noStrike" kern="1200" cap="none" spc="0" normalizeH="0" baseline="0" noProof="0" dirty="0">
                  <a:ln>
                    <a:noFill/>
                  </a:ln>
                  <a:solidFill>
                    <a:prstClr val="black">
                      <a:lumMod val="75000"/>
                      <a:lumOff val="25000"/>
                    </a:prstClr>
                  </a:solidFill>
                  <a:effectLst/>
                  <a:uLnTx/>
                  <a:uFillTx/>
                  <a:latin typeface="字魂36号-正文宋楷" panose="02000000000000000000" pitchFamily="2" charset="-122"/>
                  <a:ea typeface="字魂36号-正文宋楷" panose="02000000000000000000" pitchFamily="2" charset="-122"/>
                </a:rPr>
                <a:t>标题文本</a:t>
              </a:r>
            </a:p>
          </p:txBody>
        </p:sp>
      </p:grpSp>
      <p:sp>
        <p:nvSpPr>
          <p:cNvPr id="84" name="PA_矩形 4">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652E6C63-FCF5-428C-BC98-F0EE95B809B5}"/>
              </a:ext>
            </a:extLst>
          </p:cNvPr>
          <p:cNvSpPr/>
          <p:nvPr>
            <p:custDataLst>
              <p:tags r:id="rId1"/>
            </p:custDataLst>
          </p:nvPr>
        </p:nvSpPr>
        <p:spPr>
          <a:xfrm>
            <a:off x="6273803" y="1238357"/>
            <a:ext cx="5032544" cy="5126157"/>
          </a:xfrm>
          <a:prstGeom prst="rect">
            <a:avLst/>
          </a:prstGeom>
          <a:blipFill dpi="0" rotWithShape="1">
            <a:blip r:embed="rId18"/>
            <a:srcRect/>
            <a:tile tx="0" ty="0" sx="100000" sy="100000" flip="none" algn="tl"/>
          </a:blip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dirty="0">
              <a:latin typeface="字魂36号-正文宋楷" panose="02000000000000000000" pitchFamily="2" charset="-122"/>
              <a:ea typeface="字魂36号-正文宋楷" panose="02000000000000000000" pitchFamily="2" charset="-122"/>
            </a:endParaRPr>
          </a:p>
        </p:txBody>
      </p:sp>
      <p:sp>
        <p:nvSpPr>
          <p:cNvPr id="85" name="PA_矩形 5">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CD5ED421-17FC-4C6F-B85E-2A4271FB3B18}"/>
              </a:ext>
            </a:extLst>
          </p:cNvPr>
          <p:cNvSpPr/>
          <p:nvPr>
            <p:custDataLst>
              <p:tags r:id="rId2"/>
            </p:custDataLst>
          </p:nvPr>
        </p:nvSpPr>
        <p:spPr>
          <a:xfrm>
            <a:off x="1816102" y="1600200"/>
            <a:ext cx="4457700" cy="762000"/>
          </a:xfrm>
          <a:prstGeom prst="rect">
            <a:avLst/>
          </a:prstGeom>
          <a:blipFill>
            <a:blip r:embed="rId19" cstate="screen">
              <a:extLst>
                <a:ext uri="{28A0092B-C50C-407E-A947-70E740481C1C}">
                  <a14:useLocalDpi xmlns:a14="http://schemas.microsoft.com/office/drawing/2010/main"/>
                </a:ext>
              </a:extLst>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wrap="none" anchor="ctr">
            <a:normAutofit/>
          </a:bodyPr>
          <a:lstStyle/>
          <a:p>
            <a:pPr algn="ctr"/>
            <a:r>
              <a:rPr lang="zh-CN" altLang="en-US" sz="3600" dirty="0">
                <a:latin typeface="字魂36号-正文宋楷" panose="02000000000000000000" pitchFamily="2" charset="-122"/>
                <a:ea typeface="字魂36号-正文宋楷" panose="02000000000000000000" pitchFamily="2" charset="-122"/>
              </a:rPr>
              <a:t>输入标题文本</a:t>
            </a:r>
          </a:p>
        </p:txBody>
      </p:sp>
      <p:sp>
        <p:nvSpPr>
          <p:cNvPr id="86" name="PA_椭圆 37">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C47F4495-4473-44F0-A388-9A1AE6FFB360}"/>
              </a:ext>
            </a:extLst>
          </p:cNvPr>
          <p:cNvSpPr/>
          <p:nvPr>
            <p:custDataLst>
              <p:tags r:id="rId3"/>
            </p:custDataLst>
          </p:nvPr>
        </p:nvSpPr>
        <p:spPr>
          <a:xfrm>
            <a:off x="1828333" y="2833376"/>
            <a:ext cx="594355" cy="594355"/>
          </a:xfrm>
          <a:prstGeom prst="ellipse">
            <a:avLst/>
          </a:prstGeom>
          <a:solidFill>
            <a:srgbClr val="1D1B5A"/>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dirty="0">
              <a:latin typeface="字魂36号-正文宋楷" panose="02000000000000000000" pitchFamily="2" charset="-122"/>
              <a:ea typeface="字魂36号-正文宋楷" panose="02000000000000000000" pitchFamily="2" charset="-122"/>
            </a:endParaRPr>
          </a:p>
        </p:txBody>
      </p:sp>
      <p:grpSp>
        <p:nvGrpSpPr>
          <p:cNvPr id="87" name="PA_组合 53">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7333CDDA-FE88-4DDA-9706-5F42F412701C}"/>
              </a:ext>
            </a:extLst>
          </p:cNvPr>
          <p:cNvGrpSpPr/>
          <p:nvPr>
            <p:custDataLst>
              <p:tags r:id="rId4"/>
            </p:custDataLst>
          </p:nvPr>
        </p:nvGrpSpPr>
        <p:grpSpPr>
          <a:xfrm>
            <a:off x="1988985" y="2990849"/>
            <a:ext cx="273051" cy="279400"/>
            <a:chOff x="2308225" y="2935287"/>
            <a:chExt cx="273050" cy="279400"/>
          </a:xfrm>
          <a:solidFill>
            <a:schemeClr val="bg1"/>
          </a:solidFill>
        </p:grpSpPr>
        <p:sp>
          <p:nvSpPr>
            <p:cNvPr id="88" name="Freeform: Shape 54">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96561CE0-7C06-4762-8701-C385DC5B854D}"/>
                </a:ext>
              </a:extLst>
            </p:cNvPr>
            <p:cNvSpPr>
              <a:spLocks/>
            </p:cNvSpPr>
            <p:nvPr/>
          </p:nvSpPr>
          <p:spPr bwMode="auto">
            <a:xfrm>
              <a:off x="2308225" y="2935287"/>
              <a:ext cx="246062" cy="279400"/>
            </a:xfrm>
            <a:custGeom>
              <a:avLst/>
              <a:gdLst/>
              <a:ahLst/>
              <a:cxnLst>
                <a:cxn ang="0">
                  <a:pos x="66" y="97"/>
                </a:cxn>
                <a:cxn ang="0">
                  <a:pos x="95" y="68"/>
                </a:cxn>
                <a:cxn ang="0">
                  <a:pos x="103" y="69"/>
                </a:cxn>
                <a:cxn ang="0">
                  <a:pos x="105" y="67"/>
                </a:cxn>
                <a:cxn ang="0">
                  <a:pos x="107" y="55"/>
                </a:cxn>
                <a:cxn ang="0">
                  <a:pos x="107" y="20"/>
                </a:cxn>
                <a:cxn ang="0">
                  <a:pos x="104" y="17"/>
                </a:cxn>
                <a:cxn ang="0">
                  <a:pos x="85" y="15"/>
                </a:cxn>
                <a:cxn ang="0">
                  <a:pos x="53" y="0"/>
                </a:cxn>
                <a:cxn ang="0">
                  <a:pos x="26" y="15"/>
                </a:cxn>
                <a:cxn ang="0">
                  <a:pos x="3" y="16"/>
                </a:cxn>
                <a:cxn ang="0">
                  <a:pos x="1" y="19"/>
                </a:cxn>
                <a:cxn ang="0">
                  <a:pos x="0" y="55"/>
                </a:cxn>
                <a:cxn ang="0">
                  <a:pos x="53" y="122"/>
                </a:cxn>
                <a:cxn ang="0">
                  <a:pos x="70" y="114"/>
                </a:cxn>
                <a:cxn ang="0">
                  <a:pos x="70" y="112"/>
                </a:cxn>
                <a:cxn ang="0">
                  <a:pos x="66" y="97"/>
                </a:cxn>
              </a:cxnLst>
              <a:rect l="0" t="0" r="r" b="b"/>
              <a:pathLst>
                <a:path w="107" h="122">
                  <a:moveTo>
                    <a:pt x="66" y="97"/>
                  </a:moveTo>
                  <a:cubicBezTo>
                    <a:pt x="66" y="81"/>
                    <a:pt x="79" y="68"/>
                    <a:pt x="95" y="68"/>
                  </a:cubicBezTo>
                  <a:cubicBezTo>
                    <a:pt x="98" y="68"/>
                    <a:pt x="101" y="68"/>
                    <a:pt x="103" y="69"/>
                  </a:cubicBezTo>
                  <a:cubicBezTo>
                    <a:pt x="104" y="69"/>
                    <a:pt x="105" y="68"/>
                    <a:pt x="105" y="67"/>
                  </a:cubicBezTo>
                  <a:cubicBezTo>
                    <a:pt x="106" y="63"/>
                    <a:pt x="107" y="59"/>
                    <a:pt x="107" y="55"/>
                  </a:cubicBezTo>
                  <a:cubicBezTo>
                    <a:pt x="107" y="55"/>
                    <a:pt x="107" y="20"/>
                    <a:pt x="107" y="20"/>
                  </a:cubicBezTo>
                  <a:cubicBezTo>
                    <a:pt x="107" y="17"/>
                    <a:pt x="105" y="17"/>
                    <a:pt x="104" y="17"/>
                  </a:cubicBezTo>
                  <a:cubicBezTo>
                    <a:pt x="98" y="17"/>
                    <a:pt x="91" y="17"/>
                    <a:pt x="85" y="15"/>
                  </a:cubicBezTo>
                  <a:cubicBezTo>
                    <a:pt x="71" y="11"/>
                    <a:pt x="58" y="0"/>
                    <a:pt x="53" y="0"/>
                  </a:cubicBezTo>
                  <a:cubicBezTo>
                    <a:pt x="49" y="0"/>
                    <a:pt x="40" y="11"/>
                    <a:pt x="26" y="15"/>
                  </a:cubicBezTo>
                  <a:cubicBezTo>
                    <a:pt x="18" y="17"/>
                    <a:pt x="10" y="17"/>
                    <a:pt x="3" y="16"/>
                  </a:cubicBezTo>
                  <a:cubicBezTo>
                    <a:pt x="2" y="16"/>
                    <a:pt x="1" y="16"/>
                    <a:pt x="1" y="19"/>
                  </a:cubicBezTo>
                  <a:cubicBezTo>
                    <a:pt x="1" y="20"/>
                    <a:pt x="0" y="55"/>
                    <a:pt x="0" y="55"/>
                  </a:cubicBezTo>
                  <a:cubicBezTo>
                    <a:pt x="0" y="90"/>
                    <a:pt x="43" y="122"/>
                    <a:pt x="53" y="122"/>
                  </a:cubicBezTo>
                  <a:cubicBezTo>
                    <a:pt x="57" y="122"/>
                    <a:pt x="62" y="120"/>
                    <a:pt x="70" y="114"/>
                  </a:cubicBezTo>
                  <a:cubicBezTo>
                    <a:pt x="71" y="113"/>
                    <a:pt x="70" y="113"/>
                    <a:pt x="70" y="112"/>
                  </a:cubicBezTo>
                  <a:cubicBezTo>
                    <a:pt x="67" y="108"/>
                    <a:pt x="66" y="102"/>
                    <a:pt x="66" y="97"/>
                  </a:cubicBezTo>
                </a:path>
              </a:pathLst>
            </a:custGeom>
            <a:grpFill/>
            <a:ln w="9525">
              <a:noFill/>
              <a:round/>
              <a:headEnd/>
              <a:tailEnd/>
            </a:ln>
          </p:spPr>
          <p:txBody>
            <a:bodyPr anchor="ctr"/>
            <a:lstStyle/>
            <a:p>
              <a:pPr algn="ctr"/>
              <a:endParaRPr>
                <a:latin typeface="字魂36号-正文宋楷" panose="02000000000000000000" pitchFamily="2" charset="-122"/>
                <a:ea typeface="字魂36号-正文宋楷" panose="02000000000000000000" pitchFamily="2" charset="-122"/>
              </a:endParaRPr>
            </a:p>
          </p:txBody>
        </p:sp>
        <p:sp>
          <p:nvSpPr>
            <p:cNvPr id="89" name="Freeform: Shape 55">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DFD5017A-C1D9-4B18-A9F9-7CFC8B9F44EC}"/>
                </a:ext>
              </a:extLst>
            </p:cNvPr>
            <p:cNvSpPr>
              <a:spLocks/>
            </p:cNvSpPr>
            <p:nvPr/>
          </p:nvSpPr>
          <p:spPr bwMode="auto">
            <a:xfrm>
              <a:off x="2471738" y="3121024"/>
              <a:ext cx="109537" cy="73025"/>
            </a:xfrm>
            <a:custGeom>
              <a:avLst/>
              <a:gdLst/>
              <a:ahLst/>
              <a:cxnLst>
                <a:cxn ang="0">
                  <a:pos x="24" y="31"/>
                </a:cxn>
                <a:cxn ang="0">
                  <a:pos x="20" y="31"/>
                </a:cxn>
                <a:cxn ang="0">
                  <a:pos x="2" y="17"/>
                </a:cxn>
                <a:cxn ang="0">
                  <a:pos x="1" y="14"/>
                </a:cxn>
                <a:cxn ang="0">
                  <a:pos x="4" y="11"/>
                </a:cxn>
                <a:cxn ang="0">
                  <a:pos x="7" y="10"/>
                </a:cxn>
                <a:cxn ang="0">
                  <a:pos x="19" y="19"/>
                </a:cxn>
                <a:cxn ang="0">
                  <a:pos x="23" y="18"/>
                </a:cxn>
                <a:cxn ang="0">
                  <a:pos x="40" y="1"/>
                </a:cxn>
                <a:cxn ang="0">
                  <a:pos x="44" y="1"/>
                </a:cxn>
                <a:cxn ang="0">
                  <a:pos x="47" y="3"/>
                </a:cxn>
                <a:cxn ang="0">
                  <a:pos x="47" y="7"/>
                </a:cxn>
                <a:cxn ang="0">
                  <a:pos x="24" y="31"/>
                </a:cxn>
              </a:cxnLst>
              <a:rect l="0" t="0" r="r" b="b"/>
              <a:pathLst>
                <a:path w="48" h="32">
                  <a:moveTo>
                    <a:pt x="24" y="31"/>
                  </a:moveTo>
                  <a:cubicBezTo>
                    <a:pt x="23" y="32"/>
                    <a:pt x="21" y="32"/>
                    <a:pt x="20" y="31"/>
                  </a:cubicBezTo>
                  <a:cubicBezTo>
                    <a:pt x="2" y="17"/>
                    <a:pt x="2" y="17"/>
                    <a:pt x="2" y="17"/>
                  </a:cubicBezTo>
                  <a:cubicBezTo>
                    <a:pt x="1" y="17"/>
                    <a:pt x="0" y="15"/>
                    <a:pt x="1" y="14"/>
                  </a:cubicBezTo>
                  <a:cubicBezTo>
                    <a:pt x="4" y="11"/>
                    <a:pt x="4" y="11"/>
                    <a:pt x="4" y="11"/>
                  </a:cubicBezTo>
                  <a:cubicBezTo>
                    <a:pt x="4" y="9"/>
                    <a:pt x="6" y="9"/>
                    <a:pt x="7" y="10"/>
                  </a:cubicBezTo>
                  <a:cubicBezTo>
                    <a:pt x="19" y="19"/>
                    <a:pt x="19" y="19"/>
                    <a:pt x="19" y="19"/>
                  </a:cubicBezTo>
                  <a:cubicBezTo>
                    <a:pt x="20" y="20"/>
                    <a:pt x="22" y="20"/>
                    <a:pt x="23" y="18"/>
                  </a:cubicBezTo>
                  <a:cubicBezTo>
                    <a:pt x="40" y="1"/>
                    <a:pt x="40" y="1"/>
                    <a:pt x="40" y="1"/>
                  </a:cubicBezTo>
                  <a:cubicBezTo>
                    <a:pt x="41" y="0"/>
                    <a:pt x="43" y="0"/>
                    <a:pt x="44" y="1"/>
                  </a:cubicBezTo>
                  <a:cubicBezTo>
                    <a:pt x="47" y="3"/>
                    <a:pt x="47" y="3"/>
                    <a:pt x="47" y="3"/>
                  </a:cubicBezTo>
                  <a:cubicBezTo>
                    <a:pt x="48" y="4"/>
                    <a:pt x="48" y="6"/>
                    <a:pt x="47" y="7"/>
                  </a:cubicBezTo>
                  <a:lnTo>
                    <a:pt x="24" y="31"/>
                  </a:lnTo>
                  <a:close/>
                </a:path>
              </a:pathLst>
            </a:custGeom>
            <a:grpFill/>
            <a:ln w="9525">
              <a:noFill/>
              <a:round/>
              <a:headEnd/>
              <a:tailEnd/>
            </a:ln>
          </p:spPr>
          <p:txBody>
            <a:bodyPr anchor="ctr"/>
            <a:lstStyle/>
            <a:p>
              <a:pPr algn="ctr"/>
              <a:endParaRPr>
                <a:latin typeface="字魂36号-正文宋楷" panose="02000000000000000000" pitchFamily="2" charset="-122"/>
                <a:ea typeface="字魂36号-正文宋楷" panose="02000000000000000000" pitchFamily="2" charset="-122"/>
              </a:endParaRPr>
            </a:p>
          </p:txBody>
        </p:sp>
      </p:grpSp>
      <p:sp>
        <p:nvSpPr>
          <p:cNvPr id="90" name="PA_文本框 25">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DF79D00D-532E-4BF0-BC6A-7DBF7927C7A9}"/>
              </a:ext>
            </a:extLst>
          </p:cNvPr>
          <p:cNvSpPr txBox="1"/>
          <p:nvPr>
            <p:custDataLst>
              <p:tags r:id="rId5"/>
            </p:custDataLst>
          </p:nvPr>
        </p:nvSpPr>
        <p:spPr bwMode="auto">
          <a:xfrm>
            <a:off x="2583339" y="2821630"/>
            <a:ext cx="1261884" cy="307777"/>
          </a:xfrm>
          <a:prstGeom prst="rect">
            <a:avLst/>
          </a:prstGeom>
          <a:noFill/>
        </p:spPr>
        <p:txBody>
          <a:bodyPr wrap="none">
            <a:normAutofit/>
          </a:bodyPr>
          <a:lstStyle/>
          <a:p>
            <a:pPr eaLnBrk="1" fontAlgn="auto" hangingPunct="1">
              <a:defRPr/>
            </a:pPr>
            <a:r>
              <a:rPr lang="zh-CN" altLang="en-US" sz="1400" b="1" dirty="0">
                <a:solidFill>
                  <a:schemeClr val="dk1">
                    <a:lumMod val="100000"/>
                  </a:schemeClr>
                </a:solidFill>
                <a:latin typeface="字魂36号-正文宋楷" panose="02000000000000000000" pitchFamily="2" charset="-122"/>
                <a:ea typeface="字魂36号-正文宋楷" panose="02000000000000000000" pitchFamily="2" charset="-122"/>
              </a:rPr>
              <a:t>输入标题文本</a:t>
            </a:r>
          </a:p>
        </p:txBody>
      </p:sp>
      <p:sp>
        <p:nvSpPr>
          <p:cNvPr id="91" name="PA_文本框 27">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496B7D00-9940-4A49-B34C-59B9E71EF380}"/>
              </a:ext>
            </a:extLst>
          </p:cNvPr>
          <p:cNvSpPr txBox="1"/>
          <p:nvPr>
            <p:custDataLst>
              <p:tags r:id="rId6"/>
            </p:custDataLst>
          </p:nvPr>
        </p:nvSpPr>
        <p:spPr bwMode="auto">
          <a:xfrm>
            <a:off x="2583341" y="3129407"/>
            <a:ext cx="2605087" cy="445763"/>
          </a:xfrm>
          <a:prstGeom prst="rect">
            <a:avLst/>
          </a:prstGeom>
          <a:noFill/>
        </p:spPr>
        <p:txBody>
          <a:bodyPr wrap="square">
            <a:normAutofit lnSpcReduction="10000"/>
          </a:bodyPr>
          <a:lstStyle/>
          <a:p>
            <a:pPr eaLnBrk="1" fontAlgn="auto" hangingPunct="1">
              <a:lnSpc>
                <a:spcPct val="120000"/>
              </a:lnSpc>
              <a:defRPr/>
            </a:pPr>
            <a:r>
              <a:rPr lang="zh-CN" altLang="en-US" sz="1000" dirty="0">
                <a:solidFill>
                  <a:schemeClr val="dk1">
                    <a:lumMod val="100000"/>
                  </a:schemeClr>
                </a:solidFill>
                <a:latin typeface="字魂36号-正文宋楷" panose="02000000000000000000" pitchFamily="2" charset="-122"/>
                <a:ea typeface="字魂36号-正文宋楷" panose="02000000000000000000" pitchFamily="2" charset="-122"/>
              </a:rPr>
              <a:t>输入替换内容内容输入替换内容内容</a:t>
            </a:r>
            <a:br>
              <a:rPr lang="zh-CN" altLang="en-US" sz="1000" dirty="0">
                <a:solidFill>
                  <a:schemeClr val="dk1">
                    <a:lumMod val="100000"/>
                  </a:schemeClr>
                </a:solidFill>
                <a:latin typeface="字魂36号-正文宋楷" panose="02000000000000000000" pitchFamily="2" charset="-122"/>
                <a:ea typeface="字魂36号-正文宋楷" panose="02000000000000000000" pitchFamily="2" charset="-122"/>
              </a:rPr>
            </a:br>
            <a:endParaRPr lang="zh-CN" altLang="en-US" sz="1000" dirty="0">
              <a:solidFill>
                <a:schemeClr val="dk1">
                  <a:lumMod val="100000"/>
                </a:schemeClr>
              </a:solidFill>
              <a:latin typeface="字魂36号-正文宋楷" panose="02000000000000000000" pitchFamily="2" charset="-122"/>
              <a:ea typeface="字魂36号-正文宋楷" panose="02000000000000000000" pitchFamily="2" charset="-122"/>
            </a:endParaRPr>
          </a:p>
        </p:txBody>
      </p:sp>
      <p:sp>
        <p:nvSpPr>
          <p:cNvPr id="92" name="PA_椭圆 39">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2CDD4B66-95AE-4F5B-A5A9-E7C2CCC54E8B}"/>
              </a:ext>
            </a:extLst>
          </p:cNvPr>
          <p:cNvSpPr/>
          <p:nvPr>
            <p:custDataLst>
              <p:tags r:id="rId7"/>
            </p:custDataLst>
          </p:nvPr>
        </p:nvSpPr>
        <p:spPr>
          <a:xfrm>
            <a:off x="1828333" y="3938404"/>
            <a:ext cx="594355" cy="594355"/>
          </a:xfrm>
          <a:prstGeom prst="ellipse">
            <a:avLst/>
          </a:prstGeom>
          <a:solidFill>
            <a:srgbClr val="DE044A"/>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latin typeface="字魂36号-正文宋楷" panose="02000000000000000000" pitchFamily="2" charset="-122"/>
              <a:ea typeface="字魂36号-正文宋楷" panose="02000000000000000000" pitchFamily="2" charset="-122"/>
            </a:endParaRPr>
          </a:p>
        </p:txBody>
      </p:sp>
      <p:grpSp>
        <p:nvGrpSpPr>
          <p:cNvPr id="93" name="PA_组合 45">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8645AD4D-D063-4D63-9A81-41856ADD2CB8}"/>
              </a:ext>
            </a:extLst>
          </p:cNvPr>
          <p:cNvGrpSpPr/>
          <p:nvPr>
            <p:custDataLst>
              <p:tags r:id="rId8"/>
            </p:custDataLst>
          </p:nvPr>
        </p:nvGrpSpPr>
        <p:grpSpPr>
          <a:xfrm>
            <a:off x="1988985" y="4118109"/>
            <a:ext cx="273051" cy="234951"/>
            <a:chOff x="1941513" y="2401886"/>
            <a:chExt cx="273050" cy="234951"/>
          </a:xfrm>
          <a:solidFill>
            <a:schemeClr val="bg1"/>
          </a:solidFill>
        </p:grpSpPr>
        <p:sp>
          <p:nvSpPr>
            <p:cNvPr id="94" name="Oval 46">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4BE11E4E-6C75-4E0A-9D14-AA665221D5EA}"/>
                </a:ext>
              </a:extLst>
            </p:cNvPr>
            <p:cNvSpPr>
              <a:spLocks/>
            </p:cNvSpPr>
            <p:nvPr/>
          </p:nvSpPr>
          <p:spPr bwMode="auto">
            <a:xfrm>
              <a:off x="1941513" y="2401886"/>
              <a:ext cx="180975" cy="68263"/>
            </a:xfrm>
            <a:prstGeom prst="ellipse">
              <a:avLst/>
            </a:prstGeom>
            <a:grpFill/>
            <a:ln w="9525">
              <a:noFill/>
              <a:round/>
              <a:headEnd/>
              <a:tailEnd/>
            </a:ln>
          </p:spPr>
          <p:txBody>
            <a:bodyPr anchor="ctr"/>
            <a:lstStyle/>
            <a:p>
              <a:pPr algn="ctr"/>
              <a:endParaRPr>
                <a:latin typeface="字魂36号-正文宋楷" panose="02000000000000000000" pitchFamily="2" charset="-122"/>
                <a:ea typeface="字魂36号-正文宋楷" panose="02000000000000000000" pitchFamily="2" charset="-122"/>
              </a:endParaRPr>
            </a:p>
          </p:txBody>
        </p:sp>
        <p:sp>
          <p:nvSpPr>
            <p:cNvPr id="95" name="Freeform: Shape 47">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2D0BBE54-0B73-4CB6-A372-AA2285E9E277}"/>
                </a:ext>
              </a:extLst>
            </p:cNvPr>
            <p:cNvSpPr>
              <a:spLocks/>
            </p:cNvSpPr>
            <p:nvPr/>
          </p:nvSpPr>
          <p:spPr bwMode="auto">
            <a:xfrm>
              <a:off x="1941513" y="2459036"/>
              <a:ext cx="180975" cy="46038"/>
            </a:xfrm>
            <a:custGeom>
              <a:avLst/>
              <a:gdLst/>
              <a:ahLst/>
              <a:cxnLst>
                <a:cxn ang="0">
                  <a:pos x="40" y="20"/>
                </a:cxn>
                <a:cxn ang="0">
                  <a:pos x="79" y="5"/>
                </a:cxn>
                <a:cxn ang="0">
                  <a:pos x="78" y="1"/>
                </a:cxn>
                <a:cxn ang="0">
                  <a:pos x="77" y="1"/>
                </a:cxn>
                <a:cxn ang="0">
                  <a:pos x="69" y="5"/>
                </a:cxn>
                <a:cxn ang="0">
                  <a:pos x="40" y="9"/>
                </a:cxn>
                <a:cxn ang="0">
                  <a:pos x="10" y="5"/>
                </a:cxn>
                <a:cxn ang="0">
                  <a:pos x="2" y="0"/>
                </a:cxn>
                <a:cxn ang="0">
                  <a:pos x="1" y="1"/>
                </a:cxn>
                <a:cxn ang="0">
                  <a:pos x="0" y="5"/>
                </a:cxn>
                <a:cxn ang="0">
                  <a:pos x="40" y="20"/>
                </a:cxn>
              </a:cxnLst>
              <a:rect l="0" t="0" r="r" b="b"/>
              <a:pathLst>
                <a:path w="79" h="20">
                  <a:moveTo>
                    <a:pt x="40" y="20"/>
                  </a:moveTo>
                  <a:cubicBezTo>
                    <a:pt x="61" y="20"/>
                    <a:pt x="79" y="13"/>
                    <a:pt x="79" y="5"/>
                  </a:cubicBezTo>
                  <a:cubicBezTo>
                    <a:pt x="79" y="3"/>
                    <a:pt x="79" y="2"/>
                    <a:pt x="78" y="1"/>
                  </a:cubicBezTo>
                  <a:cubicBezTo>
                    <a:pt x="78" y="1"/>
                    <a:pt x="77" y="0"/>
                    <a:pt x="77" y="1"/>
                  </a:cubicBezTo>
                  <a:cubicBezTo>
                    <a:pt x="74" y="2"/>
                    <a:pt x="72" y="3"/>
                    <a:pt x="69" y="5"/>
                  </a:cubicBezTo>
                  <a:cubicBezTo>
                    <a:pt x="61" y="8"/>
                    <a:pt x="51" y="9"/>
                    <a:pt x="40" y="9"/>
                  </a:cubicBezTo>
                  <a:cubicBezTo>
                    <a:pt x="29" y="9"/>
                    <a:pt x="18" y="8"/>
                    <a:pt x="10" y="5"/>
                  </a:cubicBezTo>
                  <a:cubicBezTo>
                    <a:pt x="7" y="3"/>
                    <a:pt x="5" y="2"/>
                    <a:pt x="2" y="0"/>
                  </a:cubicBezTo>
                  <a:cubicBezTo>
                    <a:pt x="2" y="0"/>
                    <a:pt x="2" y="1"/>
                    <a:pt x="1" y="1"/>
                  </a:cubicBezTo>
                  <a:cubicBezTo>
                    <a:pt x="1" y="2"/>
                    <a:pt x="0" y="3"/>
                    <a:pt x="0" y="5"/>
                  </a:cubicBezTo>
                  <a:cubicBezTo>
                    <a:pt x="0" y="13"/>
                    <a:pt x="18" y="20"/>
                    <a:pt x="40" y="20"/>
                  </a:cubicBezTo>
                </a:path>
              </a:pathLst>
            </a:custGeom>
            <a:grpFill/>
            <a:ln w="9525">
              <a:noFill/>
              <a:round/>
              <a:headEnd/>
              <a:tailEnd/>
            </a:ln>
          </p:spPr>
          <p:txBody>
            <a:bodyPr anchor="ctr"/>
            <a:lstStyle/>
            <a:p>
              <a:pPr algn="ctr"/>
              <a:endParaRPr>
                <a:latin typeface="字魂36号-正文宋楷" panose="02000000000000000000" pitchFamily="2" charset="-122"/>
                <a:ea typeface="字魂36号-正文宋楷" panose="02000000000000000000" pitchFamily="2" charset="-122"/>
              </a:endParaRPr>
            </a:p>
          </p:txBody>
        </p:sp>
        <p:sp>
          <p:nvSpPr>
            <p:cNvPr id="96" name="Freeform: Shape 48">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5B417ECE-1ED4-42EF-81CA-E98F166759C6}"/>
                </a:ext>
              </a:extLst>
            </p:cNvPr>
            <p:cNvSpPr>
              <a:spLocks/>
            </p:cNvSpPr>
            <p:nvPr/>
          </p:nvSpPr>
          <p:spPr bwMode="auto">
            <a:xfrm>
              <a:off x="1941513" y="2562224"/>
              <a:ext cx="127000" cy="46038"/>
            </a:xfrm>
            <a:custGeom>
              <a:avLst/>
              <a:gdLst/>
              <a:ahLst/>
              <a:cxnLst>
                <a:cxn ang="0">
                  <a:pos x="51" y="9"/>
                </a:cxn>
                <a:cxn ang="0">
                  <a:pos x="50" y="9"/>
                </a:cxn>
                <a:cxn ang="0">
                  <a:pos x="40" y="9"/>
                </a:cxn>
                <a:cxn ang="0">
                  <a:pos x="10" y="5"/>
                </a:cxn>
                <a:cxn ang="0">
                  <a:pos x="3" y="1"/>
                </a:cxn>
                <a:cxn ang="0">
                  <a:pos x="1" y="1"/>
                </a:cxn>
                <a:cxn ang="0">
                  <a:pos x="0" y="5"/>
                </a:cxn>
                <a:cxn ang="0">
                  <a:pos x="40" y="20"/>
                </a:cxn>
                <a:cxn ang="0">
                  <a:pos x="54" y="19"/>
                </a:cxn>
                <a:cxn ang="0">
                  <a:pos x="55" y="18"/>
                </a:cxn>
                <a:cxn ang="0">
                  <a:pos x="51" y="9"/>
                </a:cxn>
              </a:cxnLst>
              <a:rect l="0" t="0" r="r" b="b"/>
              <a:pathLst>
                <a:path w="55" h="20">
                  <a:moveTo>
                    <a:pt x="51" y="9"/>
                  </a:moveTo>
                  <a:cubicBezTo>
                    <a:pt x="51" y="9"/>
                    <a:pt x="51" y="9"/>
                    <a:pt x="50" y="9"/>
                  </a:cubicBezTo>
                  <a:cubicBezTo>
                    <a:pt x="47" y="9"/>
                    <a:pt x="43" y="9"/>
                    <a:pt x="40" y="9"/>
                  </a:cubicBezTo>
                  <a:cubicBezTo>
                    <a:pt x="29" y="9"/>
                    <a:pt x="18" y="8"/>
                    <a:pt x="10" y="5"/>
                  </a:cubicBezTo>
                  <a:cubicBezTo>
                    <a:pt x="7" y="3"/>
                    <a:pt x="5" y="3"/>
                    <a:pt x="3" y="1"/>
                  </a:cubicBezTo>
                  <a:cubicBezTo>
                    <a:pt x="2" y="0"/>
                    <a:pt x="1" y="1"/>
                    <a:pt x="1" y="1"/>
                  </a:cubicBezTo>
                  <a:cubicBezTo>
                    <a:pt x="1" y="2"/>
                    <a:pt x="0" y="3"/>
                    <a:pt x="0" y="5"/>
                  </a:cubicBezTo>
                  <a:cubicBezTo>
                    <a:pt x="0" y="13"/>
                    <a:pt x="18" y="20"/>
                    <a:pt x="40" y="20"/>
                  </a:cubicBezTo>
                  <a:cubicBezTo>
                    <a:pt x="44" y="20"/>
                    <a:pt x="50" y="20"/>
                    <a:pt x="54" y="19"/>
                  </a:cubicBezTo>
                  <a:cubicBezTo>
                    <a:pt x="55" y="19"/>
                    <a:pt x="55" y="19"/>
                    <a:pt x="55" y="18"/>
                  </a:cubicBezTo>
                  <a:cubicBezTo>
                    <a:pt x="53" y="16"/>
                    <a:pt x="51" y="12"/>
                    <a:pt x="51" y="9"/>
                  </a:cubicBezTo>
                </a:path>
              </a:pathLst>
            </a:custGeom>
            <a:grpFill/>
            <a:ln w="9525">
              <a:noFill/>
              <a:round/>
              <a:headEnd/>
              <a:tailEnd/>
            </a:ln>
          </p:spPr>
          <p:txBody>
            <a:bodyPr anchor="ctr"/>
            <a:lstStyle/>
            <a:p>
              <a:pPr algn="ctr"/>
              <a:endParaRPr>
                <a:latin typeface="字魂36号-正文宋楷" panose="02000000000000000000" pitchFamily="2" charset="-122"/>
                <a:ea typeface="字魂36号-正文宋楷" panose="02000000000000000000" pitchFamily="2" charset="-122"/>
              </a:endParaRPr>
            </a:p>
          </p:txBody>
        </p:sp>
        <p:sp>
          <p:nvSpPr>
            <p:cNvPr id="97" name="Freeform: Shape 49">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75E323F0-7147-41A5-B7F4-31CA42F891C0}"/>
                </a:ext>
              </a:extLst>
            </p:cNvPr>
            <p:cNvSpPr>
              <a:spLocks/>
            </p:cNvSpPr>
            <p:nvPr/>
          </p:nvSpPr>
          <p:spPr bwMode="auto">
            <a:xfrm>
              <a:off x="1941513" y="2527299"/>
              <a:ext cx="117475" cy="46038"/>
            </a:xfrm>
            <a:custGeom>
              <a:avLst/>
              <a:gdLst/>
              <a:ahLst/>
              <a:cxnLst>
                <a:cxn ang="0">
                  <a:pos x="40" y="20"/>
                </a:cxn>
                <a:cxn ang="0">
                  <a:pos x="49" y="19"/>
                </a:cxn>
                <a:cxn ang="0">
                  <a:pos x="50" y="19"/>
                </a:cxn>
                <a:cxn ang="0">
                  <a:pos x="51" y="10"/>
                </a:cxn>
                <a:cxn ang="0">
                  <a:pos x="51" y="9"/>
                </a:cxn>
                <a:cxn ang="0">
                  <a:pos x="40" y="9"/>
                </a:cxn>
                <a:cxn ang="0">
                  <a:pos x="10" y="5"/>
                </a:cxn>
                <a:cxn ang="0">
                  <a:pos x="3" y="1"/>
                </a:cxn>
                <a:cxn ang="0">
                  <a:pos x="1" y="1"/>
                </a:cxn>
                <a:cxn ang="0">
                  <a:pos x="0" y="5"/>
                </a:cxn>
                <a:cxn ang="0">
                  <a:pos x="40" y="20"/>
                </a:cxn>
              </a:cxnLst>
              <a:rect l="0" t="0" r="r" b="b"/>
              <a:pathLst>
                <a:path w="51" h="20">
                  <a:moveTo>
                    <a:pt x="40" y="20"/>
                  </a:moveTo>
                  <a:cubicBezTo>
                    <a:pt x="44" y="20"/>
                    <a:pt x="47" y="20"/>
                    <a:pt x="49" y="19"/>
                  </a:cubicBezTo>
                  <a:cubicBezTo>
                    <a:pt x="50" y="19"/>
                    <a:pt x="50" y="19"/>
                    <a:pt x="50" y="19"/>
                  </a:cubicBezTo>
                  <a:cubicBezTo>
                    <a:pt x="50" y="16"/>
                    <a:pt x="50" y="13"/>
                    <a:pt x="51" y="10"/>
                  </a:cubicBezTo>
                  <a:cubicBezTo>
                    <a:pt x="51" y="9"/>
                    <a:pt x="51" y="9"/>
                    <a:pt x="51" y="9"/>
                  </a:cubicBezTo>
                  <a:cubicBezTo>
                    <a:pt x="47" y="9"/>
                    <a:pt x="44" y="9"/>
                    <a:pt x="40" y="9"/>
                  </a:cubicBezTo>
                  <a:cubicBezTo>
                    <a:pt x="29" y="9"/>
                    <a:pt x="18" y="8"/>
                    <a:pt x="10" y="5"/>
                  </a:cubicBezTo>
                  <a:cubicBezTo>
                    <a:pt x="7" y="3"/>
                    <a:pt x="5" y="3"/>
                    <a:pt x="3" y="1"/>
                  </a:cubicBezTo>
                  <a:cubicBezTo>
                    <a:pt x="2" y="0"/>
                    <a:pt x="1" y="1"/>
                    <a:pt x="1" y="1"/>
                  </a:cubicBezTo>
                  <a:cubicBezTo>
                    <a:pt x="1" y="2"/>
                    <a:pt x="0" y="3"/>
                    <a:pt x="0" y="5"/>
                  </a:cubicBezTo>
                  <a:cubicBezTo>
                    <a:pt x="0" y="13"/>
                    <a:pt x="18" y="20"/>
                    <a:pt x="40" y="20"/>
                  </a:cubicBezTo>
                </a:path>
              </a:pathLst>
            </a:custGeom>
            <a:grpFill/>
            <a:ln w="9525">
              <a:noFill/>
              <a:round/>
              <a:headEnd/>
              <a:tailEnd/>
            </a:ln>
          </p:spPr>
          <p:txBody>
            <a:bodyPr anchor="ctr"/>
            <a:lstStyle/>
            <a:p>
              <a:pPr algn="ctr"/>
              <a:endParaRPr>
                <a:latin typeface="字魂36号-正文宋楷" panose="02000000000000000000" pitchFamily="2" charset="-122"/>
                <a:ea typeface="字魂36号-正文宋楷" panose="02000000000000000000" pitchFamily="2" charset="-122"/>
              </a:endParaRPr>
            </a:p>
          </p:txBody>
        </p:sp>
        <p:sp>
          <p:nvSpPr>
            <p:cNvPr id="98" name="Freeform: Shape 50">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67CC5E8A-8C54-4E4E-BC4B-EBAF524AB887}"/>
                </a:ext>
              </a:extLst>
            </p:cNvPr>
            <p:cNvSpPr>
              <a:spLocks/>
            </p:cNvSpPr>
            <p:nvPr/>
          </p:nvSpPr>
          <p:spPr bwMode="auto">
            <a:xfrm>
              <a:off x="1941513" y="2492374"/>
              <a:ext cx="142875" cy="46038"/>
            </a:xfrm>
            <a:custGeom>
              <a:avLst/>
              <a:gdLst/>
              <a:ahLst/>
              <a:cxnLst>
                <a:cxn ang="0">
                  <a:pos x="61" y="8"/>
                </a:cxn>
                <a:cxn ang="0">
                  <a:pos x="61" y="7"/>
                </a:cxn>
                <a:cxn ang="0">
                  <a:pos x="40" y="9"/>
                </a:cxn>
                <a:cxn ang="0">
                  <a:pos x="10" y="5"/>
                </a:cxn>
                <a:cxn ang="0">
                  <a:pos x="3" y="1"/>
                </a:cxn>
                <a:cxn ang="0">
                  <a:pos x="1" y="1"/>
                </a:cxn>
                <a:cxn ang="0">
                  <a:pos x="0" y="5"/>
                </a:cxn>
                <a:cxn ang="0">
                  <a:pos x="40" y="20"/>
                </a:cxn>
                <a:cxn ang="0">
                  <a:pos x="52" y="19"/>
                </a:cxn>
                <a:cxn ang="0">
                  <a:pos x="53" y="18"/>
                </a:cxn>
                <a:cxn ang="0">
                  <a:pos x="61" y="8"/>
                </a:cxn>
              </a:cxnLst>
              <a:rect l="0" t="0" r="r" b="b"/>
              <a:pathLst>
                <a:path w="62" h="20">
                  <a:moveTo>
                    <a:pt x="61" y="8"/>
                  </a:moveTo>
                  <a:cubicBezTo>
                    <a:pt x="61" y="8"/>
                    <a:pt x="62" y="7"/>
                    <a:pt x="61" y="7"/>
                  </a:cubicBezTo>
                  <a:cubicBezTo>
                    <a:pt x="54" y="9"/>
                    <a:pt x="48" y="9"/>
                    <a:pt x="40" y="9"/>
                  </a:cubicBezTo>
                  <a:cubicBezTo>
                    <a:pt x="29" y="9"/>
                    <a:pt x="18" y="8"/>
                    <a:pt x="10" y="5"/>
                  </a:cubicBezTo>
                  <a:cubicBezTo>
                    <a:pt x="7" y="3"/>
                    <a:pt x="5" y="2"/>
                    <a:pt x="3" y="1"/>
                  </a:cubicBezTo>
                  <a:cubicBezTo>
                    <a:pt x="2" y="0"/>
                    <a:pt x="2" y="1"/>
                    <a:pt x="1" y="1"/>
                  </a:cubicBezTo>
                  <a:cubicBezTo>
                    <a:pt x="1" y="2"/>
                    <a:pt x="0" y="3"/>
                    <a:pt x="0" y="5"/>
                  </a:cubicBezTo>
                  <a:cubicBezTo>
                    <a:pt x="0" y="13"/>
                    <a:pt x="18" y="20"/>
                    <a:pt x="40" y="20"/>
                  </a:cubicBezTo>
                  <a:cubicBezTo>
                    <a:pt x="44" y="20"/>
                    <a:pt x="48" y="20"/>
                    <a:pt x="52" y="19"/>
                  </a:cubicBezTo>
                  <a:cubicBezTo>
                    <a:pt x="53" y="19"/>
                    <a:pt x="53" y="18"/>
                    <a:pt x="53" y="18"/>
                  </a:cubicBezTo>
                  <a:cubicBezTo>
                    <a:pt x="55" y="14"/>
                    <a:pt x="58" y="11"/>
                    <a:pt x="61" y="8"/>
                  </a:cubicBezTo>
                </a:path>
              </a:pathLst>
            </a:custGeom>
            <a:grpFill/>
            <a:ln w="9525">
              <a:noFill/>
              <a:round/>
              <a:headEnd/>
              <a:tailEnd/>
            </a:ln>
          </p:spPr>
          <p:txBody>
            <a:bodyPr anchor="ctr"/>
            <a:lstStyle/>
            <a:p>
              <a:pPr algn="ctr"/>
              <a:endParaRPr>
                <a:latin typeface="字魂36号-正文宋楷" panose="02000000000000000000" pitchFamily="2" charset="-122"/>
                <a:ea typeface="字魂36号-正文宋楷" panose="02000000000000000000" pitchFamily="2" charset="-122"/>
              </a:endParaRPr>
            </a:p>
          </p:txBody>
        </p:sp>
        <p:sp>
          <p:nvSpPr>
            <p:cNvPr id="99" name="Freeform: Shape 51">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8A3C6797-F747-4A40-BA25-0243CFFA676F}"/>
                </a:ext>
              </a:extLst>
            </p:cNvPr>
            <p:cNvSpPr>
              <a:spLocks/>
            </p:cNvSpPr>
            <p:nvPr/>
          </p:nvSpPr>
          <p:spPr bwMode="auto">
            <a:xfrm>
              <a:off x="2125663" y="2528887"/>
              <a:ext cx="36512" cy="76200"/>
            </a:xfrm>
            <a:custGeom>
              <a:avLst/>
              <a:gdLst/>
              <a:ahLst/>
              <a:cxnLst>
                <a:cxn ang="0">
                  <a:pos x="10" y="14"/>
                </a:cxn>
                <a:cxn ang="0">
                  <a:pos x="5" y="10"/>
                </a:cxn>
                <a:cxn ang="0">
                  <a:pos x="9" y="8"/>
                </a:cxn>
                <a:cxn ang="0">
                  <a:pos x="13" y="9"/>
                </a:cxn>
                <a:cxn ang="0">
                  <a:pos x="13" y="9"/>
                </a:cxn>
                <a:cxn ang="0">
                  <a:pos x="15" y="8"/>
                </a:cxn>
                <a:cxn ang="0">
                  <a:pos x="15" y="6"/>
                </a:cxn>
                <a:cxn ang="0">
                  <a:pos x="15" y="5"/>
                </a:cxn>
                <a:cxn ang="0">
                  <a:pos x="10" y="4"/>
                </a:cxn>
                <a:cxn ang="0">
                  <a:pos x="10" y="4"/>
                </a:cxn>
                <a:cxn ang="0">
                  <a:pos x="10" y="1"/>
                </a:cxn>
                <a:cxn ang="0">
                  <a:pos x="9" y="0"/>
                </a:cxn>
                <a:cxn ang="0">
                  <a:pos x="8" y="0"/>
                </a:cxn>
                <a:cxn ang="0">
                  <a:pos x="7" y="1"/>
                </a:cxn>
                <a:cxn ang="0">
                  <a:pos x="7" y="4"/>
                </a:cxn>
                <a:cxn ang="0">
                  <a:pos x="6" y="4"/>
                </a:cxn>
                <a:cxn ang="0">
                  <a:pos x="1" y="11"/>
                </a:cxn>
                <a:cxn ang="0">
                  <a:pos x="7" y="18"/>
                </a:cxn>
                <a:cxn ang="0">
                  <a:pos x="11" y="22"/>
                </a:cxn>
                <a:cxn ang="0">
                  <a:pos x="7" y="25"/>
                </a:cxn>
                <a:cxn ang="0">
                  <a:pos x="3" y="24"/>
                </a:cxn>
                <a:cxn ang="0">
                  <a:pos x="2" y="23"/>
                </a:cxn>
                <a:cxn ang="0">
                  <a:pos x="1" y="24"/>
                </a:cxn>
                <a:cxn ang="0">
                  <a:pos x="0" y="26"/>
                </a:cxn>
                <a:cxn ang="0">
                  <a:pos x="1" y="27"/>
                </a:cxn>
                <a:cxn ang="0">
                  <a:pos x="6" y="29"/>
                </a:cxn>
                <a:cxn ang="0">
                  <a:pos x="6" y="29"/>
                </a:cxn>
                <a:cxn ang="0">
                  <a:pos x="6" y="31"/>
                </a:cxn>
                <a:cxn ang="0">
                  <a:pos x="8" y="33"/>
                </a:cxn>
                <a:cxn ang="0">
                  <a:pos x="9" y="33"/>
                </a:cxn>
                <a:cxn ang="0">
                  <a:pos x="10" y="31"/>
                </a:cxn>
                <a:cxn ang="0">
                  <a:pos x="10" y="29"/>
                </a:cxn>
                <a:cxn ang="0">
                  <a:pos x="10" y="28"/>
                </a:cxn>
                <a:cxn ang="0">
                  <a:pos x="16" y="21"/>
                </a:cxn>
                <a:cxn ang="0">
                  <a:pos x="10" y="14"/>
                </a:cxn>
              </a:cxnLst>
              <a:rect l="0" t="0" r="r" b="b"/>
              <a:pathLst>
                <a:path w="16" h="33">
                  <a:moveTo>
                    <a:pt x="10" y="14"/>
                  </a:moveTo>
                  <a:cubicBezTo>
                    <a:pt x="6" y="13"/>
                    <a:pt x="5" y="12"/>
                    <a:pt x="5" y="10"/>
                  </a:cubicBezTo>
                  <a:cubicBezTo>
                    <a:pt x="5" y="9"/>
                    <a:pt x="6" y="8"/>
                    <a:pt x="9" y="8"/>
                  </a:cubicBezTo>
                  <a:cubicBezTo>
                    <a:pt x="11" y="8"/>
                    <a:pt x="13" y="9"/>
                    <a:pt x="13" y="9"/>
                  </a:cubicBezTo>
                  <a:cubicBezTo>
                    <a:pt x="13" y="9"/>
                    <a:pt x="13" y="9"/>
                    <a:pt x="13" y="9"/>
                  </a:cubicBezTo>
                  <a:cubicBezTo>
                    <a:pt x="14" y="9"/>
                    <a:pt x="14" y="8"/>
                    <a:pt x="15" y="8"/>
                  </a:cubicBezTo>
                  <a:cubicBezTo>
                    <a:pt x="15" y="6"/>
                    <a:pt x="15" y="6"/>
                    <a:pt x="15" y="6"/>
                  </a:cubicBezTo>
                  <a:cubicBezTo>
                    <a:pt x="15" y="6"/>
                    <a:pt x="15" y="5"/>
                    <a:pt x="15" y="5"/>
                  </a:cubicBezTo>
                  <a:cubicBezTo>
                    <a:pt x="13" y="4"/>
                    <a:pt x="10" y="4"/>
                    <a:pt x="10" y="4"/>
                  </a:cubicBezTo>
                  <a:cubicBezTo>
                    <a:pt x="10" y="4"/>
                    <a:pt x="10" y="4"/>
                    <a:pt x="10" y="4"/>
                  </a:cubicBezTo>
                  <a:cubicBezTo>
                    <a:pt x="10" y="1"/>
                    <a:pt x="10" y="1"/>
                    <a:pt x="10" y="1"/>
                  </a:cubicBezTo>
                  <a:cubicBezTo>
                    <a:pt x="10" y="1"/>
                    <a:pt x="10" y="0"/>
                    <a:pt x="9" y="0"/>
                  </a:cubicBezTo>
                  <a:cubicBezTo>
                    <a:pt x="8" y="0"/>
                    <a:pt x="8" y="0"/>
                    <a:pt x="8" y="0"/>
                  </a:cubicBezTo>
                  <a:cubicBezTo>
                    <a:pt x="7" y="0"/>
                    <a:pt x="7" y="1"/>
                    <a:pt x="7" y="1"/>
                  </a:cubicBezTo>
                  <a:cubicBezTo>
                    <a:pt x="7" y="4"/>
                    <a:pt x="7" y="4"/>
                    <a:pt x="7" y="4"/>
                  </a:cubicBezTo>
                  <a:cubicBezTo>
                    <a:pt x="7" y="4"/>
                    <a:pt x="6" y="4"/>
                    <a:pt x="6" y="4"/>
                  </a:cubicBezTo>
                  <a:cubicBezTo>
                    <a:pt x="3" y="5"/>
                    <a:pt x="1" y="7"/>
                    <a:pt x="1" y="11"/>
                  </a:cubicBezTo>
                  <a:cubicBezTo>
                    <a:pt x="1" y="15"/>
                    <a:pt x="4" y="16"/>
                    <a:pt x="7" y="18"/>
                  </a:cubicBezTo>
                  <a:cubicBezTo>
                    <a:pt x="10" y="19"/>
                    <a:pt x="11" y="20"/>
                    <a:pt x="11" y="22"/>
                  </a:cubicBezTo>
                  <a:cubicBezTo>
                    <a:pt x="11" y="24"/>
                    <a:pt x="10" y="25"/>
                    <a:pt x="7" y="25"/>
                  </a:cubicBezTo>
                  <a:cubicBezTo>
                    <a:pt x="5" y="25"/>
                    <a:pt x="3" y="24"/>
                    <a:pt x="3" y="24"/>
                  </a:cubicBezTo>
                  <a:cubicBezTo>
                    <a:pt x="3" y="23"/>
                    <a:pt x="2" y="23"/>
                    <a:pt x="2" y="23"/>
                  </a:cubicBezTo>
                  <a:cubicBezTo>
                    <a:pt x="2" y="23"/>
                    <a:pt x="1" y="24"/>
                    <a:pt x="1" y="24"/>
                  </a:cubicBezTo>
                  <a:cubicBezTo>
                    <a:pt x="0" y="26"/>
                    <a:pt x="0" y="26"/>
                    <a:pt x="0" y="26"/>
                  </a:cubicBezTo>
                  <a:cubicBezTo>
                    <a:pt x="0" y="26"/>
                    <a:pt x="1" y="27"/>
                    <a:pt x="1" y="27"/>
                  </a:cubicBezTo>
                  <a:cubicBezTo>
                    <a:pt x="3" y="28"/>
                    <a:pt x="6" y="29"/>
                    <a:pt x="6" y="29"/>
                  </a:cubicBezTo>
                  <a:cubicBezTo>
                    <a:pt x="6" y="29"/>
                    <a:pt x="6" y="29"/>
                    <a:pt x="6" y="29"/>
                  </a:cubicBezTo>
                  <a:cubicBezTo>
                    <a:pt x="6" y="31"/>
                    <a:pt x="6" y="31"/>
                    <a:pt x="6" y="31"/>
                  </a:cubicBezTo>
                  <a:cubicBezTo>
                    <a:pt x="6" y="32"/>
                    <a:pt x="7" y="33"/>
                    <a:pt x="8" y="33"/>
                  </a:cubicBezTo>
                  <a:cubicBezTo>
                    <a:pt x="9" y="33"/>
                    <a:pt x="9" y="33"/>
                    <a:pt x="9" y="33"/>
                  </a:cubicBezTo>
                  <a:cubicBezTo>
                    <a:pt x="9" y="33"/>
                    <a:pt x="10" y="32"/>
                    <a:pt x="10" y="31"/>
                  </a:cubicBezTo>
                  <a:cubicBezTo>
                    <a:pt x="10" y="29"/>
                    <a:pt x="10" y="29"/>
                    <a:pt x="10" y="29"/>
                  </a:cubicBezTo>
                  <a:cubicBezTo>
                    <a:pt x="10" y="28"/>
                    <a:pt x="10" y="28"/>
                    <a:pt x="10" y="28"/>
                  </a:cubicBezTo>
                  <a:cubicBezTo>
                    <a:pt x="14" y="28"/>
                    <a:pt x="16" y="25"/>
                    <a:pt x="16" y="21"/>
                  </a:cubicBezTo>
                  <a:cubicBezTo>
                    <a:pt x="16" y="18"/>
                    <a:pt x="14" y="16"/>
                    <a:pt x="10" y="14"/>
                  </a:cubicBezTo>
                </a:path>
              </a:pathLst>
            </a:custGeom>
            <a:grpFill/>
            <a:ln w="9525">
              <a:noFill/>
              <a:round/>
              <a:headEnd/>
              <a:tailEnd/>
            </a:ln>
          </p:spPr>
          <p:txBody>
            <a:bodyPr anchor="ctr"/>
            <a:lstStyle/>
            <a:p>
              <a:pPr algn="ctr"/>
              <a:endParaRPr>
                <a:latin typeface="字魂36号-正文宋楷" panose="02000000000000000000" pitchFamily="2" charset="-122"/>
                <a:ea typeface="字魂36号-正文宋楷" panose="02000000000000000000" pitchFamily="2" charset="-122"/>
              </a:endParaRPr>
            </a:p>
          </p:txBody>
        </p:sp>
        <p:sp>
          <p:nvSpPr>
            <p:cNvPr id="100" name="Freeform: Shape 52">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A1C60E43-10AB-4754-A999-4396C00E8555}"/>
                </a:ext>
              </a:extLst>
            </p:cNvPr>
            <p:cNvSpPr>
              <a:spLocks/>
            </p:cNvSpPr>
            <p:nvPr/>
          </p:nvSpPr>
          <p:spPr bwMode="auto">
            <a:xfrm>
              <a:off x="2074863" y="2497137"/>
              <a:ext cx="139700" cy="139700"/>
            </a:xfrm>
            <a:custGeom>
              <a:avLst/>
              <a:gdLst/>
              <a:ahLst/>
              <a:cxnLst>
                <a:cxn ang="0">
                  <a:pos x="30" y="54"/>
                </a:cxn>
                <a:cxn ang="0">
                  <a:pos x="7" y="30"/>
                </a:cxn>
                <a:cxn ang="0">
                  <a:pos x="30" y="7"/>
                </a:cxn>
                <a:cxn ang="0">
                  <a:pos x="54" y="30"/>
                </a:cxn>
                <a:cxn ang="0">
                  <a:pos x="30" y="54"/>
                </a:cxn>
                <a:cxn ang="0">
                  <a:pos x="30" y="0"/>
                </a:cxn>
                <a:cxn ang="0">
                  <a:pos x="0" y="30"/>
                </a:cxn>
                <a:cxn ang="0">
                  <a:pos x="30" y="61"/>
                </a:cxn>
                <a:cxn ang="0">
                  <a:pos x="61" y="30"/>
                </a:cxn>
                <a:cxn ang="0">
                  <a:pos x="30" y="0"/>
                </a:cxn>
              </a:cxnLst>
              <a:rect l="0" t="0" r="r" b="b"/>
              <a:pathLst>
                <a:path w="61" h="61">
                  <a:moveTo>
                    <a:pt x="30" y="54"/>
                  </a:moveTo>
                  <a:cubicBezTo>
                    <a:pt x="17" y="54"/>
                    <a:pt x="7" y="43"/>
                    <a:pt x="7" y="30"/>
                  </a:cubicBezTo>
                  <a:cubicBezTo>
                    <a:pt x="7" y="17"/>
                    <a:pt x="17" y="7"/>
                    <a:pt x="30" y="7"/>
                  </a:cubicBezTo>
                  <a:cubicBezTo>
                    <a:pt x="43" y="7"/>
                    <a:pt x="54" y="17"/>
                    <a:pt x="54" y="30"/>
                  </a:cubicBezTo>
                  <a:cubicBezTo>
                    <a:pt x="54" y="43"/>
                    <a:pt x="43" y="54"/>
                    <a:pt x="30" y="54"/>
                  </a:cubicBezTo>
                  <a:moveTo>
                    <a:pt x="30" y="0"/>
                  </a:moveTo>
                  <a:cubicBezTo>
                    <a:pt x="13" y="0"/>
                    <a:pt x="0" y="13"/>
                    <a:pt x="0" y="30"/>
                  </a:cubicBezTo>
                  <a:cubicBezTo>
                    <a:pt x="0" y="47"/>
                    <a:pt x="13" y="61"/>
                    <a:pt x="30" y="61"/>
                  </a:cubicBezTo>
                  <a:cubicBezTo>
                    <a:pt x="47" y="61"/>
                    <a:pt x="61" y="47"/>
                    <a:pt x="61" y="30"/>
                  </a:cubicBezTo>
                  <a:cubicBezTo>
                    <a:pt x="61" y="13"/>
                    <a:pt x="47" y="0"/>
                    <a:pt x="30" y="0"/>
                  </a:cubicBezTo>
                </a:path>
              </a:pathLst>
            </a:custGeom>
            <a:grpFill/>
            <a:ln w="9525">
              <a:noFill/>
              <a:round/>
              <a:headEnd/>
              <a:tailEnd/>
            </a:ln>
          </p:spPr>
          <p:txBody>
            <a:bodyPr anchor="ctr"/>
            <a:lstStyle/>
            <a:p>
              <a:pPr algn="ctr"/>
              <a:endParaRPr>
                <a:latin typeface="字魂36号-正文宋楷" panose="02000000000000000000" pitchFamily="2" charset="-122"/>
                <a:ea typeface="字魂36号-正文宋楷" panose="02000000000000000000" pitchFamily="2" charset="-122"/>
              </a:endParaRPr>
            </a:p>
          </p:txBody>
        </p:sp>
      </p:grpSp>
      <p:sp>
        <p:nvSpPr>
          <p:cNvPr id="101" name="PA_文本框 28">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C46EE623-F228-4C40-907F-EB6AC78FE3D7}"/>
              </a:ext>
            </a:extLst>
          </p:cNvPr>
          <p:cNvSpPr txBox="1"/>
          <p:nvPr>
            <p:custDataLst>
              <p:tags r:id="rId9"/>
            </p:custDataLst>
          </p:nvPr>
        </p:nvSpPr>
        <p:spPr bwMode="auto">
          <a:xfrm>
            <a:off x="2583339" y="3935743"/>
            <a:ext cx="1261884" cy="307777"/>
          </a:xfrm>
          <a:prstGeom prst="rect">
            <a:avLst/>
          </a:prstGeom>
          <a:noFill/>
        </p:spPr>
        <p:txBody>
          <a:bodyPr wrap="none">
            <a:normAutofit/>
          </a:bodyPr>
          <a:lstStyle/>
          <a:p>
            <a:pPr eaLnBrk="1" fontAlgn="auto" hangingPunct="1">
              <a:defRPr/>
            </a:pPr>
            <a:r>
              <a:rPr lang="zh-CN" altLang="en-US" sz="1400" b="1" dirty="0">
                <a:solidFill>
                  <a:schemeClr val="dk1">
                    <a:lumMod val="100000"/>
                  </a:schemeClr>
                </a:solidFill>
                <a:latin typeface="字魂36号-正文宋楷" panose="02000000000000000000" pitchFamily="2" charset="-122"/>
                <a:ea typeface="字魂36号-正文宋楷" panose="02000000000000000000" pitchFamily="2" charset="-122"/>
              </a:rPr>
              <a:t>输入标题文本</a:t>
            </a:r>
          </a:p>
        </p:txBody>
      </p:sp>
      <p:sp>
        <p:nvSpPr>
          <p:cNvPr id="102" name="PA_文本框 29">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9F09BC81-6D50-467E-81CB-8DAB2D0E99A2}"/>
              </a:ext>
            </a:extLst>
          </p:cNvPr>
          <p:cNvSpPr txBox="1"/>
          <p:nvPr>
            <p:custDataLst>
              <p:tags r:id="rId10"/>
            </p:custDataLst>
          </p:nvPr>
        </p:nvSpPr>
        <p:spPr bwMode="auto">
          <a:xfrm>
            <a:off x="2583341" y="4243522"/>
            <a:ext cx="2605087" cy="445763"/>
          </a:xfrm>
          <a:prstGeom prst="rect">
            <a:avLst/>
          </a:prstGeom>
          <a:noFill/>
        </p:spPr>
        <p:txBody>
          <a:bodyPr wrap="square">
            <a:normAutofit lnSpcReduction="10000"/>
          </a:bodyPr>
          <a:lstStyle/>
          <a:p>
            <a:pPr eaLnBrk="1" fontAlgn="auto" hangingPunct="1">
              <a:lnSpc>
                <a:spcPct val="120000"/>
              </a:lnSpc>
              <a:defRPr/>
            </a:pPr>
            <a:r>
              <a:rPr lang="zh-CN" altLang="en-US" sz="1000" dirty="0">
                <a:solidFill>
                  <a:schemeClr val="dk1">
                    <a:lumMod val="100000"/>
                  </a:schemeClr>
                </a:solidFill>
                <a:latin typeface="字魂36号-正文宋楷" panose="02000000000000000000" pitchFamily="2" charset="-122"/>
                <a:ea typeface="字魂36号-正文宋楷" panose="02000000000000000000" pitchFamily="2" charset="-122"/>
              </a:rPr>
              <a:t>输入替换内容内容输入替换内容内容</a:t>
            </a:r>
            <a:br>
              <a:rPr lang="zh-CN" altLang="en-US" sz="1000" dirty="0">
                <a:solidFill>
                  <a:schemeClr val="dk1">
                    <a:lumMod val="100000"/>
                  </a:schemeClr>
                </a:solidFill>
                <a:latin typeface="字魂36号-正文宋楷" panose="02000000000000000000" pitchFamily="2" charset="-122"/>
                <a:ea typeface="字魂36号-正文宋楷" panose="02000000000000000000" pitchFamily="2" charset="-122"/>
              </a:rPr>
            </a:br>
            <a:endParaRPr lang="zh-CN" altLang="en-US" sz="1000" dirty="0">
              <a:solidFill>
                <a:schemeClr val="dk1">
                  <a:lumMod val="100000"/>
                </a:schemeClr>
              </a:solidFill>
              <a:latin typeface="字魂36号-正文宋楷" panose="02000000000000000000" pitchFamily="2" charset="-122"/>
              <a:ea typeface="字魂36号-正文宋楷" panose="02000000000000000000" pitchFamily="2" charset="-122"/>
            </a:endParaRPr>
          </a:p>
        </p:txBody>
      </p:sp>
      <p:sp>
        <p:nvSpPr>
          <p:cNvPr id="103" name="PA_椭圆 38">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A49A73D3-FC0A-4431-A2F4-05E99F223C91}"/>
              </a:ext>
            </a:extLst>
          </p:cNvPr>
          <p:cNvSpPr/>
          <p:nvPr>
            <p:custDataLst>
              <p:tags r:id="rId11"/>
            </p:custDataLst>
          </p:nvPr>
        </p:nvSpPr>
        <p:spPr>
          <a:xfrm>
            <a:off x="1828333" y="5049861"/>
            <a:ext cx="594355" cy="594355"/>
          </a:xfrm>
          <a:prstGeom prst="ellipse">
            <a:avLst/>
          </a:prstGeom>
          <a:solidFill>
            <a:srgbClr val="1D1B5A"/>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latin typeface="字魂36号-正文宋楷" panose="02000000000000000000" pitchFamily="2" charset="-122"/>
              <a:ea typeface="字魂36号-正文宋楷" panose="02000000000000000000" pitchFamily="2" charset="-122"/>
            </a:endParaRPr>
          </a:p>
        </p:txBody>
      </p:sp>
      <p:grpSp>
        <p:nvGrpSpPr>
          <p:cNvPr id="104" name="PA_组合 40">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FB387BAD-F3C6-4EBB-902C-187D3317A6B2}"/>
              </a:ext>
            </a:extLst>
          </p:cNvPr>
          <p:cNvGrpSpPr/>
          <p:nvPr>
            <p:custDataLst>
              <p:tags r:id="rId12"/>
            </p:custDataLst>
          </p:nvPr>
        </p:nvGrpSpPr>
        <p:grpSpPr>
          <a:xfrm>
            <a:off x="1988985" y="5212103"/>
            <a:ext cx="273051" cy="269875"/>
            <a:chOff x="3959226" y="1355724"/>
            <a:chExt cx="273050" cy="269875"/>
          </a:xfrm>
          <a:solidFill>
            <a:schemeClr val="bg1"/>
          </a:solidFill>
        </p:grpSpPr>
        <p:sp>
          <p:nvSpPr>
            <p:cNvPr id="105" name="Freeform: Shape 41">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3EE2A945-22D2-4E8B-9422-9001041A6158}"/>
                </a:ext>
              </a:extLst>
            </p:cNvPr>
            <p:cNvSpPr>
              <a:spLocks/>
            </p:cNvSpPr>
            <p:nvPr/>
          </p:nvSpPr>
          <p:spPr bwMode="auto">
            <a:xfrm>
              <a:off x="3983038" y="1376361"/>
              <a:ext cx="249238" cy="249238"/>
            </a:xfrm>
            <a:custGeom>
              <a:avLst/>
              <a:gdLst/>
              <a:ahLst/>
              <a:cxnLst>
                <a:cxn ang="0">
                  <a:pos x="54" y="0"/>
                </a:cxn>
                <a:cxn ang="0">
                  <a:pos x="25" y="9"/>
                </a:cxn>
                <a:cxn ang="0">
                  <a:pos x="25" y="10"/>
                </a:cxn>
                <a:cxn ang="0">
                  <a:pos x="30" y="16"/>
                </a:cxn>
                <a:cxn ang="0">
                  <a:pos x="32" y="16"/>
                </a:cxn>
                <a:cxn ang="0">
                  <a:pos x="54" y="10"/>
                </a:cxn>
                <a:cxn ang="0">
                  <a:pos x="99" y="54"/>
                </a:cxn>
                <a:cxn ang="0">
                  <a:pos x="54" y="99"/>
                </a:cxn>
                <a:cxn ang="0">
                  <a:pos x="10" y="54"/>
                </a:cxn>
                <a:cxn ang="0">
                  <a:pos x="14" y="34"/>
                </a:cxn>
                <a:cxn ang="0">
                  <a:pos x="15" y="32"/>
                </a:cxn>
                <a:cxn ang="0">
                  <a:pos x="9" y="27"/>
                </a:cxn>
                <a:cxn ang="0">
                  <a:pos x="7" y="27"/>
                </a:cxn>
                <a:cxn ang="0">
                  <a:pos x="0" y="54"/>
                </a:cxn>
                <a:cxn ang="0">
                  <a:pos x="54" y="109"/>
                </a:cxn>
                <a:cxn ang="0">
                  <a:pos x="109" y="54"/>
                </a:cxn>
                <a:cxn ang="0">
                  <a:pos x="54" y="0"/>
                </a:cxn>
              </a:cxnLst>
              <a:rect l="0" t="0" r="r" b="b"/>
              <a:pathLst>
                <a:path w="109" h="109">
                  <a:moveTo>
                    <a:pt x="54" y="0"/>
                  </a:moveTo>
                  <a:cubicBezTo>
                    <a:pt x="44" y="0"/>
                    <a:pt x="33" y="3"/>
                    <a:pt x="25" y="9"/>
                  </a:cubicBezTo>
                  <a:cubicBezTo>
                    <a:pt x="25" y="9"/>
                    <a:pt x="24" y="9"/>
                    <a:pt x="25" y="10"/>
                  </a:cubicBezTo>
                  <a:cubicBezTo>
                    <a:pt x="30" y="16"/>
                    <a:pt x="30" y="16"/>
                    <a:pt x="30" y="16"/>
                  </a:cubicBezTo>
                  <a:cubicBezTo>
                    <a:pt x="31" y="16"/>
                    <a:pt x="32" y="16"/>
                    <a:pt x="32" y="16"/>
                  </a:cubicBezTo>
                  <a:cubicBezTo>
                    <a:pt x="39" y="12"/>
                    <a:pt x="46" y="10"/>
                    <a:pt x="54" y="10"/>
                  </a:cubicBezTo>
                  <a:cubicBezTo>
                    <a:pt x="79" y="10"/>
                    <a:pt x="99" y="30"/>
                    <a:pt x="99" y="54"/>
                  </a:cubicBezTo>
                  <a:cubicBezTo>
                    <a:pt x="99" y="79"/>
                    <a:pt x="79" y="99"/>
                    <a:pt x="54" y="99"/>
                  </a:cubicBezTo>
                  <a:cubicBezTo>
                    <a:pt x="30" y="99"/>
                    <a:pt x="10" y="79"/>
                    <a:pt x="10" y="54"/>
                  </a:cubicBezTo>
                  <a:cubicBezTo>
                    <a:pt x="10" y="47"/>
                    <a:pt x="11" y="40"/>
                    <a:pt x="14" y="34"/>
                  </a:cubicBezTo>
                  <a:cubicBezTo>
                    <a:pt x="15" y="33"/>
                    <a:pt x="15" y="32"/>
                    <a:pt x="15" y="32"/>
                  </a:cubicBezTo>
                  <a:cubicBezTo>
                    <a:pt x="9" y="27"/>
                    <a:pt x="9" y="27"/>
                    <a:pt x="9" y="27"/>
                  </a:cubicBezTo>
                  <a:cubicBezTo>
                    <a:pt x="8" y="26"/>
                    <a:pt x="8" y="27"/>
                    <a:pt x="7" y="27"/>
                  </a:cubicBezTo>
                  <a:cubicBezTo>
                    <a:pt x="3" y="35"/>
                    <a:pt x="0" y="45"/>
                    <a:pt x="0" y="54"/>
                  </a:cubicBezTo>
                  <a:cubicBezTo>
                    <a:pt x="0" y="84"/>
                    <a:pt x="24" y="109"/>
                    <a:pt x="54" y="109"/>
                  </a:cubicBezTo>
                  <a:cubicBezTo>
                    <a:pt x="84" y="109"/>
                    <a:pt x="109" y="84"/>
                    <a:pt x="109" y="54"/>
                  </a:cubicBezTo>
                  <a:cubicBezTo>
                    <a:pt x="109" y="24"/>
                    <a:pt x="84" y="0"/>
                    <a:pt x="54" y="0"/>
                  </a:cubicBezTo>
                </a:path>
              </a:pathLst>
            </a:custGeom>
            <a:grpFill/>
            <a:ln w="9525">
              <a:noFill/>
              <a:round/>
              <a:headEnd/>
              <a:tailEnd/>
            </a:ln>
          </p:spPr>
          <p:txBody>
            <a:bodyPr anchor="ctr"/>
            <a:lstStyle/>
            <a:p>
              <a:pPr algn="ctr"/>
              <a:endParaRPr>
                <a:latin typeface="字魂36号-正文宋楷" panose="02000000000000000000" pitchFamily="2" charset="-122"/>
                <a:ea typeface="字魂36号-正文宋楷" panose="02000000000000000000" pitchFamily="2" charset="-122"/>
              </a:endParaRPr>
            </a:p>
          </p:txBody>
        </p:sp>
        <p:sp>
          <p:nvSpPr>
            <p:cNvPr id="106" name="Freeform: Shape 42">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0532C4F0-1CD0-4529-9ECA-C9D0A1A41D1B}"/>
                </a:ext>
              </a:extLst>
            </p:cNvPr>
            <p:cNvSpPr>
              <a:spLocks/>
            </p:cNvSpPr>
            <p:nvPr/>
          </p:nvSpPr>
          <p:spPr bwMode="auto">
            <a:xfrm>
              <a:off x="3959226" y="1355724"/>
              <a:ext cx="153988" cy="153988"/>
            </a:xfrm>
            <a:custGeom>
              <a:avLst/>
              <a:gdLst/>
              <a:ahLst/>
              <a:cxnLst>
                <a:cxn ang="0">
                  <a:pos x="63" y="67"/>
                </a:cxn>
                <a:cxn ang="0">
                  <a:pos x="58" y="65"/>
                </a:cxn>
                <a:cxn ang="0">
                  <a:pos x="17" y="24"/>
                </a:cxn>
                <a:cxn ang="0">
                  <a:pos x="13" y="22"/>
                </a:cxn>
                <a:cxn ang="0">
                  <a:pos x="8" y="21"/>
                </a:cxn>
                <a:cxn ang="0">
                  <a:pos x="1" y="13"/>
                </a:cxn>
                <a:cxn ang="0">
                  <a:pos x="2" y="10"/>
                </a:cxn>
                <a:cxn ang="0">
                  <a:pos x="5" y="9"/>
                </a:cxn>
                <a:cxn ang="0">
                  <a:pos x="9" y="5"/>
                </a:cxn>
                <a:cxn ang="0">
                  <a:pos x="10" y="2"/>
                </a:cxn>
                <a:cxn ang="0">
                  <a:pos x="13" y="2"/>
                </a:cxn>
                <a:cxn ang="0">
                  <a:pos x="20" y="9"/>
                </a:cxn>
                <a:cxn ang="0">
                  <a:pos x="22" y="13"/>
                </a:cxn>
                <a:cxn ang="0">
                  <a:pos x="23" y="17"/>
                </a:cxn>
                <a:cxn ang="0">
                  <a:pos x="64" y="58"/>
                </a:cxn>
                <a:cxn ang="0">
                  <a:pos x="67" y="64"/>
                </a:cxn>
                <a:cxn ang="0">
                  <a:pos x="67" y="64"/>
                </a:cxn>
                <a:cxn ang="0">
                  <a:pos x="64" y="67"/>
                </a:cxn>
                <a:cxn ang="0">
                  <a:pos x="63" y="67"/>
                </a:cxn>
              </a:cxnLst>
              <a:rect l="0" t="0" r="r" b="b"/>
              <a:pathLst>
                <a:path w="67" h="67">
                  <a:moveTo>
                    <a:pt x="63" y="67"/>
                  </a:moveTo>
                  <a:cubicBezTo>
                    <a:pt x="62" y="67"/>
                    <a:pt x="59" y="66"/>
                    <a:pt x="58" y="65"/>
                  </a:cubicBezTo>
                  <a:cubicBezTo>
                    <a:pt x="17" y="24"/>
                    <a:pt x="17" y="24"/>
                    <a:pt x="17" y="24"/>
                  </a:cubicBezTo>
                  <a:cubicBezTo>
                    <a:pt x="16" y="22"/>
                    <a:pt x="14" y="22"/>
                    <a:pt x="13" y="22"/>
                  </a:cubicBezTo>
                  <a:cubicBezTo>
                    <a:pt x="12" y="23"/>
                    <a:pt x="10" y="22"/>
                    <a:pt x="8" y="21"/>
                  </a:cubicBezTo>
                  <a:cubicBezTo>
                    <a:pt x="1" y="13"/>
                    <a:pt x="1" y="13"/>
                    <a:pt x="1" y="13"/>
                  </a:cubicBezTo>
                  <a:cubicBezTo>
                    <a:pt x="0" y="12"/>
                    <a:pt x="0" y="11"/>
                    <a:pt x="2" y="10"/>
                  </a:cubicBezTo>
                  <a:cubicBezTo>
                    <a:pt x="5" y="9"/>
                    <a:pt x="5" y="9"/>
                    <a:pt x="5" y="9"/>
                  </a:cubicBezTo>
                  <a:cubicBezTo>
                    <a:pt x="7" y="9"/>
                    <a:pt x="8" y="7"/>
                    <a:pt x="9" y="5"/>
                  </a:cubicBezTo>
                  <a:cubicBezTo>
                    <a:pt x="10" y="2"/>
                    <a:pt x="10" y="2"/>
                    <a:pt x="10" y="2"/>
                  </a:cubicBezTo>
                  <a:cubicBezTo>
                    <a:pt x="10" y="1"/>
                    <a:pt x="12" y="0"/>
                    <a:pt x="13" y="2"/>
                  </a:cubicBezTo>
                  <a:cubicBezTo>
                    <a:pt x="20" y="9"/>
                    <a:pt x="20" y="9"/>
                    <a:pt x="20" y="9"/>
                  </a:cubicBezTo>
                  <a:cubicBezTo>
                    <a:pt x="22" y="10"/>
                    <a:pt x="22" y="12"/>
                    <a:pt x="22" y="13"/>
                  </a:cubicBezTo>
                  <a:cubicBezTo>
                    <a:pt x="21" y="14"/>
                    <a:pt x="22" y="16"/>
                    <a:pt x="23" y="17"/>
                  </a:cubicBezTo>
                  <a:cubicBezTo>
                    <a:pt x="64" y="58"/>
                    <a:pt x="64" y="58"/>
                    <a:pt x="64" y="58"/>
                  </a:cubicBezTo>
                  <a:cubicBezTo>
                    <a:pt x="66" y="59"/>
                    <a:pt x="67" y="62"/>
                    <a:pt x="67" y="64"/>
                  </a:cubicBezTo>
                  <a:cubicBezTo>
                    <a:pt x="67" y="64"/>
                    <a:pt x="67" y="64"/>
                    <a:pt x="67" y="64"/>
                  </a:cubicBezTo>
                  <a:cubicBezTo>
                    <a:pt x="67" y="66"/>
                    <a:pt x="66" y="67"/>
                    <a:pt x="64" y="67"/>
                  </a:cubicBezTo>
                  <a:lnTo>
                    <a:pt x="63" y="67"/>
                  </a:lnTo>
                  <a:close/>
                </a:path>
              </a:pathLst>
            </a:custGeom>
            <a:grpFill/>
            <a:ln w="9525">
              <a:noFill/>
              <a:round/>
              <a:headEnd/>
              <a:tailEnd/>
            </a:ln>
          </p:spPr>
          <p:txBody>
            <a:bodyPr anchor="ctr"/>
            <a:lstStyle/>
            <a:p>
              <a:pPr algn="ctr"/>
              <a:endParaRPr>
                <a:latin typeface="字魂36号-正文宋楷" panose="02000000000000000000" pitchFamily="2" charset="-122"/>
                <a:ea typeface="字魂36号-正文宋楷" panose="02000000000000000000" pitchFamily="2" charset="-122"/>
              </a:endParaRPr>
            </a:p>
          </p:txBody>
        </p:sp>
        <p:sp>
          <p:nvSpPr>
            <p:cNvPr id="107" name="Freeform: Shape 43">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DDEA9783-4E75-4C1C-B0AB-F29745CB9168}"/>
                </a:ext>
              </a:extLst>
            </p:cNvPr>
            <p:cNvSpPr>
              <a:spLocks/>
            </p:cNvSpPr>
            <p:nvPr/>
          </p:nvSpPr>
          <p:spPr bwMode="auto">
            <a:xfrm>
              <a:off x="4071938" y="1465261"/>
              <a:ext cx="71438" cy="71438"/>
            </a:xfrm>
            <a:custGeom>
              <a:avLst/>
              <a:gdLst/>
              <a:ahLst/>
              <a:cxnLst>
                <a:cxn ang="0">
                  <a:pos x="16" y="1"/>
                </a:cxn>
                <a:cxn ang="0">
                  <a:pos x="20" y="6"/>
                </a:cxn>
                <a:cxn ang="0">
                  <a:pos x="24" y="15"/>
                </a:cxn>
                <a:cxn ang="0">
                  <a:pos x="24" y="16"/>
                </a:cxn>
                <a:cxn ang="0">
                  <a:pos x="22" y="23"/>
                </a:cxn>
                <a:cxn ang="0">
                  <a:pos x="15" y="26"/>
                </a:cxn>
                <a:cxn ang="0">
                  <a:pos x="14" y="26"/>
                </a:cxn>
                <a:cxn ang="0">
                  <a:pos x="14" y="26"/>
                </a:cxn>
                <a:cxn ang="0">
                  <a:pos x="4" y="21"/>
                </a:cxn>
                <a:cxn ang="0">
                  <a:pos x="2" y="19"/>
                </a:cxn>
                <a:cxn ang="0">
                  <a:pos x="1" y="20"/>
                </a:cxn>
                <a:cxn ang="0">
                  <a:pos x="15" y="31"/>
                </a:cxn>
                <a:cxn ang="0">
                  <a:pos x="31" y="15"/>
                </a:cxn>
                <a:cxn ang="0">
                  <a:pos x="17" y="0"/>
                </a:cxn>
                <a:cxn ang="0">
                  <a:pos x="16" y="1"/>
                </a:cxn>
              </a:cxnLst>
              <a:rect l="0" t="0" r="r" b="b"/>
              <a:pathLst>
                <a:path w="31" h="31">
                  <a:moveTo>
                    <a:pt x="16" y="1"/>
                  </a:moveTo>
                  <a:cubicBezTo>
                    <a:pt x="20" y="6"/>
                    <a:pt x="20" y="6"/>
                    <a:pt x="20" y="6"/>
                  </a:cubicBezTo>
                  <a:cubicBezTo>
                    <a:pt x="22" y="8"/>
                    <a:pt x="24" y="12"/>
                    <a:pt x="24" y="15"/>
                  </a:cubicBezTo>
                  <a:cubicBezTo>
                    <a:pt x="24" y="16"/>
                    <a:pt x="24" y="16"/>
                    <a:pt x="24" y="16"/>
                  </a:cubicBezTo>
                  <a:cubicBezTo>
                    <a:pt x="25" y="19"/>
                    <a:pt x="24" y="21"/>
                    <a:pt x="22" y="23"/>
                  </a:cubicBezTo>
                  <a:cubicBezTo>
                    <a:pt x="20" y="25"/>
                    <a:pt x="18" y="26"/>
                    <a:pt x="15" y="26"/>
                  </a:cubicBezTo>
                  <a:cubicBezTo>
                    <a:pt x="15" y="26"/>
                    <a:pt x="14" y="26"/>
                    <a:pt x="14" y="26"/>
                  </a:cubicBezTo>
                  <a:cubicBezTo>
                    <a:pt x="14" y="26"/>
                    <a:pt x="14" y="26"/>
                    <a:pt x="14" y="26"/>
                  </a:cubicBezTo>
                  <a:cubicBezTo>
                    <a:pt x="10" y="26"/>
                    <a:pt x="6" y="24"/>
                    <a:pt x="4" y="21"/>
                  </a:cubicBezTo>
                  <a:cubicBezTo>
                    <a:pt x="2" y="19"/>
                    <a:pt x="2" y="19"/>
                    <a:pt x="2" y="19"/>
                  </a:cubicBezTo>
                  <a:cubicBezTo>
                    <a:pt x="0" y="17"/>
                    <a:pt x="0" y="19"/>
                    <a:pt x="1" y="20"/>
                  </a:cubicBezTo>
                  <a:cubicBezTo>
                    <a:pt x="2" y="26"/>
                    <a:pt x="8" y="31"/>
                    <a:pt x="15" y="31"/>
                  </a:cubicBezTo>
                  <a:cubicBezTo>
                    <a:pt x="24" y="31"/>
                    <a:pt x="31" y="24"/>
                    <a:pt x="31" y="15"/>
                  </a:cubicBezTo>
                  <a:cubicBezTo>
                    <a:pt x="31" y="8"/>
                    <a:pt x="25" y="1"/>
                    <a:pt x="17" y="0"/>
                  </a:cubicBezTo>
                  <a:cubicBezTo>
                    <a:pt x="17" y="0"/>
                    <a:pt x="14" y="0"/>
                    <a:pt x="16" y="1"/>
                  </a:cubicBezTo>
                </a:path>
              </a:pathLst>
            </a:custGeom>
            <a:grpFill/>
            <a:ln w="9525">
              <a:noFill/>
              <a:round/>
              <a:headEnd/>
              <a:tailEnd/>
            </a:ln>
          </p:spPr>
          <p:txBody>
            <a:bodyPr anchor="ctr"/>
            <a:lstStyle/>
            <a:p>
              <a:pPr algn="ctr"/>
              <a:endParaRPr>
                <a:latin typeface="字魂36号-正文宋楷" panose="02000000000000000000" pitchFamily="2" charset="-122"/>
                <a:ea typeface="字魂36号-正文宋楷" panose="02000000000000000000" pitchFamily="2" charset="-122"/>
              </a:endParaRPr>
            </a:p>
          </p:txBody>
        </p:sp>
        <p:sp>
          <p:nvSpPr>
            <p:cNvPr id="108" name="Freeform: Shape 44">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939919A6-E0C6-45C2-9CFB-D63E04CF7F11}"/>
                </a:ext>
              </a:extLst>
            </p:cNvPr>
            <p:cNvSpPr>
              <a:spLocks/>
            </p:cNvSpPr>
            <p:nvPr/>
          </p:nvSpPr>
          <p:spPr bwMode="auto">
            <a:xfrm>
              <a:off x="4025901" y="1419224"/>
              <a:ext cx="160338" cy="161925"/>
            </a:xfrm>
            <a:custGeom>
              <a:avLst/>
              <a:gdLst/>
              <a:ahLst/>
              <a:cxnLst>
                <a:cxn ang="0">
                  <a:pos x="35" y="0"/>
                </a:cxn>
                <a:cxn ang="0">
                  <a:pos x="20" y="4"/>
                </a:cxn>
                <a:cxn ang="0">
                  <a:pos x="20" y="6"/>
                </a:cxn>
                <a:cxn ang="0">
                  <a:pos x="25" y="11"/>
                </a:cxn>
                <a:cxn ang="0">
                  <a:pos x="28" y="11"/>
                </a:cxn>
                <a:cxn ang="0">
                  <a:pos x="35" y="10"/>
                </a:cxn>
                <a:cxn ang="0">
                  <a:pos x="61" y="35"/>
                </a:cxn>
                <a:cxn ang="0">
                  <a:pos x="35" y="61"/>
                </a:cxn>
                <a:cxn ang="0">
                  <a:pos x="10" y="35"/>
                </a:cxn>
                <a:cxn ang="0">
                  <a:pos x="11" y="30"/>
                </a:cxn>
                <a:cxn ang="0">
                  <a:pos x="10" y="28"/>
                </a:cxn>
                <a:cxn ang="0">
                  <a:pos x="5" y="22"/>
                </a:cxn>
                <a:cxn ang="0">
                  <a:pos x="3" y="22"/>
                </a:cxn>
                <a:cxn ang="0">
                  <a:pos x="0" y="35"/>
                </a:cxn>
                <a:cxn ang="0">
                  <a:pos x="35" y="70"/>
                </a:cxn>
                <a:cxn ang="0">
                  <a:pos x="70" y="35"/>
                </a:cxn>
                <a:cxn ang="0">
                  <a:pos x="35" y="0"/>
                </a:cxn>
              </a:cxnLst>
              <a:rect l="0" t="0" r="r" b="b"/>
              <a:pathLst>
                <a:path w="70" h="70">
                  <a:moveTo>
                    <a:pt x="35" y="0"/>
                  </a:moveTo>
                  <a:cubicBezTo>
                    <a:pt x="30" y="0"/>
                    <a:pt x="25" y="2"/>
                    <a:pt x="20" y="4"/>
                  </a:cubicBezTo>
                  <a:cubicBezTo>
                    <a:pt x="20" y="4"/>
                    <a:pt x="19" y="4"/>
                    <a:pt x="20" y="6"/>
                  </a:cubicBezTo>
                  <a:cubicBezTo>
                    <a:pt x="25" y="11"/>
                    <a:pt x="25" y="11"/>
                    <a:pt x="25" y="11"/>
                  </a:cubicBezTo>
                  <a:cubicBezTo>
                    <a:pt x="26" y="12"/>
                    <a:pt x="27" y="12"/>
                    <a:pt x="28" y="11"/>
                  </a:cubicBezTo>
                  <a:cubicBezTo>
                    <a:pt x="30" y="11"/>
                    <a:pt x="33" y="10"/>
                    <a:pt x="35" y="10"/>
                  </a:cubicBezTo>
                  <a:cubicBezTo>
                    <a:pt x="49" y="10"/>
                    <a:pt x="61" y="22"/>
                    <a:pt x="61" y="35"/>
                  </a:cubicBezTo>
                  <a:cubicBezTo>
                    <a:pt x="61" y="49"/>
                    <a:pt x="49" y="61"/>
                    <a:pt x="35" y="61"/>
                  </a:cubicBezTo>
                  <a:cubicBezTo>
                    <a:pt x="21" y="61"/>
                    <a:pt x="10" y="49"/>
                    <a:pt x="10" y="35"/>
                  </a:cubicBezTo>
                  <a:cubicBezTo>
                    <a:pt x="10" y="33"/>
                    <a:pt x="10" y="32"/>
                    <a:pt x="11" y="30"/>
                  </a:cubicBezTo>
                  <a:cubicBezTo>
                    <a:pt x="11" y="29"/>
                    <a:pt x="11" y="29"/>
                    <a:pt x="10" y="28"/>
                  </a:cubicBezTo>
                  <a:cubicBezTo>
                    <a:pt x="5" y="22"/>
                    <a:pt x="5" y="22"/>
                    <a:pt x="5" y="22"/>
                  </a:cubicBezTo>
                  <a:cubicBezTo>
                    <a:pt x="4" y="21"/>
                    <a:pt x="3" y="22"/>
                    <a:pt x="3" y="22"/>
                  </a:cubicBezTo>
                  <a:cubicBezTo>
                    <a:pt x="1" y="26"/>
                    <a:pt x="0" y="31"/>
                    <a:pt x="0" y="35"/>
                  </a:cubicBezTo>
                  <a:cubicBezTo>
                    <a:pt x="0" y="55"/>
                    <a:pt x="16" y="70"/>
                    <a:pt x="35" y="70"/>
                  </a:cubicBezTo>
                  <a:cubicBezTo>
                    <a:pt x="55" y="70"/>
                    <a:pt x="70" y="55"/>
                    <a:pt x="70" y="35"/>
                  </a:cubicBezTo>
                  <a:cubicBezTo>
                    <a:pt x="70" y="16"/>
                    <a:pt x="55" y="0"/>
                    <a:pt x="35" y="0"/>
                  </a:cubicBezTo>
                </a:path>
              </a:pathLst>
            </a:custGeom>
            <a:grpFill/>
            <a:ln w="9525">
              <a:noFill/>
              <a:round/>
              <a:headEnd/>
              <a:tailEnd/>
            </a:ln>
          </p:spPr>
          <p:txBody>
            <a:bodyPr anchor="ctr"/>
            <a:lstStyle/>
            <a:p>
              <a:pPr algn="ctr"/>
              <a:endParaRPr>
                <a:latin typeface="字魂36号-正文宋楷" panose="02000000000000000000" pitchFamily="2" charset="-122"/>
                <a:ea typeface="字魂36号-正文宋楷" panose="02000000000000000000" pitchFamily="2" charset="-122"/>
              </a:endParaRPr>
            </a:p>
          </p:txBody>
        </p:sp>
      </p:grpSp>
      <p:sp>
        <p:nvSpPr>
          <p:cNvPr id="109" name="PA_文本框 30">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E2A609AC-4016-4338-B713-97626A08B5CC}"/>
              </a:ext>
            </a:extLst>
          </p:cNvPr>
          <p:cNvSpPr txBox="1"/>
          <p:nvPr>
            <p:custDataLst>
              <p:tags r:id="rId13"/>
            </p:custDataLst>
          </p:nvPr>
        </p:nvSpPr>
        <p:spPr bwMode="auto">
          <a:xfrm>
            <a:off x="2583339" y="5049861"/>
            <a:ext cx="1261884" cy="307777"/>
          </a:xfrm>
          <a:prstGeom prst="rect">
            <a:avLst/>
          </a:prstGeom>
          <a:noFill/>
        </p:spPr>
        <p:txBody>
          <a:bodyPr wrap="none">
            <a:normAutofit/>
          </a:bodyPr>
          <a:lstStyle/>
          <a:p>
            <a:pPr eaLnBrk="1" fontAlgn="auto" hangingPunct="1">
              <a:defRPr/>
            </a:pPr>
            <a:r>
              <a:rPr lang="zh-CN" altLang="en-US" sz="1400" b="1" dirty="0">
                <a:solidFill>
                  <a:schemeClr val="dk1">
                    <a:lumMod val="100000"/>
                  </a:schemeClr>
                </a:solidFill>
                <a:latin typeface="字魂36号-正文宋楷" panose="02000000000000000000" pitchFamily="2" charset="-122"/>
                <a:ea typeface="字魂36号-正文宋楷" panose="02000000000000000000" pitchFamily="2" charset="-122"/>
              </a:rPr>
              <a:t>输入标题文本</a:t>
            </a:r>
          </a:p>
        </p:txBody>
      </p:sp>
      <p:sp>
        <p:nvSpPr>
          <p:cNvPr id="110" name="PA_文本框 31">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E0CB38AF-6A52-4619-A96F-4A4E3D57E07C}"/>
              </a:ext>
            </a:extLst>
          </p:cNvPr>
          <p:cNvSpPr txBox="1"/>
          <p:nvPr>
            <p:custDataLst>
              <p:tags r:id="rId14"/>
            </p:custDataLst>
          </p:nvPr>
        </p:nvSpPr>
        <p:spPr bwMode="auto">
          <a:xfrm>
            <a:off x="2583341" y="5357638"/>
            <a:ext cx="2605087" cy="445763"/>
          </a:xfrm>
          <a:prstGeom prst="rect">
            <a:avLst/>
          </a:prstGeom>
          <a:noFill/>
        </p:spPr>
        <p:txBody>
          <a:bodyPr wrap="square">
            <a:normAutofit lnSpcReduction="10000"/>
          </a:bodyPr>
          <a:lstStyle/>
          <a:p>
            <a:pPr eaLnBrk="1" fontAlgn="auto" hangingPunct="1">
              <a:lnSpc>
                <a:spcPct val="120000"/>
              </a:lnSpc>
              <a:defRPr/>
            </a:pPr>
            <a:r>
              <a:rPr lang="zh-CN" altLang="en-US" sz="1000" dirty="0">
                <a:solidFill>
                  <a:schemeClr val="dk1">
                    <a:lumMod val="100000"/>
                  </a:schemeClr>
                </a:solidFill>
                <a:latin typeface="字魂36号-正文宋楷" panose="02000000000000000000" pitchFamily="2" charset="-122"/>
                <a:ea typeface="字魂36号-正文宋楷" panose="02000000000000000000" pitchFamily="2" charset="-122"/>
              </a:rPr>
              <a:t>输入替换内容内容输入替换内容内容</a:t>
            </a:r>
            <a:br>
              <a:rPr lang="zh-CN" altLang="en-US" sz="1000" dirty="0">
                <a:solidFill>
                  <a:schemeClr val="dk1">
                    <a:lumMod val="100000"/>
                  </a:schemeClr>
                </a:solidFill>
                <a:latin typeface="字魂36号-正文宋楷" panose="02000000000000000000" pitchFamily="2" charset="-122"/>
                <a:ea typeface="字魂36号-正文宋楷" panose="02000000000000000000" pitchFamily="2" charset="-122"/>
              </a:rPr>
            </a:br>
            <a:endParaRPr lang="zh-CN" altLang="en-US" sz="1000" dirty="0">
              <a:solidFill>
                <a:schemeClr val="dk1">
                  <a:lumMod val="100000"/>
                </a:schemeClr>
              </a:solidFill>
              <a:latin typeface="字魂36号-正文宋楷" panose="02000000000000000000" pitchFamily="2" charset="-122"/>
              <a:ea typeface="字魂36号-正文宋楷" panose="02000000000000000000" pitchFamily="2" charset="-122"/>
            </a:endParaRPr>
          </a:p>
        </p:txBody>
      </p:sp>
    </p:spTree>
    <p:extLst>
      <p:ext uri="{BB962C8B-B14F-4D97-AF65-F5344CB8AC3E}">
        <p14:creationId xmlns:p14="http://schemas.microsoft.com/office/powerpoint/2010/main" val="641692292"/>
      </p:ext>
    </p:extLst>
  </p:cSld>
  <p:clrMapOvr>
    <a:masterClrMapping/>
  </p:clrMapOvr>
  <mc:AlternateContent xmlns:mc="http://schemas.openxmlformats.org/markup-compatibility/2006" xmlns:p14="http://schemas.microsoft.com/office/powerpoint/2010/main">
    <mc:Choice Requires="p14">
      <p:transition p14:dur="250" advClick="0" advTm="5000">
        <p:random/>
      </p:transition>
    </mc:Choice>
    <mc:Fallback xmlns="" xmlns:a16="http://schemas.microsoft.com/office/drawing/2014/main" xmlns:a14="http://schemas.microsoft.com/office/drawing/2010/main">
      <p:transition advClick="0" advTm="5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grpId="0" nodeType="afterEffect">
                                  <p:stCondLst>
                                    <p:cond delay="0"/>
                                  </p:stCondLst>
                                  <p:childTnLst>
                                    <p:set>
                                      <p:cBhvr>
                                        <p:cTn id="6" dur="1" fill="hold">
                                          <p:stCondLst>
                                            <p:cond delay="0"/>
                                          </p:stCondLst>
                                        </p:cTn>
                                        <p:tgtEl>
                                          <p:spTgt spid="84"/>
                                        </p:tgtEl>
                                        <p:attrNameLst>
                                          <p:attrName>style.visibility</p:attrName>
                                        </p:attrNameLst>
                                      </p:cBhvr>
                                      <p:to>
                                        <p:strVal val="visible"/>
                                      </p:to>
                                    </p:set>
                                    <p:anim calcmode="lin" valueType="num">
                                      <p:cBhvr additive="base">
                                        <p:cTn id="7" dur="500" fill="hold"/>
                                        <p:tgtEl>
                                          <p:spTgt spid="84"/>
                                        </p:tgtEl>
                                        <p:attrNameLst>
                                          <p:attrName>ppt_x</p:attrName>
                                        </p:attrNameLst>
                                      </p:cBhvr>
                                      <p:tavLst>
                                        <p:tav tm="0">
                                          <p:val>
                                            <p:strVal val="1+#ppt_w/2"/>
                                          </p:val>
                                        </p:tav>
                                        <p:tav tm="100000">
                                          <p:val>
                                            <p:strVal val="#ppt_x"/>
                                          </p:val>
                                        </p:tav>
                                      </p:tavLst>
                                    </p:anim>
                                    <p:anim calcmode="lin" valueType="num">
                                      <p:cBhvr additive="base">
                                        <p:cTn id="8" dur="500" fill="hold"/>
                                        <p:tgtEl>
                                          <p:spTgt spid="84"/>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85"/>
                                        </p:tgtEl>
                                        <p:attrNameLst>
                                          <p:attrName>style.visibility</p:attrName>
                                        </p:attrNameLst>
                                      </p:cBhvr>
                                      <p:to>
                                        <p:strVal val="visible"/>
                                      </p:to>
                                    </p:set>
                                    <p:anim calcmode="lin" valueType="num">
                                      <p:cBhvr additive="base">
                                        <p:cTn id="11" dur="500" fill="hold"/>
                                        <p:tgtEl>
                                          <p:spTgt spid="85"/>
                                        </p:tgtEl>
                                        <p:attrNameLst>
                                          <p:attrName>ppt_x</p:attrName>
                                        </p:attrNameLst>
                                      </p:cBhvr>
                                      <p:tavLst>
                                        <p:tav tm="0">
                                          <p:val>
                                            <p:strVal val="0-#ppt_w/2"/>
                                          </p:val>
                                        </p:tav>
                                        <p:tav tm="100000">
                                          <p:val>
                                            <p:strVal val="#ppt_x"/>
                                          </p:val>
                                        </p:tav>
                                      </p:tavLst>
                                    </p:anim>
                                    <p:anim calcmode="lin" valueType="num">
                                      <p:cBhvr additive="base">
                                        <p:cTn id="12" dur="500" fill="hold"/>
                                        <p:tgtEl>
                                          <p:spTgt spid="85"/>
                                        </p:tgtEl>
                                        <p:attrNameLst>
                                          <p:attrName>ppt_y</p:attrName>
                                        </p:attrNameLst>
                                      </p:cBhvr>
                                      <p:tavLst>
                                        <p:tav tm="0">
                                          <p:val>
                                            <p:strVal val="#ppt_y"/>
                                          </p:val>
                                        </p:tav>
                                        <p:tav tm="100000">
                                          <p:val>
                                            <p:strVal val="#ppt_y"/>
                                          </p:val>
                                        </p:tav>
                                      </p:tavLst>
                                    </p:anim>
                                  </p:childTnLst>
                                </p:cTn>
                              </p:par>
                            </p:childTnLst>
                          </p:cTn>
                        </p:par>
                        <p:par>
                          <p:cTn id="13" fill="hold">
                            <p:stCondLst>
                              <p:cond delay="500"/>
                            </p:stCondLst>
                            <p:childTnLst>
                              <p:par>
                                <p:cTn id="14" presetID="49" presetClass="entr" presetSubtype="0" decel="100000" fill="hold" grpId="0" nodeType="afterEffect">
                                  <p:stCondLst>
                                    <p:cond delay="0"/>
                                  </p:stCondLst>
                                  <p:childTnLst>
                                    <p:set>
                                      <p:cBhvr>
                                        <p:cTn id="15" dur="1" fill="hold">
                                          <p:stCondLst>
                                            <p:cond delay="0"/>
                                          </p:stCondLst>
                                        </p:cTn>
                                        <p:tgtEl>
                                          <p:spTgt spid="86"/>
                                        </p:tgtEl>
                                        <p:attrNameLst>
                                          <p:attrName>style.visibility</p:attrName>
                                        </p:attrNameLst>
                                      </p:cBhvr>
                                      <p:to>
                                        <p:strVal val="visible"/>
                                      </p:to>
                                    </p:set>
                                    <p:anim calcmode="lin" valueType="num">
                                      <p:cBhvr>
                                        <p:cTn id="16" dur="500" fill="hold"/>
                                        <p:tgtEl>
                                          <p:spTgt spid="86"/>
                                        </p:tgtEl>
                                        <p:attrNameLst>
                                          <p:attrName>ppt_w</p:attrName>
                                        </p:attrNameLst>
                                      </p:cBhvr>
                                      <p:tavLst>
                                        <p:tav tm="0">
                                          <p:val>
                                            <p:fltVal val="0"/>
                                          </p:val>
                                        </p:tav>
                                        <p:tav tm="100000">
                                          <p:val>
                                            <p:strVal val="#ppt_w"/>
                                          </p:val>
                                        </p:tav>
                                      </p:tavLst>
                                    </p:anim>
                                    <p:anim calcmode="lin" valueType="num">
                                      <p:cBhvr>
                                        <p:cTn id="17" dur="500" fill="hold"/>
                                        <p:tgtEl>
                                          <p:spTgt spid="86"/>
                                        </p:tgtEl>
                                        <p:attrNameLst>
                                          <p:attrName>ppt_h</p:attrName>
                                        </p:attrNameLst>
                                      </p:cBhvr>
                                      <p:tavLst>
                                        <p:tav tm="0">
                                          <p:val>
                                            <p:fltVal val="0"/>
                                          </p:val>
                                        </p:tav>
                                        <p:tav tm="100000">
                                          <p:val>
                                            <p:strVal val="#ppt_h"/>
                                          </p:val>
                                        </p:tav>
                                      </p:tavLst>
                                    </p:anim>
                                    <p:anim calcmode="lin" valueType="num">
                                      <p:cBhvr>
                                        <p:cTn id="18" dur="500" fill="hold"/>
                                        <p:tgtEl>
                                          <p:spTgt spid="86"/>
                                        </p:tgtEl>
                                        <p:attrNameLst>
                                          <p:attrName>style.rotation</p:attrName>
                                        </p:attrNameLst>
                                      </p:cBhvr>
                                      <p:tavLst>
                                        <p:tav tm="0">
                                          <p:val>
                                            <p:fltVal val="360"/>
                                          </p:val>
                                        </p:tav>
                                        <p:tav tm="100000">
                                          <p:val>
                                            <p:fltVal val="0"/>
                                          </p:val>
                                        </p:tav>
                                      </p:tavLst>
                                    </p:anim>
                                    <p:animEffect transition="in" filter="fade">
                                      <p:cBhvr>
                                        <p:cTn id="19" dur="500"/>
                                        <p:tgtEl>
                                          <p:spTgt spid="86"/>
                                        </p:tgtEl>
                                      </p:cBhvr>
                                    </p:animEffect>
                                  </p:childTnLst>
                                </p:cTn>
                              </p:par>
                              <p:par>
                                <p:cTn id="20" presetID="49" presetClass="entr" presetSubtype="0" decel="100000" fill="hold" nodeType="withEffect">
                                  <p:stCondLst>
                                    <p:cond delay="0"/>
                                  </p:stCondLst>
                                  <p:childTnLst>
                                    <p:set>
                                      <p:cBhvr>
                                        <p:cTn id="21" dur="1" fill="hold">
                                          <p:stCondLst>
                                            <p:cond delay="0"/>
                                          </p:stCondLst>
                                        </p:cTn>
                                        <p:tgtEl>
                                          <p:spTgt spid="87"/>
                                        </p:tgtEl>
                                        <p:attrNameLst>
                                          <p:attrName>style.visibility</p:attrName>
                                        </p:attrNameLst>
                                      </p:cBhvr>
                                      <p:to>
                                        <p:strVal val="visible"/>
                                      </p:to>
                                    </p:set>
                                    <p:anim calcmode="lin" valueType="num">
                                      <p:cBhvr>
                                        <p:cTn id="22" dur="500" fill="hold"/>
                                        <p:tgtEl>
                                          <p:spTgt spid="87"/>
                                        </p:tgtEl>
                                        <p:attrNameLst>
                                          <p:attrName>ppt_w</p:attrName>
                                        </p:attrNameLst>
                                      </p:cBhvr>
                                      <p:tavLst>
                                        <p:tav tm="0">
                                          <p:val>
                                            <p:fltVal val="0"/>
                                          </p:val>
                                        </p:tav>
                                        <p:tav tm="100000">
                                          <p:val>
                                            <p:strVal val="#ppt_w"/>
                                          </p:val>
                                        </p:tav>
                                      </p:tavLst>
                                    </p:anim>
                                    <p:anim calcmode="lin" valueType="num">
                                      <p:cBhvr>
                                        <p:cTn id="23" dur="500" fill="hold"/>
                                        <p:tgtEl>
                                          <p:spTgt spid="87"/>
                                        </p:tgtEl>
                                        <p:attrNameLst>
                                          <p:attrName>ppt_h</p:attrName>
                                        </p:attrNameLst>
                                      </p:cBhvr>
                                      <p:tavLst>
                                        <p:tav tm="0">
                                          <p:val>
                                            <p:fltVal val="0"/>
                                          </p:val>
                                        </p:tav>
                                        <p:tav tm="100000">
                                          <p:val>
                                            <p:strVal val="#ppt_h"/>
                                          </p:val>
                                        </p:tav>
                                      </p:tavLst>
                                    </p:anim>
                                    <p:anim calcmode="lin" valueType="num">
                                      <p:cBhvr>
                                        <p:cTn id="24" dur="500" fill="hold"/>
                                        <p:tgtEl>
                                          <p:spTgt spid="87"/>
                                        </p:tgtEl>
                                        <p:attrNameLst>
                                          <p:attrName>style.rotation</p:attrName>
                                        </p:attrNameLst>
                                      </p:cBhvr>
                                      <p:tavLst>
                                        <p:tav tm="0">
                                          <p:val>
                                            <p:fltVal val="360"/>
                                          </p:val>
                                        </p:tav>
                                        <p:tav tm="100000">
                                          <p:val>
                                            <p:fltVal val="0"/>
                                          </p:val>
                                        </p:tav>
                                      </p:tavLst>
                                    </p:anim>
                                    <p:animEffect transition="in" filter="fade">
                                      <p:cBhvr>
                                        <p:cTn id="25" dur="500"/>
                                        <p:tgtEl>
                                          <p:spTgt spid="87"/>
                                        </p:tgtEl>
                                      </p:cBhvr>
                                    </p:animEffect>
                                  </p:childTnLst>
                                </p:cTn>
                              </p:par>
                            </p:childTnLst>
                          </p:cTn>
                        </p:par>
                        <p:par>
                          <p:cTn id="26" fill="hold">
                            <p:stCondLst>
                              <p:cond delay="1000"/>
                            </p:stCondLst>
                            <p:childTnLst>
                              <p:par>
                                <p:cTn id="27" presetID="22" presetClass="entr" presetSubtype="8" fill="hold" grpId="0" nodeType="afterEffect">
                                  <p:stCondLst>
                                    <p:cond delay="0"/>
                                  </p:stCondLst>
                                  <p:childTnLst>
                                    <p:set>
                                      <p:cBhvr>
                                        <p:cTn id="28" dur="1" fill="hold">
                                          <p:stCondLst>
                                            <p:cond delay="0"/>
                                          </p:stCondLst>
                                        </p:cTn>
                                        <p:tgtEl>
                                          <p:spTgt spid="90"/>
                                        </p:tgtEl>
                                        <p:attrNameLst>
                                          <p:attrName>style.visibility</p:attrName>
                                        </p:attrNameLst>
                                      </p:cBhvr>
                                      <p:to>
                                        <p:strVal val="visible"/>
                                      </p:to>
                                    </p:set>
                                    <p:animEffect transition="in" filter="wipe(left)">
                                      <p:cBhvr>
                                        <p:cTn id="29" dur="500"/>
                                        <p:tgtEl>
                                          <p:spTgt spid="90"/>
                                        </p:tgtEl>
                                      </p:cBhvr>
                                    </p:animEffect>
                                  </p:childTnLst>
                                </p:cTn>
                              </p:par>
                              <p:par>
                                <p:cTn id="30" presetID="22" presetClass="entr" presetSubtype="8" fill="hold" grpId="0" nodeType="withEffect">
                                  <p:stCondLst>
                                    <p:cond delay="0"/>
                                  </p:stCondLst>
                                  <p:childTnLst>
                                    <p:set>
                                      <p:cBhvr>
                                        <p:cTn id="31" dur="1" fill="hold">
                                          <p:stCondLst>
                                            <p:cond delay="0"/>
                                          </p:stCondLst>
                                        </p:cTn>
                                        <p:tgtEl>
                                          <p:spTgt spid="91"/>
                                        </p:tgtEl>
                                        <p:attrNameLst>
                                          <p:attrName>style.visibility</p:attrName>
                                        </p:attrNameLst>
                                      </p:cBhvr>
                                      <p:to>
                                        <p:strVal val="visible"/>
                                      </p:to>
                                    </p:set>
                                    <p:animEffect transition="in" filter="wipe(left)">
                                      <p:cBhvr>
                                        <p:cTn id="32" dur="500"/>
                                        <p:tgtEl>
                                          <p:spTgt spid="91"/>
                                        </p:tgtEl>
                                      </p:cBhvr>
                                    </p:animEffect>
                                  </p:childTnLst>
                                </p:cTn>
                              </p:par>
                            </p:childTnLst>
                          </p:cTn>
                        </p:par>
                        <p:par>
                          <p:cTn id="33" fill="hold">
                            <p:stCondLst>
                              <p:cond delay="1500"/>
                            </p:stCondLst>
                            <p:childTnLst>
                              <p:par>
                                <p:cTn id="34" presetID="49" presetClass="entr" presetSubtype="0" decel="100000" fill="hold" grpId="0" nodeType="afterEffect">
                                  <p:stCondLst>
                                    <p:cond delay="0"/>
                                  </p:stCondLst>
                                  <p:childTnLst>
                                    <p:set>
                                      <p:cBhvr>
                                        <p:cTn id="35" dur="1" fill="hold">
                                          <p:stCondLst>
                                            <p:cond delay="0"/>
                                          </p:stCondLst>
                                        </p:cTn>
                                        <p:tgtEl>
                                          <p:spTgt spid="92"/>
                                        </p:tgtEl>
                                        <p:attrNameLst>
                                          <p:attrName>style.visibility</p:attrName>
                                        </p:attrNameLst>
                                      </p:cBhvr>
                                      <p:to>
                                        <p:strVal val="visible"/>
                                      </p:to>
                                    </p:set>
                                    <p:anim calcmode="lin" valueType="num">
                                      <p:cBhvr>
                                        <p:cTn id="36" dur="500" fill="hold"/>
                                        <p:tgtEl>
                                          <p:spTgt spid="92"/>
                                        </p:tgtEl>
                                        <p:attrNameLst>
                                          <p:attrName>ppt_w</p:attrName>
                                        </p:attrNameLst>
                                      </p:cBhvr>
                                      <p:tavLst>
                                        <p:tav tm="0">
                                          <p:val>
                                            <p:fltVal val="0"/>
                                          </p:val>
                                        </p:tav>
                                        <p:tav tm="100000">
                                          <p:val>
                                            <p:strVal val="#ppt_w"/>
                                          </p:val>
                                        </p:tav>
                                      </p:tavLst>
                                    </p:anim>
                                    <p:anim calcmode="lin" valueType="num">
                                      <p:cBhvr>
                                        <p:cTn id="37" dur="500" fill="hold"/>
                                        <p:tgtEl>
                                          <p:spTgt spid="92"/>
                                        </p:tgtEl>
                                        <p:attrNameLst>
                                          <p:attrName>ppt_h</p:attrName>
                                        </p:attrNameLst>
                                      </p:cBhvr>
                                      <p:tavLst>
                                        <p:tav tm="0">
                                          <p:val>
                                            <p:fltVal val="0"/>
                                          </p:val>
                                        </p:tav>
                                        <p:tav tm="100000">
                                          <p:val>
                                            <p:strVal val="#ppt_h"/>
                                          </p:val>
                                        </p:tav>
                                      </p:tavLst>
                                    </p:anim>
                                    <p:anim calcmode="lin" valueType="num">
                                      <p:cBhvr>
                                        <p:cTn id="38" dur="500" fill="hold"/>
                                        <p:tgtEl>
                                          <p:spTgt spid="92"/>
                                        </p:tgtEl>
                                        <p:attrNameLst>
                                          <p:attrName>style.rotation</p:attrName>
                                        </p:attrNameLst>
                                      </p:cBhvr>
                                      <p:tavLst>
                                        <p:tav tm="0">
                                          <p:val>
                                            <p:fltVal val="360"/>
                                          </p:val>
                                        </p:tav>
                                        <p:tav tm="100000">
                                          <p:val>
                                            <p:fltVal val="0"/>
                                          </p:val>
                                        </p:tav>
                                      </p:tavLst>
                                    </p:anim>
                                    <p:animEffect transition="in" filter="fade">
                                      <p:cBhvr>
                                        <p:cTn id="39" dur="500"/>
                                        <p:tgtEl>
                                          <p:spTgt spid="92"/>
                                        </p:tgtEl>
                                      </p:cBhvr>
                                    </p:animEffect>
                                  </p:childTnLst>
                                </p:cTn>
                              </p:par>
                              <p:par>
                                <p:cTn id="40" presetID="49" presetClass="entr" presetSubtype="0" decel="100000" fill="hold" nodeType="withEffect">
                                  <p:stCondLst>
                                    <p:cond delay="0"/>
                                  </p:stCondLst>
                                  <p:childTnLst>
                                    <p:set>
                                      <p:cBhvr>
                                        <p:cTn id="41" dur="1" fill="hold">
                                          <p:stCondLst>
                                            <p:cond delay="0"/>
                                          </p:stCondLst>
                                        </p:cTn>
                                        <p:tgtEl>
                                          <p:spTgt spid="93"/>
                                        </p:tgtEl>
                                        <p:attrNameLst>
                                          <p:attrName>style.visibility</p:attrName>
                                        </p:attrNameLst>
                                      </p:cBhvr>
                                      <p:to>
                                        <p:strVal val="visible"/>
                                      </p:to>
                                    </p:set>
                                    <p:anim calcmode="lin" valueType="num">
                                      <p:cBhvr>
                                        <p:cTn id="42" dur="500" fill="hold"/>
                                        <p:tgtEl>
                                          <p:spTgt spid="93"/>
                                        </p:tgtEl>
                                        <p:attrNameLst>
                                          <p:attrName>ppt_w</p:attrName>
                                        </p:attrNameLst>
                                      </p:cBhvr>
                                      <p:tavLst>
                                        <p:tav tm="0">
                                          <p:val>
                                            <p:fltVal val="0"/>
                                          </p:val>
                                        </p:tav>
                                        <p:tav tm="100000">
                                          <p:val>
                                            <p:strVal val="#ppt_w"/>
                                          </p:val>
                                        </p:tav>
                                      </p:tavLst>
                                    </p:anim>
                                    <p:anim calcmode="lin" valueType="num">
                                      <p:cBhvr>
                                        <p:cTn id="43" dur="500" fill="hold"/>
                                        <p:tgtEl>
                                          <p:spTgt spid="93"/>
                                        </p:tgtEl>
                                        <p:attrNameLst>
                                          <p:attrName>ppt_h</p:attrName>
                                        </p:attrNameLst>
                                      </p:cBhvr>
                                      <p:tavLst>
                                        <p:tav tm="0">
                                          <p:val>
                                            <p:fltVal val="0"/>
                                          </p:val>
                                        </p:tav>
                                        <p:tav tm="100000">
                                          <p:val>
                                            <p:strVal val="#ppt_h"/>
                                          </p:val>
                                        </p:tav>
                                      </p:tavLst>
                                    </p:anim>
                                    <p:anim calcmode="lin" valueType="num">
                                      <p:cBhvr>
                                        <p:cTn id="44" dur="500" fill="hold"/>
                                        <p:tgtEl>
                                          <p:spTgt spid="93"/>
                                        </p:tgtEl>
                                        <p:attrNameLst>
                                          <p:attrName>style.rotation</p:attrName>
                                        </p:attrNameLst>
                                      </p:cBhvr>
                                      <p:tavLst>
                                        <p:tav tm="0">
                                          <p:val>
                                            <p:fltVal val="360"/>
                                          </p:val>
                                        </p:tav>
                                        <p:tav tm="100000">
                                          <p:val>
                                            <p:fltVal val="0"/>
                                          </p:val>
                                        </p:tav>
                                      </p:tavLst>
                                    </p:anim>
                                    <p:animEffect transition="in" filter="fade">
                                      <p:cBhvr>
                                        <p:cTn id="45" dur="500"/>
                                        <p:tgtEl>
                                          <p:spTgt spid="93"/>
                                        </p:tgtEl>
                                      </p:cBhvr>
                                    </p:animEffect>
                                  </p:childTnLst>
                                </p:cTn>
                              </p:par>
                            </p:childTnLst>
                          </p:cTn>
                        </p:par>
                        <p:par>
                          <p:cTn id="46" fill="hold">
                            <p:stCondLst>
                              <p:cond delay="2000"/>
                            </p:stCondLst>
                            <p:childTnLst>
                              <p:par>
                                <p:cTn id="47" presetID="22" presetClass="entr" presetSubtype="8" fill="hold" grpId="0" nodeType="afterEffect">
                                  <p:stCondLst>
                                    <p:cond delay="0"/>
                                  </p:stCondLst>
                                  <p:childTnLst>
                                    <p:set>
                                      <p:cBhvr>
                                        <p:cTn id="48" dur="1" fill="hold">
                                          <p:stCondLst>
                                            <p:cond delay="0"/>
                                          </p:stCondLst>
                                        </p:cTn>
                                        <p:tgtEl>
                                          <p:spTgt spid="101"/>
                                        </p:tgtEl>
                                        <p:attrNameLst>
                                          <p:attrName>style.visibility</p:attrName>
                                        </p:attrNameLst>
                                      </p:cBhvr>
                                      <p:to>
                                        <p:strVal val="visible"/>
                                      </p:to>
                                    </p:set>
                                    <p:animEffect transition="in" filter="wipe(left)">
                                      <p:cBhvr>
                                        <p:cTn id="49" dur="500"/>
                                        <p:tgtEl>
                                          <p:spTgt spid="101"/>
                                        </p:tgtEl>
                                      </p:cBhvr>
                                    </p:animEffect>
                                  </p:childTnLst>
                                </p:cTn>
                              </p:par>
                              <p:par>
                                <p:cTn id="50" presetID="22" presetClass="entr" presetSubtype="8" fill="hold" grpId="0" nodeType="withEffect">
                                  <p:stCondLst>
                                    <p:cond delay="0"/>
                                  </p:stCondLst>
                                  <p:childTnLst>
                                    <p:set>
                                      <p:cBhvr>
                                        <p:cTn id="51" dur="1" fill="hold">
                                          <p:stCondLst>
                                            <p:cond delay="0"/>
                                          </p:stCondLst>
                                        </p:cTn>
                                        <p:tgtEl>
                                          <p:spTgt spid="102"/>
                                        </p:tgtEl>
                                        <p:attrNameLst>
                                          <p:attrName>style.visibility</p:attrName>
                                        </p:attrNameLst>
                                      </p:cBhvr>
                                      <p:to>
                                        <p:strVal val="visible"/>
                                      </p:to>
                                    </p:set>
                                    <p:animEffect transition="in" filter="wipe(left)">
                                      <p:cBhvr>
                                        <p:cTn id="52" dur="500"/>
                                        <p:tgtEl>
                                          <p:spTgt spid="102"/>
                                        </p:tgtEl>
                                      </p:cBhvr>
                                    </p:animEffect>
                                  </p:childTnLst>
                                </p:cTn>
                              </p:par>
                            </p:childTnLst>
                          </p:cTn>
                        </p:par>
                        <p:par>
                          <p:cTn id="53" fill="hold">
                            <p:stCondLst>
                              <p:cond delay="2500"/>
                            </p:stCondLst>
                            <p:childTnLst>
                              <p:par>
                                <p:cTn id="54" presetID="49" presetClass="entr" presetSubtype="0" decel="100000" fill="hold" grpId="0" nodeType="afterEffect">
                                  <p:stCondLst>
                                    <p:cond delay="0"/>
                                  </p:stCondLst>
                                  <p:childTnLst>
                                    <p:set>
                                      <p:cBhvr>
                                        <p:cTn id="55" dur="1" fill="hold">
                                          <p:stCondLst>
                                            <p:cond delay="0"/>
                                          </p:stCondLst>
                                        </p:cTn>
                                        <p:tgtEl>
                                          <p:spTgt spid="103"/>
                                        </p:tgtEl>
                                        <p:attrNameLst>
                                          <p:attrName>style.visibility</p:attrName>
                                        </p:attrNameLst>
                                      </p:cBhvr>
                                      <p:to>
                                        <p:strVal val="visible"/>
                                      </p:to>
                                    </p:set>
                                    <p:anim calcmode="lin" valueType="num">
                                      <p:cBhvr>
                                        <p:cTn id="56" dur="500" fill="hold"/>
                                        <p:tgtEl>
                                          <p:spTgt spid="103"/>
                                        </p:tgtEl>
                                        <p:attrNameLst>
                                          <p:attrName>ppt_w</p:attrName>
                                        </p:attrNameLst>
                                      </p:cBhvr>
                                      <p:tavLst>
                                        <p:tav tm="0">
                                          <p:val>
                                            <p:fltVal val="0"/>
                                          </p:val>
                                        </p:tav>
                                        <p:tav tm="100000">
                                          <p:val>
                                            <p:strVal val="#ppt_w"/>
                                          </p:val>
                                        </p:tav>
                                      </p:tavLst>
                                    </p:anim>
                                    <p:anim calcmode="lin" valueType="num">
                                      <p:cBhvr>
                                        <p:cTn id="57" dur="500" fill="hold"/>
                                        <p:tgtEl>
                                          <p:spTgt spid="103"/>
                                        </p:tgtEl>
                                        <p:attrNameLst>
                                          <p:attrName>ppt_h</p:attrName>
                                        </p:attrNameLst>
                                      </p:cBhvr>
                                      <p:tavLst>
                                        <p:tav tm="0">
                                          <p:val>
                                            <p:fltVal val="0"/>
                                          </p:val>
                                        </p:tav>
                                        <p:tav tm="100000">
                                          <p:val>
                                            <p:strVal val="#ppt_h"/>
                                          </p:val>
                                        </p:tav>
                                      </p:tavLst>
                                    </p:anim>
                                    <p:anim calcmode="lin" valueType="num">
                                      <p:cBhvr>
                                        <p:cTn id="58" dur="500" fill="hold"/>
                                        <p:tgtEl>
                                          <p:spTgt spid="103"/>
                                        </p:tgtEl>
                                        <p:attrNameLst>
                                          <p:attrName>style.rotation</p:attrName>
                                        </p:attrNameLst>
                                      </p:cBhvr>
                                      <p:tavLst>
                                        <p:tav tm="0">
                                          <p:val>
                                            <p:fltVal val="360"/>
                                          </p:val>
                                        </p:tav>
                                        <p:tav tm="100000">
                                          <p:val>
                                            <p:fltVal val="0"/>
                                          </p:val>
                                        </p:tav>
                                      </p:tavLst>
                                    </p:anim>
                                    <p:animEffect transition="in" filter="fade">
                                      <p:cBhvr>
                                        <p:cTn id="59" dur="500"/>
                                        <p:tgtEl>
                                          <p:spTgt spid="103"/>
                                        </p:tgtEl>
                                      </p:cBhvr>
                                    </p:animEffect>
                                  </p:childTnLst>
                                </p:cTn>
                              </p:par>
                              <p:par>
                                <p:cTn id="60" presetID="49" presetClass="entr" presetSubtype="0" decel="100000" fill="hold" nodeType="withEffect">
                                  <p:stCondLst>
                                    <p:cond delay="0"/>
                                  </p:stCondLst>
                                  <p:childTnLst>
                                    <p:set>
                                      <p:cBhvr>
                                        <p:cTn id="61" dur="1" fill="hold">
                                          <p:stCondLst>
                                            <p:cond delay="0"/>
                                          </p:stCondLst>
                                        </p:cTn>
                                        <p:tgtEl>
                                          <p:spTgt spid="104"/>
                                        </p:tgtEl>
                                        <p:attrNameLst>
                                          <p:attrName>style.visibility</p:attrName>
                                        </p:attrNameLst>
                                      </p:cBhvr>
                                      <p:to>
                                        <p:strVal val="visible"/>
                                      </p:to>
                                    </p:set>
                                    <p:anim calcmode="lin" valueType="num">
                                      <p:cBhvr>
                                        <p:cTn id="62" dur="500" fill="hold"/>
                                        <p:tgtEl>
                                          <p:spTgt spid="104"/>
                                        </p:tgtEl>
                                        <p:attrNameLst>
                                          <p:attrName>ppt_w</p:attrName>
                                        </p:attrNameLst>
                                      </p:cBhvr>
                                      <p:tavLst>
                                        <p:tav tm="0">
                                          <p:val>
                                            <p:fltVal val="0"/>
                                          </p:val>
                                        </p:tav>
                                        <p:tav tm="100000">
                                          <p:val>
                                            <p:strVal val="#ppt_w"/>
                                          </p:val>
                                        </p:tav>
                                      </p:tavLst>
                                    </p:anim>
                                    <p:anim calcmode="lin" valueType="num">
                                      <p:cBhvr>
                                        <p:cTn id="63" dur="500" fill="hold"/>
                                        <p:tgtEl>
                                          <p:spTgt spid="104"/>
                                        </p:tgtEl>
                                        <p:attrNameLst>
                                          <p:attrName>ppt_h</p:attrName>
                                        </p:attrNameLst>
                                      </p:cBhvr>
                                      <p:tavLst>
                                        <p:tav tm="0">
                                          <p:val>
                                            <p:fltVal val="0"/>
                                          </p:val>
                                        </p:tav>
                                        <p:tav tm="100000">
                                          <p:val>
                                            <p:strVal val="#ppt_h"/>
                                          </p:val>
                                        </p:tav>
                                      </p:tavLst>
                                    </p:anim>
                                    <p:anim calcmode="lin" valueType="num">
                                      <p:cBhvr>
                                        <p:cTn id="64" dur="500" fill="hold"/>
                                        <p:tgtEl>
                                          <p:spTgt spid="104"/>
                                        </p:tgtEl>
                                        <p:attrNameLst>
                                          <p:attrName>style.rotation</p:attrName>
                                        </p:attrNameLst>
                                      </p:cBhvr>
                                      <p:tavLst>
                                        <p:tav tm="0">
                                          <p:val>
                                            <p:fltVal val="360"/>
                                          </p:val>
                                        </p:tav>
                                        <p:tav tm="100000">
                                          <p:val>
                                            <p:fltVal val="0"/>
                                          </p:val>
                                        </p:tav>
                                      </p:tavLst>
                                    </p:anim>
                                    <p:animEffect transition="in" filter="fade">
                                      <p:cBhvr>
                                        <p:cTn id="65" dur="500"/>
                                        <p:tgtEl>
                                          <p:spTgt spid="104"/>
                                        </p:tgtEl>
                                      </p:cBhvr>
                                    </p:animEffect>
                                  </p:childTnLst>
                                </p:cTn>
                              </p:par>
                            </p:childTnLst>
                          </p:cTn>
                        </p:par>
                        <p:par>
                          <p:cTn id="66" fill="hold">
                            <p:stCondLst>
                              <p:cond delay="3000"/>
                            </p:stCondLst>
                            <p:childTnLst>
                              <p:par>
                                <p:cTn id="67" presetID="22" presetClass="entr" presetSubtype="8" fill="hold" grpId="0" nodeType="afterEffect">
                                  <p:stCondLst>
                                    <p:cond delay="0"/>
                                  </p:stCondLst>
                                  <p:childTnLst>
                                    <p:set>
                                      <p:cBhvr>
                                        <p:cTn id="68" dur="1" fill="hold">
                                          <p:stCondLst>
                                            <p:cond delay="0"/>
                                          </p:stCondLst>
                                        </p:cTn>
                                        <p:tgtEl>
                                          <p:spTgt spid="109"/>
                                        </p:tgtEl>
                                        <p:attrNameLst>
                                          <p:attrName>style.visibility</p:attrName>
                                        </p:attrNameLst>
                                      </p:cBhvr>
                                      <p:to>
                                        <p:strVal val="visible"/>
                                      </p:to>
                                    </p:set>
                                    <p:animEffect transition="in" filter="wipe(left)">
                                      <p:cBhvr>
                                        <p:cTn id="69" dur="500"/>
                                        <p:tgtEl>
                                          <p:spTgt spid="109"/>
                                        </p:tgtEl>
                                      </p:cBhvr>
                                    </p:animEffect>
                                  </p:childTnLst>
                                </p:cTn>
                              </p:par>
                              <p:par>
                                <p:cTn id="70" presetID="22" presetClass="entr" presetSubtype="8" fill="hold" grpId="0" nodeType="withEffect">
                                  <p:stCondLst>
                                    <p:cond delay="0"/>
                                  </p:stCondLst>
                                  <p:childTnLst>
                                    <p:set>
                                      <p:cBhvr>
                                        <p:cTn id="71" dur="1" fill="hold">
                                          <p:stCondLst>
                                            <p:cond delay="0"/>
                                          </p:stCondLst>
                                        </p:cTn>
                                        <p:tgtEl>
                                          <p:spTgt spid="110"/>
                                        </p:tgtEl>
                                        <p:attrNameLst>
                                          <p:attrName>style.visibility</p:attrName>
                                        </p:attrNameLst>
                                      </p:cBhvr>
                                      <p:to>
                                        <p:strVal val="visible"/>
                                      </p:to>
                                    </p:set>
                                    <p:animEffect transition="in" filter="wipe(left)">
                                      <p:cBhvr>
                                        <p:cTn id="72" dur="500"/>
                                        <p:tgtEl>
                                          <p:spTgt spid="1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4" grpId="0" animBg="1"/>
      <p:bldP spid="85" grpId="0" animBg="1"/>
      <p:bldP spid="86" grpId="0" animBg="1"/>
      <p:bldP spid="90" grpId="0"/>
      <p:bldP spid="91" grpId="0"/>
      <p:bldP spid="92" grpId="0" animBg="1" autoUpdateAnimBg="0"/>
      <p:bldP spid="101" grpId="0"/>
      <p:bldP spid="102" grpId="0"/>
      <p:bldP spid="103" grpId="0" animBg="1" autoUpdateAnimBg="0"/>
      <p:bldP spid="109" grpId="0"/>
      <p:bldP spid="110"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3" name="图片 122">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2DB9E838-348C-4AB3-A3D7-4B2BF03F64E0}"/>
              </a:ext>
            </a:extLst>
          </p:cNvPr>
          <p:cNvPicPr>
            <a:picLocks noChangeAspect="1"/>
          </p:cNvPicPr>
          <p:nvPr/>
        </p:nvPicPr>
        <p:blipFill rotWithShape="1">
          <a:blip r:embed="rId8" cstate="screen">
            <a:extLst>
              <a:ext uri="{28A0092B-C50C-407E-A947-70E740481C1C}">
                <a14:useLocalDpi xmlns:a14="http://schemas.microsoft.com/office/drawing/2010/main"/>
              </a:ext>
            </a:extLst>
          </a:blip>
          <a:srcRect/>
          <a:stretch/>
        </p:blipFill>
        <p:spPr>
          <a:xfrm>
            <a:off x="-101600" y="1"/>
            <a:ext cx="12293599" cy="6858000"/>
          </a:xfrm>
          <a:prstGeom prst="rect">
            <a:avLst/>
          </a:prstGeom>
        </p:spPr>
      </p:pic>
      <p:sp>
        <p:nvSpPr>
          <p:cNvPr id="124" name="矩形 123">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91D4C61C-356B-4961-B951-03BD7F2DE4CF}"/>
              </a:ext>
            </a:extLst>
          </p:cNvPr>
          <p:cNvSpPr/>
          <p:nvPr/>
        </p:nvSpPr>
        <p:spPr>
          <a:xfrm>
            <a:off x="567180" y="508728"/>
            <a:ext cx="11022101" cy="5692492"/>
          </a:xfrm>
          <a:prstGeom prst="rect">
            <a:avLst/>
          </a:prstGeom>
          <a:solidFill>
            <a:schemeClr val="bg1"/>
          </a:solidFill>
          <a:ln>
            <a:noFill/>
          </a:ln>
          <a:effectLst>
            <a:outerShdw blurRad="508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95000"/>
                  <a:lumOff val="5000"/>
                </a:schemeClr>
              </a:solidFill>
              <a:latin typeface="字魂36号-正文宋楷" panose="02000000000000000000" pitchFamily="2" charset="-122"/>
              <a:ea typeface="字魂36号-正文宋楷" panose="02000000000000000000" pitchFamily="2" charset="-122"/>
            </a:endParaRPr>
          </a:p>
        </p:txBody>
      </p:sp>
      <p:grpSp>
        <p:nvGrpSpPr>
          <p:cNvPr id="2" name="组合 1">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D5A738A9-BB32-4C72-85B2-EBEDE5BA2A67}"/>
              </a:ext>
            </a:extLst>
          </p:cNvPr>
          <p:cNvGrpSpPr/>
          <p:nvPr/>
        </p:nvGrpSpPr>
        <p:grpSpPr>
          <a:xfrm>
            <a:off x="554078" y="568246"/>
            <a:ext cx="2481225" cy="739498"/>
            <a:chOff x="3812510" y="2566339"/>
            <a:chExt cx="5257422" cy="1371153"/>
          </a:xfrm>
        </p:grpSpPr>
        <p:sp>
          <p:nvSpPr>
            <p:cNvPr id="3" name="平行四边形 2">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DD86957C-2AF6-45CA-AE45-E1E123569EA7}"/>
                </a:ext>
              </a:extLst>
            </p:cNvPr>
            <p:cNvSpPr/>
            <p:nvPr/>
          </p:nvSpPr>
          <p:spPr>
            <a:xfrm>
              <a:off x="8295232" y="3086100"/>
              <a:ext cx="1778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4" name="平行四边形 3">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E6997F7A-D864-4392-821C-06C7D8F7D428}"/>
                </a:ext>
              </a:extLst>
            </p:cNvPr>
            <p:cNvSpPr/>
            <p:nvPr/>
          </p:nvSpPr>
          <p:spPr>
            <a:xfrm>
              <a:off x="8409532" y="2959100"/>
              <a:ext cx="1778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5" name="平行四边形 4">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5E227AD7-D6AD-43B8-87A1-CC2903905E6D}"/>
                </a:ext>
              </a:extLst>
            </p:cNvPr>
            <p:cNvSpPr/>
            <p:nvPr/>
          </p:nvSpPr>
          <p:spPr>
            <a:xfrm>
              <a:off x="8460332" y="3136900"/>
              <a:ext cx="1524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6" name="平行四边形 5">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A5B28E87-FE69-42AF-93D7-1FF9EE32AA9E}"/>
                </a:ext>
              </a:extLst>
            </p:cNvPr>
            <p:cNvSpPr/>
            <p:nvPr/>
          </p:nvSpPr>
          <p:spPr>
            <a:xfrm>
              <a:off x="8828631" y="3238500"/>
              <a:ext cx="2413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7" name="平行四边形 6">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324FF501-BD6F-425E-8412-96B8BBA0D123}"/>
                </a:ext>
              </a:extLst>
            </p:cNvPr>
            <p:cNvSpPr/>
            <p:nvPr/>
          </p:nvSpPr>
          <p:spPr>
            <a:xfrm>
              <a:off x="7888832" y="3136900"/>
              <a:ext cx="2413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8" name="平行四边形 7">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59772088-577A-48E7-8DC5-9E97EA1C8AD6}"/>
                </a:ext>
              </a:extLst>
            </p:cNvPr>
            <p:cNvSpPr/>
            <p:nvPr/>
          </p:nvSpPr>
          <p:spPr>
            <a:xfrm>
              <a:off x="8028532" y="3238500"/>
              <a:ext cx="2286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9" name="平行四边形 8">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0E48EBD8-4965-4832-AE5A-7AFA43553116}"/>
                </a:ext>
              </a:extLst>
            </p:cNvPr>
            <p:cNvSpPr/>
            <p:nvPr/>
          </p:nvSpPr>
          <p:spPr>
            <a:xfrm>
              <a:off x="8282532" y="3009900"/>
              <a:ext cx="1397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10" name="平行四边形 9">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5A70BECA-34F5-46AA-B5AD-9B549D61772B}"/>
                </a:ext>
              </a:extLst>
            </p:cNvPr>
            <p:cNvSpPr/>
            <p:nvPr/>
          </p:nvSpPr>
          <p:spPr>
            <a:xfrm>
              <a:off x="8841332" y="3048000"/>
              <a:ext cx="2286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11" name="平行四边形 10">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E3A753F5-BD3C-4F83-B33B-24872AAEA8ED}"/>
                </a:ext>
              </a:extLst>
            </p:cNvPr>
            <p:cNvSpPr/>
            <p:nvPr/>
          </p:nvSpPr>
          <p:spPr>
            <a:xfrm>
              <a:off x="8232562" y="3492500"/>
              <a:ext cx="1778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12" name="平行四边形 11">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AC4F6255-B748-4324-89D2-A1756B56A19B}"/>
                </a:ext>
              </a:extLst>
            </p:cNvPr>
            <p:cNvSpPr/>
            <p:nvPr/>
          </p:nvSpPr>
          <p:spPr>
            <a:xfrm>
              <a:off x="8346862" y="3365500"/>
              <a:ext cx="1778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13" name="平行四边形 12">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4C256745-8C6D-4DB4-8504-CF25B532F891}"/>
                </a:ext>
              </a:extLst>
            </p:cNvPr>
            <p:cNvSpPr/>
            <p:nvPr/>
          </p:nvSpPr>
          <p:spPr>
            <a:xfrm>
              <a:off x="8397662" y="3543300"/>
              <a:ext cx="1524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14" name="平行四边形 13">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A9DCDFCF-926E-4492-9FCC-0C1E3FA24551}"/>
                </a:ext>
              </a:extLst>
            </p:cNvPr>
            <p:cNvSpPr/>
            <p:nvPr/>
          </p:nvSpPr>
          <p:spPr>
            <a:xfrm>
              <a:off x="8765961" y="3644900"/>
              <a:ext cx="2413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15" name="平行四边形 14">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90E314B4-6436-430C-919C-256F8D93AD82}"/>
                </a:ext>
              </a:extLst>
            </p:cNvPr>
            <p:cNvSpPr/>
            <p:nvPr/>
          </p:nvSpPr>
          <p:spPr>
            <a:xfrm>
              <a:off x="7826162" y="3543300"/>
              <a:ext cx="2413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16" name="平行四边形 15">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D1A9A142-3AD7-4538-9CDB-24CDCE9094EF}"/>
                </a:ext>
              </a:extLst>
            </p:cNvPr>
            <p:cNvSpPr/>
            <p:nvPr/>
          </p:nvSpPr>
          <p:spPr>
            <a:xfrm>
              <a:off x="7965862" y="3644900"/>
              <a:ext cx="2286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17" name="平行四边形 16">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85BB3459-2736-47C2-8C14-D23ED2F7F1AC}"/>
                </a:ext>
              </a:extLst>
            </p:cNvPr>
            <p:cNvSpPr/>
            <p:nvPr/>
          </p:nvSpPr>
          <p:spPr>
            <a:xfrm>
              <a:off x="8219862" y="3416300"/>
              <a:ext cx="1397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18" name="平行四边形 17">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27DED0B1-1300-4606-8CBA-628649D389D3}"/>
                </a:ext>
              </a:extLst>
            </p:cNvPr>
            <p:cNvSpPr/>
            <p:nvPr/>
          </p:nvSpPr>
          <p:spPr>
            <a:xfrm>
              <a:off x="8778662" y="3454400"/>
              <a:ext cx="2286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19" name="文本框 18">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44296FC4-F846-4A5D-A6D5-AB92DB7D51F1}"/>
                </a:ext>
              </a:extLst>
            </p:cNvPr>
            <p:cNvSpPr txBox="1"/>
            <p:nvPr/>
          </p:nvSpPr>
          <p:spPr>
            <a:xfrm>
              <a:off x="3895937" y="2566339"/>
              <a:ext cx="4976265" cy="1312539"/>
            </a:xfrm>
            <a:prstGeom prst="rect">
              <a:avLst/>
            </a:prstGeom>
            <a:noFill/>
          </p:spPr>
          <p:txBody>
            <a:bodyPr vert="horz" wrap="square" rtlCol="0">
              <a:spAutoFit/>
            </a:bodyPr>
            <a:lstStyle/>
            <a:p>
              <a:pPr marL="0" marR="0" lvl="0" indent="0" algn="dist" defTabSz="914400" rtl="0" eaLnBrk="1" fontAlgn="auto" latinLnBrk="0" hangingPunct="1">
                <a:lnSpc>
                  <a:spcPct val="100000"/>
                </a:lnSpc>
                <a:spcBef>
                  <a:spcPts val="0"/>
                </a:spcBef>
                <a:spcAft>
                  <a:spcPts val="0"/>
                </a:spcAft>
                <a:buClrTx/>
                <a:buSzTx/>
                <a:buFontTx/>
                <a:buNone/>
                <a:tabLst/>
                <a:defRPr/>
              </a:pPr>
              <a:r>
                <a:rPr kumimoji="0" lang="zh-CN" altLang="en-US" sz="4000" b="0" i="1" u="none" strike="noStrike" kern="1200" cap="none" spc="0" normalizeH="0" baseline="0" noProof="0" dirty="0">
                  <a:ln>
                    <a:noFill/>
                  </a:ln>
                  <a:solidFill>
                    <a:srgbClr val="2CC8B8"/>
                  </a:solidFill>
                  <a:effectLst/>
                  <a:uLnTx/>
                  <a:uFillTx/>
                  <a:latin typeface="字魂36号-正文宋楷" panose="02000000000000000000" pitchFamily="2" charset="-122"/>
                  <a:ea typeface="字魂36号-正文宋楷" panose="02000000000000000000" pitchFamily="2" charset="-122"/>
                </a:rPr>
                <a:t>标题文本</a:t>
              </a:r>
            </a:p>
          </p:txBody>
        </p:sp>
        <p:sp>
          <p:nvSpPr>
            <p:cNvPr id="20" name="文本框 19">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AFB898CB-42FD-4C25-8FCE-04F5DB55E2A9}"/>
                </a:ext>
              </a:extLst>
            </p:cNvPr>
            <p:cNvSpPr txBox="1"/>
            <p:nvPr/>
          </p:nvSpPr>
          <p:spPr>
            <a:xfrm>
              <a:off x="3812510" y="2624953"/>
              <a:ext cx="5046998" cy="1312539"/>
            </a:xfrm>
            <a:prstGeom prst="rect">
              <a:avLst/>
            </a:prstGeom>
            <a:noFill/>
          </p:spPr>
          <p:txBody>
            <a:bodyPr vert="horz" wrap="square" rtlCol="0">
              <a:spAutoFit/>
            </a:bodyPr>
            <a:lstStyle/>
            <a:p>
              <a:pPr marL="0" marR="0" lvl="0" indent="0" algn="dist" defTabSz="914400" rtl="0" eaLnBrk="1" fontAlgn="auto" latinLnBrk="0" hangingPunct="1">
                <a:lnSpc>
                  <a:spcPct val="100000"/>
                </a:lnSpc>
                <a:spcBef>
                  <a:spcPts val="0"/>
                </a:spcBef>
                <a:spcAft>
                  <a:spcPts val="0"/>
                </a:spcAft>
                <a:buClrTx/>
                <a:buSzTx/>
                <a:buFontTx/>
                <a:buNone/>
                <a:tabLst/>
                <a:defRPr/>
              </a:pPr>
              <a:r>
                <a:rPr kumimoji="0" lang="zh-CN" altLang="en-US" sz="4000" b="0" i="1" u="none" strike="noStrike" kern="1200" cap="none" spc="0" normalizeH="0" baseline="0" noProof="0" dirty="0">
                  <a:ln>
                    <a:noFill/>
                  </a:ln>
                  <a:solidFill>
                    <a:srgbClr val="A1249B"/>
                  </a:solidFill>
                  <a:effectLst/>
                  <a:uLnTx/>
                  <a:uFillTx/>
                  <a:latin typeface="字魂36号-正文宋楷" panose="02000000000000000000" pitchFamily="2" charset="-122"/>
                  <a:ea typeface="字魂36号-正文宋楷" panose="02000000000000000000" pitchFamily="2" charset="-122"/>
                </a:rPr>
                <a:t>标题文本</a:t>
              </a:r>
            </a:p>
          </p:txBody>
        </p:sp>
        <p:sp>
          <p:nvSpPr>
            <p:cNvPr id="21" name="平行四边形 20">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97ECDB0B-2928-4A03-8A63-358025B37016}"/>
                </a:ext>
              </a:extLst>
            </p:cNvPr>
            <p:cNvSpPr/>
            <p:nvPr/>
          </p:nvSpPr>
          <p:spPr>
            <a:xfrm>
              <a:off x="3886200" y="2654300"/>
              <a:ext cx="2286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22" name="平行四边形 21">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ED8D09D5-2001-473D-B935-1673B648356A}"/>
                </a:ext>
              </a:extLst>
            </p:cNvPr>
            <p:cNvSpPr/>
            <p:nvPr/>
          </p:nvSpPr>
          <p:spPr>
            <a:xfrm>
              <a:off x="4051300" y="2882900"/>
              <a:ext cx="2286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23" name="平行四边形 22">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41064A33-E0A3-4396-B292-BF3E01ED16EE}"/>
                </a:ext>
              </a:extLst>
            </p:cNvPr>
            <p:cNvSpPr/>
            <p:nvPr/>
          </p:nvSpPr>
          <p:spPr>
            <a:xfrm>
              <a:off x="4203700" y="2870200"/>
              <a:ext cx="1524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24" name="平行四边形 23">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9D37FF2B-B2E6-42A0-87B9-EF97E7962F54}"/>
                </a:ext>
              </a:extLst>
            </p:cNvPr>
            <p:cNvSpPr/>
            <p:nvPr/>
          </p:nvSpPr>
          <p:spPr>
            <a:xfrm>
              <a:off x="4254500" y="3403600"/>
              <a:ext cx="1524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25" name="平行四边形 24">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4E83B5E2-2ABE-429F-BB0D-65A7CE53C523}"/>
                </a:ext>
              </a:extLst>
            </p:cNvPr>
            <p:cNvSpPr/>
            <p:nvPr/>
          </p:nvSpPr>
          <p:spPr>
            <a:xfrm>
              <a:off x="4457700" y="3416300"/>
              <a:ext cx="1651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26" name="平行四边形 25">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28FD31F8-469E-464E-BC57-0B233EDA1CD6}"/>
                </a:ext>
              </a:extLst>
            </p:cNvPr>
            <p:cNvSpPr/>
            <p:nvPr/>
          </p:nvSpPr>
          <p:spPr>
            <a:xfrm>
              <a:off x="4559300" y="3416300"/>
              <a:ext cx="1778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27" name="平行四边形 26">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F9E4F10C-A9F4-4291-8D5C-2E3E9DB44C50}"/>
                </a:ext>
              </a:extLst>
            </p:cNvPr>
            <p:cNvSpPr/>
            <p:nvPr/>
          </p:nvSpPr>
          <p:spPr>
            <a:xfrm>
              <a:off x="4610100" y="2590800"/>
              <a:ext cx="1270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28" name="平行四边形 27">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0765750A-28A7-4608-97E9-55830F5D8C3A}"/>
                </a:ext>
              </a:extLst>
            </p:cNvPr>
            <p:cNvSpPr/>
            <p:nvPr/>
          </p:nvSpPr>
          <p:spPr>
            <a:xfrm>
              <a:off x="4737100" y="3365500"/>
              <a:ext cx="2032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29" name="平行四边形 28">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09DEC9A8-BF6D-43C4-8DCB-5E8E80A5F315}"/>
                </a:ext>
              </a:extLst>
            </p:cNvPr>
            <p:cNvSpPr/>
            <p:nvPr/>
          </p:nvSpPr>
          <p:spPr>
            <a:xfrm>
              <a:off x="4889500" y="2692400"/>
              <a:ext cx="1905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30" name="平行四边形 29">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B1A6D7EE-242C-4DB4-AA6E-7646918062ED}"/>
                </a:ext>
              </a:extLst>
            </p:cNvPr>
            <p:cNvSpPr/>
            <p:nvPr/>
          </p:nvSpPr>
          <p:spPr>
            <a:xfrm>
              <a:off x="4991100" y="3492500"/>
              <a:ext cx="1651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31" name="平行四边形 30">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96A9BD6D-FC3D-4529-A4AF-08D42EF0BAC2}"/>
                </a:ext>
              </a:extLst>
            </p:cNvPr>
            <p:cNvSpPr/>
            <p:nvPr/>
          </p:nvSpPr>
          <p:spPr>
            <a:xfrm>
              <a:off x="5143500" y="2768600"/>
              <a:ext cx="1270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32" name="平行四边形 31">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67A18478-FD70-432F-A515-F98CA5AC4A39}"/>
                </a:ext>
              </a:extLst>
            </p:cNvPr>
            <p:cNvSpPr/>
            <p:nvPr/>
          </p:nvSpPr>
          <p:spPr>
            <a:xfrm>
              <a:off x="5359400" y="3454400"/>
              <a:ext cx="2286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33" name="平行四边形 32">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DE63FDB0-AF7A-432B-A6A1-2C036C95B19A}"/>
                </a:ext>
              </a:extLst>
            </p:cNvPr>
            <p:cNvSpPr/>
            <p:nvPr/>
          </p:nvSpPr>
          <p:spPr>
            <a:xfrm>
              <a:off x="5397500" y="3314700"/>
              <a:ext cx="1778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34" name="平行四边形 33">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1FC33942-60E1-4974-A424-1E126F4417BF}"/>
                </a:ext>
              </a:extLst>
            </p:cNvPr>
            <p:cNvSpPr/>
            <p:nvPr/>
          </p:nvSpPr>
          <p:spPr>
            <a:xfrm>
              <a:off x="5524500" y="3403600"/>
              <a:ext cx="1651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35" name="平行四边形 34">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43A85637-15E8-41D1-B3DD-E71039B89465}"/>
                </a:ext>
              </a:extLst>
            </p:cNvPr>
            <p:cNvSpPr/>
            <p:nvPr/>
          </p:nvSpPr>
          <p:spPr>
            <a:xfrm>
              <a:off x="5702300" y="3594100"/>
              <a:ext cx="2286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36" name="平行四边形 35">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E4181CA0-29E7-46D9-BBE2-FB6279E4773E}"/>
                </a:ext>
              </a:extLst>
            </p:cNvPr>
            <p:cNvSpPr/>
            <p:nvPr/>
          </p:nvSpPr>
          <p:spPr>
            <a:xfrm>
              <a:off x="5765800" y="2755900"/>
              <a:ext cx="2286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37" name="平行四边形 36">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06499D54-8163-4034-B210-FCE1E47A0020}"/>
                </a:ext>
              </a:extLst>
            </p:cNvPr>
            <p:cNvSpPr/>
            <p:nvPr/>
          </p:nvSpPr>
          <p:spPr>
            <a:xfrm>
              <a:off x="5981700" y="3073400"/>
              <a:ext cx="2540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38" name="平行四边形 37">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3C63F34D-4518-49BB-AB26-D7C9EBDA75D0}"/>
                </a:ext>
              </a:extLst>
            </p:cNvPr>
            <p:cNvSpPr/>
            <p:nvPr/>
          </p:nvSpPr>
          <p:spPr>
            <a:xfrm>
              <a:off x="6032500" y="3073400"/>
              <a:ext cx="1778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39" name="平行四边形 38">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3E6233E2-B7FD-485F-874F-95F333380877}"/>
                </a:ext>
              </a:extLst>
            </p:cNvPr>
            <p:cNvSpPr/>
            <p:nvPr/>
          </p:nvSpPr>
          <p:spPr>
            <a:xfrm>
              <a:off x="6197600" y="2743200"/>
              <a:ext cx="2286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40" name="平行四边形 39">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EB55863A-CE97-4EB4-98BF-C6874EA78582}"/>
                </a:ext>
              </a:extLst>
            </p:cNvPr>
            <p:cNvSpPr/>
            <p:nvPr/>
          </p:nvSpPr>
          <p:spPr>
            <a:xfrm>
              <a:off x="6299200" y="2908300"/>
              <a:ext cx="2413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41" name="平行四边形 40">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127E5380-B4F7-4ABA-AFF4-62DD525B04DE}"/>
                </a:ext>
              </a:extLst>
            </p:cNvPr>
            <p:cNvSpPr/>
            <p:nvPr/>
          </p:nvSpPr>
          <p:spPr>
            <a:xfrm>
              <a:off x="6413500" y="3505200"/>
              <a:ext cx="2032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42" name="平行四边形 41">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32225E0D-0308-4245-8295-68B4C91A97CD}"/>
                </a:ext>
              </a:extLst>
            </p:cNvPr>
            <p:cNvSpPr/>
            <p:nvPr/>
          </p:nvSpPr>
          <p:spPr>
            <a:xfrm>
              <a:off x="6604000" y="3352800"/>
              <a:ext cx="1905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43" name="平行四边形 42">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DB4EDCD7-E988-4592-A7DE-50CFCF6265F0}"/>
                </a:ext>
              </a:extLst>
            </p:cNvPr>
            <p:cNvSpPr/>
            <p:nvPr/>
          </p:nvSpPr>
          <p:spPr>
            <a:xfrm>
              <a:off x="6680200" y="3238500"/>
              <a:ext cx="1524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44" name="平行四边形 43">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5B319F37-98A0-4A53-B061-D6E2F9A685BC}"/>
                </a:ext>
              </a:extLst>
            </p:cNvPr>
            <p:cNvSpPr/>
            <p:nvPr/>
          </p:nvSpPr>
          <p:spPr>
            <a:xfrm>
              <a:off x="6883400" y="3581400"/>
              <a:ext cx="1270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45" name="平行四边形 44">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39AE6DF0-D683-426B-A2FB-2CE77A648A55}"/>
                </a:ext>
              </a:extLst>
            </p:cNvPr>
            <p:cNvSpPr/>
            <p:nvPr/>
          </p:nvSpPr>
          <p:spPr>
            <a:xfrm>
              <a:off x="6972300" y="3517900"/>
              <a:ext cx="2032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46" name="平行四边形 45">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34465B39-C06E-43EA-A2CF-F15E14BBCB68}"/>
                </a:ext>
              </a:extLst>
            </p:cNvPr>
            <p:cNvSpPr/>
            <p:nvPr/>
          </p:nvSpPr>
          <p:spPr>
            <a:xfrm>
              <a:off x="7112000" y="2768600"/>
              <a:ext cx="1778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47" name="平行四边形 46">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19D2FEC7-2705-4249-A0FF-6A9476E5BB50}"/>
                </a:ext>
              </a:extLst>
            </p:cNvPr>
            <p:cNvSpPr/>
            <p:nvPr/>
          </p:nvSpPr>
          <p:spPr>
            <a:xfrm>
              <a:off x="7226300" y="2641600"/>
              <a:ext cx="1778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48" name="平行四边形 47">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08EB561B-0885-496D-AC39-CA81AD5918DB}"/>
                </a:ext>
              </a:extLst>
            </p:cNvPr>
            <p:cNvSpPr/>
            <p:nvPr/>
          </p:nvSpPr>
          <p:spPr>
            <a:xfrm>
              <a:off x="7277100" y="2819400"/>
              <a:ext cx="1524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49" name="平行四边形 48">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2C92EC5E-3E98-4A94-ABAB-2C4E256325A6}"/>
                </a:ext>
              </a:extLst>
            </p:cNvPr>
            <p:cNvSpPr/>
            <p:nvPr/>
          </p:nvSpPr>
          <p:spPr>
            <a:xfrm>
              <a:off x="7454900" y="3086100"/>
              <a:ext cx="1778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50" name="平行四边形 49">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FE559F9D-CEAD-4494-8836-7D186B557647}"/>
                </a:ext>
              </a:extLst>
            </p:cNvPr>
            <p:cNvSpPr/>
            <p:nvPr/>
          </p:nvSpPr>
          <p:spPr>
            <a:xfrm>
              <a:off x="7645400" y="2921000"/>
              <a:ext cx="2413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51" name="平行四边形 50">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B1D76263-CEBE-471F-A78A-DA385F39B69C}"/>
                </a:ext>
              </a:extLst>
            </p:cNvPr>
            <p:cNvSpPr/>
            <p:nvPr/>
          </p:nvSpPr>
          <p:spPr>
            <a:xfrm>
              <a:off x="7734300" y="2755900"/>
              <a:ext cx="1270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52" name="平行四边形 51">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F19842E1-92CE-4BD1-9C85-5F16FAA8A868}"/>
                </a:ext>
              </a:extLst>
            </p:cNvPr>
            <p:cNvSpPr/>
            <p:nvPr/>
          </p:nvSpPr>
          <p:spPr>
            <a:xfrm>
              <a:off x="3873500" y="3365500"/>
              <a:ext cx="1397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53" name="平行四边形 52">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CD59A3BE-C18A-4C34-B142-9926450AD62D}"/>
                </a:ext>
              </a:extLst>
            </p:cNvPr>
            <p:cNvSpPr/>
            <p:nvPr/>
          </p:nvSpPr>
          <p:spPr>
            <a:xfrm>
              <a:off x="4013200" y="2590800"/>
              <a:ext cx="2540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54" name="平行四边形 53">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C6E5BF7D-7C75-492E-8DD9-D20A12D04932}"/>
                </a:ext>
              </a:extLst>
            </p:cNvPr>
            <p:cNvSpPr/>
            <p:nvPr/>
          </p:nvSpPr>
          <p:spPr>
            <a:xfrm>
              <a:off x="4203700" y="3009900"/>
              <a:ext cx="2286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55" name="平行四边形 54">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63DD612E-95CA-44AB-A6B9-FD905868C948}"/>
                </a:ext>
              </a:extLst>
            </p:cNvPr>
            <p:cNvSpPr/>
            <p:nvPr/>
          </p:nvSpPr>
          <p:spPr>
            <a:xfrm>
              <a:off x="4343400" y="2628900"/>
              <a:ext cx="2540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56" name="平行四边形 55">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B487338E-D1D8-4BFD-A432-637FE4130685}"/>
                </a:ext>
              </a:extLst>
            </p:cNvPr>
            <p:cNvSpPr/>
            <p:nvPr/>
          </p:nvSpPr>
          <p:spPr>
            <a:xfrm>
              <a:off x="4368800" y="3149600"/>
              <a:ext cx="1524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57" name="平行四边形 56">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3223FC7E-A4C4-429F-9882-6475B7C9CDB5}"/>
                </a:ext>
              </a:extLst>
            </p:cNvPr>
            <p:cNvSpPr/>
            <p:nvPr/>
          </p:nvSpPr>
          <p:spPr>
            <a:xfrm>
              <a:off x="4533900" y="3149600"/>
              <a:ext cx="1651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58" name="平行四边形 57">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301C8AAD-7EF7-4D0A-9F69-070B2632559A}"/>
                </a:ext>
              </a:extLst>
            </p:cNvPr>
            <p:cNvSpPr/>
            <p:nvPr/>
          </p:nvSpPr>
          <p:spPr>
            <a:xfrm>
              <a:off x="4622800" y="2717800"/>
              <a:ext cx="2159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59" name="平行四边形 58">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2CEF0EF8-1EF0-4C4C-9076-E069BC5D67CC}"/>
                </a:ext>
              </a:extLst>
            </p:cNvPr>
            <p:cNvSpPr/>
            <p:nvPr/>
          </p:nvSpPr>
          <p:spPr>
            <a:xfrm>
              <a:off x="4762500" y="2933700"/>
              <a:ext cx="1778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60" name="平行四边形 59">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BB9EFB56-5124-4A7A-9650-4AB680217159}"/>
                </a:ext>
              </a:extLst>
            </p:cNvPr>
            <p:cNvSpPr/>
            <p:nvPr/>
          </p:nvSpPr>
          <p:spPr>
            <a:xfrm>
              <a:off x="4876800" y="3251200"/>
              <a:ext cx="2540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61" name="平行四边形 60">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4EC83625-2043-4EAC-BFC1-2A9F3513B8A9}"/>
                </a:ext>
              </a:extLst>
            </p:cNvPr>
            <p:cNvSpPr/>
            <p:nvPr/>
          </p:nvSpPr>
          <p:spPr>
            <a:xfrm>
              <a:off x="5016500" y="3568700"/>
              <a:ext cx="1778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62" name="平行四边形 61">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8E384E34-0AD5-4BF2-A2EF-D3531E3D552A}"/>
                </a:ext>
              </a:extLst>
            </p:cNvPr>
            <p:cNvSpPr/>
            <p:nvPr/>
          </p:nvSpPr>
          <p:spPr>
            <a:xfrm>
              <a:off x="5232400" y="3594100"/>
              <a:ext cx="1778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63" name="平行四边形 62">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422F3540-50AB-4E02-AD4D-3EFB36E6F970}"/>
                </a:ext>
              </a:extLst>
            </p:cNvPr>
            <p:cNvSpPr/>
            <p:nvPr/>
          </p:nvSpPr>
          <p:spPr>
            <a:xfrm>
              <a:off x="5270500" y="2908300"/>
              <a:ext cx="1397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64" name="平行四边形 63">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140B8EAF-9C40-4D80-B422-5F0B865FC2E3}"/>
                </a:ext>
              </a:extLst>
            </p:cNvPr>
            <p:cNvSpPr/>
            <p:nvPr/>
          </p:nvSpPr>
          <p:spPr>
            <a:xfrm>
              <a:off x="5410200" y="3606800"/>
              <a:ext cx="2413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65" name="平行四边形 64">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AD8104E2-12E3-4314-8D01-842274D453F5}"/>
                </a:ext>
              </a:extLst>
            </p:cNvPr>
            <p:cNvSpPr/>
            <p:nvPr/>
          </p:nvSpPr>
          <p:spPr>
            <a:xfrm>
              <a:off x="5588000" y="2844800"/>
              <a:ext cx="1524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66" name="平行四边形 65">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7AB5AC3C-1F04-4E25-83FD-C5A87A3D9943}"/>
                </a:ext>
              </a:extLst>
            </p:cNvPr>
            <p:cNvSpPr/>
            <p:nvPr/>
          </p:nvSpPr>
          <p:spPr>
            <a:xfrm>
              <a:off x="5651500" y="3048000"/>
              <a:ext cx="1524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67" name="平行四边形 66">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E2385A38-AD97-437C-8217-501DADA6E7C5}"/>
                </a:ext>
              </a:extLst>
            </p:cNvPr>
            <p:cNvSpPr/>
            <p:nvPr/>
          </p:nvSpPr>
          <p:spPr>
            <a:xfrm>
              <a:off x="5842000" y="2755900"/>
              <a:ext cx="2540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68" name="平行四边形 67">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B5F08C47-7131-4304-B572-6EC353AE385E}"/>
                </a:ext>
              </a:extLst>
            </p:cNvPr>
            <p:cNvSpPr/>
            <p:nvPr/>
          </p:nvSpPr>
          <p:spPr>
            <a:xfrm>
              <a:off x="5892800" y="3492500"/>
              <a:ext cx="2286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69" name="平行四边形 68">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E909878C-DFA3-4B33-BAFF-7A07E7557AC2}"/>
                </a:ext>
              </a:extLst>
            </p:cNvPr>
            <p:cNvSpPr/>
            <p:nvPr/>
          </p:nvSpPr>
          <p:spPr>
            <a:xfrm>
              <a:off x="6083300" y="3035300"/>
              <a:ext cx="1905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70" name="平行四边形 69">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B42EC1F4-FA2C-43FB-BFB6-94CB8D8ABBA4}"/>
                </a:ext>
              </a:extLst>
            </p:cNvPr>
            <p:cNvSpPr/>
            <p:nvPr/>
          </p:nvSpPr>
          <p:spPr>
            <a:xfrm>
              <a:off x="6235700" y="3009900"/>
              <a:ext cx="1905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71" name="平行四边形 70">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1C64D4C7-5DEB-4A19-970A-9D32F2887DAF}"/>
                </a:ext>
              </a:extLst>
            </p:cNvPr>
            <p:cNvSpPr/>
            <p:nvPr/>
          </p:nvSpPr>
          <p:spPr>
            <a:xfrm>
              <a:off x="6311900" y="2984500"/>
              <a:ext cx="1524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72" name="平行四边形 71">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3B118910-9ECC-4FE9-BFCC-8D4A4CB1127E}"/>
                </a:ext>
              </a:extLst>
            </p:cNvPr>
            <p:cNvSpPr/>
            <p:nvPr/>
          </p:nvSpPr>
          <p:spPr>
            <a:xfrm>
              <a:off x="6502400" y="2984500"/>
              <a:ext cx="2159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73" name="平行四边形 72">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1FF13A41-A590-4CDA-842A-36CF098FD37D}"/>
                </a:ext>
              </a:extLst>
            </p:cNvPr>
            <p:cNvSpPr/>
            <p:nvPr/>
          </p:nvSpPr>
          <p:spPr>
            <a:xfrm>
              <a:off x="6604000" y="2997200"/>
              <a:ext cx="1651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74" name="平行四边形 73">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805EABB0-20BE-4DD6-9B33-66227176A11E}"/>
                </a:ext>
              </a:extLst>
            </p:cNvPr>
            <p:cNvSpPr/>
            <p:nvPr/>
          </p:nvSpPr>
          <p:spPr>
            <a:xfrm>
              <a:off x="6705600" y="2819400"/>
              <a:ext cx="2413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75" name="平行四边形 74">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3E5ECC71-BE72-42D6-9801-A3AC1F07C57B}"/>
                </a:ext>
              </a:extLst>
            </p:cNvPr>
            <p:cNvSpPr/>
            <p:nvPr/>
          </p:nvSpPr>
          <p:spPr>
            <a:xfrm>
              <a:off x="6845300" y="2921000"/>
              <a:ext cx="2286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76" name="平行四边形 75">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4A1CBE18-6614-4F5F-9B87-B95909AF31A2}"/>
                </a:ext>
              </a:extLst>
            </p:cNvPr>
            <p:cNvSpPr/>
            <p:nvPr/>
          </p:nvSpPr>
          <p:spPr>
            <a:xfrm>
              <a:off x="6985000" y="3035300"/>
              <a:ext cx="2159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77" name="平行四边形 76">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4EAF8BA0-C9A7-4CC3-82C4-F65876119BE9}"/>
                </a:ext>
              </a:extLst>
            </p:cNvPr>
            <p:cNvSpPr/>
            <p:nvPr/>
          </p:nvSpPr>
          <p:spPr>
            <a:xfrm>
              <a:off x="7099300" y="2692400"/>
              <a:ext cx="1397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78" name="平行四边形 77">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DC6AB0FC-BA10-4623-90EB-0CD05073F3B1}"/>
                </a:ext>
              </a:extLst>
            </p:cNvPr>
            <p:cNvSpPr/>
            <p:nvPr/>
          </p:nvSpPr>
          <p:spPr>
            <a:xfrm>
              <a:off x="7188200" y="3200400"/>
              <a:ext cx="1270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79" name="平行四边形 78">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42E89CBB-D7C5-4AC4-BDEB-386356CE8142}"/>
                </a:ext>
              </a:extLst>
            </p:cNvPr>
            <p:cNvSpPr/>
            <p:nvPr/>
          </p:nvSpPr>
          <p:spPr>
            <a:xfrm>
              <a:off x="7391400" y="3454400"/>
              <a:ext cx="1524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80" name="平行四边形 79">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54339CFE-9A3D-40B3-812D-410FCA070427}"/>
                </a:ext>
              </a:extLst>
            </p:cNvPr>
            <p:cNvSpPr/>
            <p:nvPr/>
          </p:nvSpPr>
          <p:spPr>
            <a:xfrm>
              <a:off x="7429500" y="3136900"/>
              <a:ext cx="1524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81" name="平行四边形 80">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EF4CACDC-12A3-4CD5-A3FF-085B3B4E2D80}"/>
                </a:ext>
              </a:extLst>
            </p:cNvPr>
            <p:cNvSpPr/>
            <p:nvPr/>
          </p:nvSpPr>
          <p:spPr>
            <a:xfrm>
              <a:off x="7645400" y="3390900"/>
              <a:ext cx="1651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82" name="平行四边形 81">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E63ED3B7-EDF9-4998-94E1-E528E2DEF49A}"/>
                </a:ext>
              </a:extLst>
            </p:cNvPr>
            <p:cNvSpPr/>
            <p:nvPr/>
          </p:nvSpPr>
          <p:spPr>
            <a:xfrm>
              <a:off x="7658100" y="2730500"/>
              <a:ext cx="2286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83" name="文本框 82">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DE1EFC30-0C23-4F8F-AC59-F734CCA719C7}"/>
                </a:ext>
              </a:extLst>
            </p:cNvPr>
            <p:cNvSpPr txBox="1"/>
            <p:nvPr/>
          </p:nvSpPr>
          <p:spPr>
            <a:xfrm>
              <a:off x="3854220" y="2607629"/>
              <a:ext cx="5005277" cy="1312539"/>
            </a:xfrm>
            <a:prstGeom prst="rect">
              <a:avLst/>
            </a:prstGeom>
            <a:noFill/>
          </p:spPr>
          <p:txBody>
            <a:bodyPr vert="horz" wrap="square" rtlCol="0">
              <a:spAutoFit/>
            </a:bodyPr>
            <a:lstStyle/>
            <a:p>
              <a:pPr marL="0" marR="0" lvl="0" indent="0" algn="dist" defTabSz="914400" rtl="0" eaLnBrk="1" fontAlgn="auto" latinLnBrk="0" hangingPunct="1">
                <a:lnSpc>
                  <a:spcPct val="100000"/>
                </a:lnSpc>
                <a:spcBef>
                  <a:spcPts val="0"/>
                </a:spcBef>
                <a:spcAft>
                  <a:spcPts val="0"/>
                </a:spcAft>
                <a:buClrTx/>
                <a:buSzTx/>
                <a:buFontTx/>
                <a:buNone/>
                <a:tabLst/>
                <a:defRPr/>
              </a:pPr>
              <a:r>
                <a:rPr kumimoji="0" lang="zh-CN" altLang="en-US" sz="4000" b="0" i="1" u="none" strike="noStrike" kern="1200" cap="none" spc="0" normalizeH="0" baseline="0" noProof="0" dirty="0">
                  <a:ln>
                    <a:noFill/>
                  </a:ln>
                  <a:solidFill>
                    <a:prstClr val="black">
                      <a:lumMod val="75000"/>
                      <a:lumOff val="25000"/>
                    </a:prstClr>
                  </a:solidFill>
                  <a:effectLst/>
                  <a:uLnTx/>
                  <a:uFillTx/>
                  <a:latin typeface="字魂36号-正文宋楷" panose="02000000000000000000" pitchFamily="2" charset="-122"/>
                  <a:ea typeface="字魂36号-正文宋楷" panose="02000000000000000000" pitchFamily="2" charset="-122"/>
                </a:rPr>
                <a:t>标题文本</a:t>
              </a:r>
            </a:p>
          </p:txBody>
        </p:sp>
      </p:grpSp>
      <p:grpSp>
        <p:nvGrpSpPr>
          <p:cNvPr id="84" name="PA_库_组合 1">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94B5D05E-E2CB-4197-9B4A-903CAB50FC7C}"/>
              </a:ext>
            </a:extLst>
          </p:cNvPr>
          <p:cNvGrpSpPr/>
          <p:nvPr>
            <p:custDataLst>
              <p:tags r:id="rId1"/>
            </p:custDataLst>
          </p:nvPr>
        </p:nvGrpSpPr>
        <p:grpSpPr>
          <a:xfrm>
            <a:off x="-18085" y="1519290"/>
            <a:ext cx="12210087" cy="587932"/>
            <a:chOff x="-18087" y="1519290"/>
            <a:chExt cx="12210087" cy="587932"/>
          </a:xfrm>
        </p:grpSpPr>
        <p:cxnSp>
          <p:nvCxnSpPr>
            <p:cNvPr id="85" name="Straight Connector 3">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E81CAC20-0802-4C51-9978-00CCBC190485}"/>
                </a:ext>
              </a:extLst>
            </p:cNvPr>
            <p:cNvCxnSpPr/>
            <p:nvPr/>
          </p:nvCxnSpPr>
          <p:spPr>
            <a:xfrm>
              <a:off x="-18087" y="1808820"/>
              <a:ext cx="1728192" cy="0"/>
            </a:xfrm>
            <a:prstGeom prst="line">
              <a:avLst/>
            </a:prstGeom>
            <a:ln w="6350">
              <a:solidFill>
                <a:schemeClr val="tx2"/>
              </a:solidFill>
              <a:prstDash val="dash"/>
              <a:headEnd type="oval"/>
              <a:tailEnd type="oval"/>
            </a:ln>
          </p:spPr>
          <p:style>
            <a:lnRef idx="1">
              <a:schemeClr val="accent1"/>
            </a:lnRef>
            <a:fillRef idx="0">
              <a:schemeClr val="accent1"/>
            </a:fillRef>
            <a:effectRef idx="0">
              <a:schemeClr val="accent1"/>
            </a:effectRef>
            <a:fontRef idx="minor">
              <a:schemeClr val="tx1"/>
            </a:fontRef>
          </p:style>
        </p:cxnSp>
        <p:cxnSp>
          <p:nvCxnSpPr>
            <p:cNvPr id="86" name="Straight Connector 4">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6CBDAE6C-2661-477C-8EC0-4DA96420C31E}"/>
                </a:ext>
              </a:extLst>
            </p:cNvPr>
            <p:cNvCxnSpPr/>
            <p:nvPr/>
          </p:nvCxnSpPr>
          <p:spPr>
            <a:xfrm>
              <a:off x="2603612" y="1821498"/>
              <a:ext cx="1656184" cy="0"/>
            </a:xfrm>
            <a:prstGeom prst="line">
              <a:avLst/>
            </a:prstGeom>
            <a:ln w="6350">
              <a:solidFill>
                <a:schemeClr val="tx2"/>
              </a:solidFill>
              <a:prstDash val="dash"/>
              <a:headEnd type="oval"/>
              <a:tailEnd type="oval"/>
            </a:ln>
          </p:spPr>
          <p:style>
            <a:lnRef idx="1">
              <a:schemeClr val="accent1"/>
            </a:lnRef>
            <a:fillRef idx="0">
              <a:schemeClr val="accent1"/>
            </a:fillRef>
            <a:effectRef idx="0">
              <a:schemeClr val="accent1"/>
            </a:effectRef>
            <a:fontRef idx="minor">
              <a:schemeClr val="tx1"/>
            </a:fontRef>
          </p:style>
        </p:cxnSp>
        <p:sp>
          <p:nvSpPr>
            <p:cNvPr id="87" name="Freeform: Shape 27">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0E6CE7A5-3196-4CDF-8A5F-CEFD76B8DA13}"/>
                </a:ext>
              </a:extLst>
            </p:cNvPr>
            <p:cNvSpPr>
              <a:spLocks/>
            </p:cNvSpPr>
            <p:nvPr/>
          </p:nvSpPr>
          <p:spPr bwMode="auto">
            <a:xfrm>
              <a:off x="1890141" y="1519290"/>
              <a:ext cx="569653" cy="569653"/>
            </a:xfrm>
            <a:custGeom>
              <a:avLst/>
              <a:gdLst>
                <a:gd name="T0" fmla="*/ 545 w 913"/>
                <a:gd name="T1" fmla="*/ 9 h 913"/>
                <a:gd name="T2" fmla="*/ 367 w 913"/>
                <a:gd name="T3" fmla="*/ 9 h 913"/>
                <a:gd name="T4" fmla="*/ 0 w 913"/>
                <a:gd name="T5" fmla="*/ 456 h 913"/>
                <a:gd name="T6" fmla="*/ 367 w 913"/>
                <a:gd name="T7" fmla="*/ 904 h 913"/>
                <a:gd name="T8" fmla="*/ 545 w 913"/>
                <a:gd name="T9" fmla="*/ 904 h 913"/>
                <a:gd name="T10" fmla="*/ 913 w 913"/>
                <a:gd name="T11" fmla="*/ 456 h 913"/>
                <a:gd name="T12" fmla="*/ 339 w 913"/>
                <a:gd name="T13" fmla="*/ 108 h 913"/>
                <a:gd name="T14" fmla="*/ 171 w 913"/>
                <a:gd name="T15" fmla="*/ 225 h 913"/>
                <a:gd name="T16" fmla="*/ 118 w 913"/>
                <a:gd name="T17" fmla="*/ 314 h 913"/>
                <a:gd name="T18" fmla="*/ 181 w 913"/>
                <a:gd name="T19" fmla="*/ 403 h 913"/>
                <a:gd name="T20" fmla="*/ 118 w 913"/>
                <a:gd name="T21" fmla="*/ 314 h 913"/>
                <a:gd name="T22" fmla="*/ 91 w 913"/>
                <a:gd name="T23" fmla="*/ 492 h 913"/>
                <a:gd name="T24" fmla="*/ 196 w 913"/>
                <a:gd name="T25" fmla="*/ 581 h 913"/>
                <a:gd name="T26" fmla="*/ 158 w 913"/>
                <a:gd name="T27" fmla="*/ 670 h 913"/>
                <a:gd name="T28" fmla="*/ 339 w 913"/>
                <a:gd name="T29" fmla="*/ 804 h 913"/>
                <a:gd name="T30" fmla="*/ 412 w 913"/>
                <a:gd name="T31" fmla="*/ 748 h 913"/>
                <a:gd name="T32" fmla="*/ 412 w 913"/>
                <a:gd name="T33" fmla="*/ 670 h 913"/>
                <a:gd name="T34" fmla="*/ 412 w 913"/>
                <a:gd name="T35" fmla="*/ 581 h 913"/>
                <a:gd name="T36" fmla="*/ 269 w 913"/>
                <a:gd name="T37" fmla="*/ 492 h 913"/>
                <a:gd name="T38" fmla="*/ 412 w 913"/>
                <a:gd name="T39" fmla="*/ 581 h 913"/>
                <a:gd name="T40" fmla="*/ 271 w 913"/>
                <a:gd name="T41" fmla="*/ 403 h 913"/>
                <a:gd name="T42" fmla="*/ 412 w 913"/>
                <a:gd name="T43" fmla="*/ 314 h 913"/>
                <a:gd name="T44" fmla="*/ 412 w 913"/>
                <a:gd name="T45" fmla="*/ 225 h 913"/>
                <a:gd name="T46" fmla="*/ 412 w 913"/>
                <a:gd name="T47" fmla="*/ 165 h 913"/>
                <a:gd name="T48" fmla="*/ 795 w 913"/>
                <a:gd name="T49" fmla="*/ 314 h 913"/>
                <a:gd name="T50" fmla="*/ 732 w 913"/>
                <a:gd name="T51" fmla="*/ 403 h 913"/>
                <a:gd name="T52" fmla="*/ 795 w 913"/>
                <a:gd name="T53" fmla="*/ 314 h 913"/>
                <a:gd name="T54" fmla="*/ 672 w 913"/>
                <a:gd name="T55" fmla="*/ 225 h 913"/>
                <a:gd name="T56" fmla="*/ 742 w 913"/>
                <a:gd name="T57" fmla="*/ 225 h 913"/>
                <a:gd name="T58" fmla="*/ 564 w 913"/>
                <a:gd name="T59" fmla="*/ 225 h 913"/>
                <a:gd name="T60" fmla="*/ 501 w 913"/>
                <a:gd name="T61" fmla="*/ 165 h 913"/>
                <a:gd name="T62" fmla="*/ 617 w 913"/>
                <a:gd name="T63" fmla="*/ 314 h 913"/>
                <a:gd name="T64" fmla="*/ 501 w 913"/>
                <a:gd name="T65" fmla="*/ 403 h 913"/>
                <a:gd name="T66" fmla="*/ 501 w 913"/>
                <a:gd name="T67" fmla="*/ 492 h 913"/>
                <a:gd name="T68" fmla="*/ 624 w 913"/>
                <a:gd name="T69" fmla="*/ 581 h 913"/>
                <a:gd name="T70" fmla="*/ 501 w 913"/>
                <a:gd name="T71" fmla="*/ 492 h 913"/>
                <a:gd name="T72" fmla="*/ 501 w 913"/>
                <a:gd name="T73" fmla="*/ 670 h 913"/>
                <a:gd name="T74" fmla="*/ 501 w 913"/>
                <a:gd name="T75" fmla="*/ 748 h 913"/>
                <a:gd name="T76" fmla="*/ 682 w 913"/>
                <a:gd name="T77" fmla="*/ 670 h 913"/>
                <a:gd name="T78" fmla="*/ 573 w 913"/>
                <a:gd name="T79" fmla="*/ 804 h 913"/>
                <a:gd name="T80" fmla="*/ 733 w 913"/>
                <a:gd name="T81" fmla="*/ 492 h 913"/>
                <a:gd name="T82" fmla="*/ 802 w 913"/>
                <a:gd name="T83" fmla="*/ 581 h 9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913" h="913">
                  <a:moveTo>
                    <a:pt x="751" y="108"/>
                  </a:moveTo>
                  <a:cubicBezTo>
                    <a:pt x="693" y="59"/>
                    <a:pt x="623" y="24"/>
                    <a:pt x="545" y="9"/>
                  </a:cubicBezTo>
                  <a:cubicBezTo>
                    <a:pt x="517" y="3"/>
                    <a:pt x="487" y="0"/>
                    <a:pt x="456" y="0"/>
                  </a:cubicBezTo>
                  <a:cubicBezTo>
                    <a:pt x="426" y="0"/>
                    <a:pt x="396" y="3"/>
                    <a:pt x="367" y="9"/>
                  </a:cubicBezTo>
                  <a:cubicBezTo>
                    <a:pt x="290" y="24"/>
                    <a:pt x="219" y="59"/>
                    <a:pt x="161" y="108"/>
                  </a:cubicBezTo>
                  <a:cubicBezTo>
                    <a:pt x="63" y="192"/>
                    <a:pt x="0" y="317"/>
                    <a:pt x="0" y="456"/>
                  </a:cubicBezTo>
                  <a:cubicBezTo>
                    <a:pt x="0" y="596"/>
                    <a:pt x="63" y="721"/>
                    <a:pt x="161" y="804"/>
                  </a:cubicBezTo>
                  <a:cubicBezTo>
                    <a:pt x="219" y="854"/>
                    <a:pt x="290" y="889"/>
                    <a:pt x="367" y="904"/>
                  </a:cubicBezTo>
                  <a:cubicBezTo>
                    <a:pt x="396" y="910"/>
                    <a:pt x="426" y="913"/>
                    <a:pt x="456" y="913"/>
                  </a:cubicBezTo>
                  <a:cubicBezTo>
                    <a:pt x="487" y="913"/>
                    <a:pt x="517" y="910"/>
                    <a:pt x="545" y="904"/>
                  </a:cubicBezTo>
                  <a:cubicBezTo>
                    <a:pt x="623" y="889"/>
                    <a:pt x="693" y="854"/>
                    <a:pt x="751" y="804"/>
                  </a:cubicBezTo>
                  <a:cubicBezTo>
                    <a:pt x="850" y="721"/>
                    <a:pt x="913" y="596"/>
                    <a:pt x="913" y="456"/>
                  </a:cubicBezTo>
                  <a:cubicBezTo>
                    <a:pt x="913" y="317"/>
                    <a:pt x="850" y="192"/>
                    <a:pt x="751" y="108"/>
                  </a:cubicBezTo>
                  <a:close/>
                  <a:moveTo>
                    <a:pt x="339" y="108"/>
                  </a:moveTo>
                  <a:cubicBezTo>
                    <a:pt x="301" y="141"/>
                    <a:pt x="267" y="181"/>
                    <a:pt x="241" y="225"/>
                  </a:cubicBezTo>
                  <a:cubicBezTo>
                    <a:pt x="171" y="225"/>
                    <a:pt x="171" y="225"/>
                    <a:pt x="171" y="225"/>
                  </a:cubicBezTo>
                  <a:cubicBezTo>
                    <a:pt x="215" y="172"/>
                    <a:pt x="273" y="131"/>
                    <a:pt x="339" y="108"/>
                  </a:cubicBezTo>
                  <a:close/>
                  <a:moveTo>
                    <a:pt x="118" y="314"/>
                  </a:moveTo>
                  <a:cubicBezTo>
                    <a:pt x="201" y="314"/>
                    <a:pt x="201" y="314"/>
                    <a:pt x="201" y="314"/>
                  </a:cubicBezTo>
                  <a:cubicBezTo>
                    <a:pt x="191" y="343"/>
                    <a:pt x="185" y="372"/>
                    <a:pt x="181" y="403"/>
                  </a:cubicBezTo>
                  <a:cubicBezTo>
                    <a:pt x="93" y="403"/>
                    <a:pt x="93" y="403"/>
                    <a:pt x="93" y="403"/>
                  </a:cubicBezTo>
                  <a:cubicBezTo>
                    <a:pt x="98" y="372"/>
                    <a:pt x="106" y="342"/>
                    <a:pt x="118" y="314"/>
                  </a:cubicBezTo>
                  <a:close/>
                  <a:moveTo>
                    <a:pt x="111" y="581"/>
                  </a:moveTo>
                  <a:cubicBezTo>
                    <a:pt x="101" y="553"/>
                    <a:pt x="94" y="523"/>
                    <a:pt x="91" y="492"/>
                  </a:cubicBezTo>
                  <a:cubicBezTo>
                    <a:pt x="180" y="492"/>
                    <a:pt x="180" y="492"/>
                    <a:pt x="180" y="492"/>
                  </a:cubicBezTo>
                  <a:cubicBezTo>
                    <a:pt x="182" y="523"/>
                    <a:pt x="188" y="553"/>
                    <a:pt x="196" y="581"/>
                  </a:cubicBezTo>
                  <a:lnTo>
                    <a:pt x="111" y="581"/>
                  </a:lnTo>
                  <a:close/>
                  <a:moveTo>
                    <a:pt x="158" y="670"/>
                  </a:moveTo>
                  <a:cubicBezTo>
                    <a:pt x="231" y="670"/>
                    <a:pt x="231" y="670"/>
                    <a:pt x="231" y="670"/>
                  </a:cubicBezTo>
                  <a:cubicBezTo>
                    <a:pt x="259" y="722"/>
                    <a:pt x="295" y="767"/>
                    <a:pt x="339" y="804"/>
                  </a:cubicBezTo>
                  <a:cubicBezTo>
                    <a:pt x="266" y="780"/>
                    <a:pt x="203" y="732"/>
                    <a:pt x="158" y="670"/>
                  </a:cubicBezTo>
                  <a:close/>
                  <a:moveTo>
                    <a:pt x="412" y="748"/>
                  </a:moveTo>
                  <a:cubicBezTo>
                    <a:pt x="383" y="726"/>
                    <a:pt x="357" y="700"/>
                    <a:pt x="336" y="670"/>
                  </a:cubicBezTo>
                  <a:cubicBezTo>
                    <a:pt x="412" y="670"/>
                    <a:pt x="412" y="670"/>
                    <a:pt x="412" y="670"/>
                  </a:cubicBezTo>
                  <a:lnTo>
                    <a:pt x="412" y="748"/>
                  </a:lnTo>
                  <a:close/>
                  <a:moveTo>
                    <a:pt x="412" y="581"/>
                  </a:moveTo>
                  <a:cubicBezTo>
                    <a:pt x="289" y="581"/>
                    <a:pt x="289" y="581"/>
                    <a:pt x="289" y="581"/>
                  </a:cubicBezTo>
                  <a:cubicBezTo>
                    <a:pt x="279" y="553"/>
                    <a:pt x="272" y="523"/>
                    <a:pt x="269" y="492"/>
                  </a:cubicBezTo>
                  <a:cubicBezTo>
                    <a:pt x="412" y="492"/>
                    <a:pt x="412" y="492"/>
                    <a:pt x="412" y="492"/>
                  </a:cubicBezTo>
                  <a:lnTo>
                    <a:pt x="412" y="581"/>
                  </a:lnTo>
                  <a:close/>
                  <a:moveTo>
                    <a:pt x="412" y="403"/>
                  </a:moveTo>
                  <a:cubicBezTo>
                    <a:pt x="271" y="403"/>
                    <a:pt x="271" y="403"/>
                    <a:pt x="271" y="403"/>
                  </a:cubicBezTo>
                  <a:cubicBezTo>
                    <a:pt x="276" y="372"/>
                    <a:pt x="284" y="342"/>
                    <a:pt x="296" y="314"/>
                  </a:cubicBezTo>
                  <a:cubicBezTo>
                    <a:pt x="412" y="314"/>
                    <a:pt x="412" y="314"/>
                    <a:pt x="412" y="314"/>
                  </a:cubicBezTo>
                  <a:lnTo>
                    <a:pt x="412" y="403"/>
                  </a:lnTo>
                  <a:close/>
                  <a:moveTo>
                    <a:pt x="412" y="225"/>
                  </a:moveTo>
                  <a:cubicBezTo>
                    <a:pt x="349" y="225"/>
                    <a:pt x="349" y="225"/>
                    <a:pt x="349" y="225"/>
                  </a:cubicBezTo>
                  <a:cubicBezTo>
                    <a:pt x="368" y="202"/>
                    <a:pt x="389" y="182"/>
                    <a:pt x="412" y="165"/>
                  </a:cubicBezTo>
                  <a:lnTo>
                    <a:pt x="412" y="225"/>
                  </a:lnTo>
                  <a:close/>
                  <a:moveTo>
                    <a:pt x="795" y="314"/>
                  </a:moveTo>
                  <a:cubicBezTo>
                    <a:pt x="807" y="342"/>
                    <a:pt x="815" y="372"/>
                    <a:pt x="820" y="403"/>
                  </a:cubicBezTo>
                  <a:cubicBezTo>
                    <a:pt x="732" y="403"/>
                    <a:pt x="732" y="403"/>
                    <a:pt x="732" y="403"/>
                  </a:cubicBezTo>
                  <a:cubicBezTo>
                    <a:pt x="728" y="372"/>
                    <a:pt x="721" y="343"/>
                    <a:pt x="712" y="314"/>
                  </a:cubicBezTo>
                  <a:lnTo>
                    <a:pt x="795" y="314"/>
                  </a:lnTo>
                  <a:close/>
                  <a:moveTo>
                    <a:pt x="742" y="225"/>
                  </a:moveTo>
                  <a:cubicBezTo>
                    <a:pt x="672" y="225"/>
                    <a:pt x="672" y="225"/>
                    <a:pt x="672" y="225"/>
                  </a:cubicBezTo>
                  <a:cubicBezTo>
                    <a:pt x="645" y="181"/>
                    <a:pt x="612" y="141"/>
                    <a:pt x="573" y="108"/>
                  </a:cubicBezTo>
                  <a:cubicBezTo>
                    <a:pt x="640" y="131"/>
                    <a:pt x="698" y="172"/>
                    <a:pt x="742" y="225"/>
                  </a:cubicBezTo>
                  <a:close/>
                  <a:moveTo>
                    <a:pt x="501" y="165"/>
                  </a:moveTo>
                  <a:cubicBezTo>
                    <a:pt x="524" y="182"/>
                    <a:pt x="545" y="202"/>
                    <a:pt x="564" y="225"/>
                  </a:cubicBezTo>
                  <a:cubicBezTo>
                    <a:pt x="501" y="225"/>
                    <a:pt x="501" y="225"/>
                    <a:pt x="501" y="225"/>
                  </a:cubicBezTo>
                  <a:lnTo>
                    <a:pt x="501" y="165"/>
                  </a:lnTo>
                  <a:close/>
                  <a:moveTo>
                    <a:pt x="501" y="314"/>
                  </a:moveTo>
                  <a:cubicBezTo>
                    <a:pt x="617" y="314"/>
                    <a:pt x="617" y="314"/>
                    <a:pt x="617" y="314"/>
                  </a:cubicBezTo>
                  <a:cubicBezTo>
                    <a:pt x="629" y="342"/>
                    <a:pt x="637" y="372"/>
                    <a:pt x="642" y="403"/>
                  </a:cubicBezTo>
                  <a:cubicBezTo>
                    <a:pt x="501" y="403"/>
                    <a:pt x="501" y="403"/>
                    <a:pt x="501" y="403"/>
                  </a:cubicBezTo>
                  <a:lnTo>
                    <a:pt x="501" y="314"/>
                  </a:lnTo>
                  <a:close/>
                  <a:moveTo>
                    <a:pt x="501" y="492"/>
                  </a:moveTo>
                  <a:cubicBezTo>
                    <a:pt x="644" y="492"/>
                    <a:pt x="644" y="492"/>
                    <a:pt x="644" y="492"/>
                  </a:cubicBezTo>
                  <a:cubicBezTo>
                    <a:pt x="641" y="523"/>
                    <a:pt x="634" y="553"/>
                    <a:pt x="624" y="581"/>
                  </a:cubicBezTo>
                  <a:cubicBezTo>
                    <a:pt x="501" y="581"/>
                    <a:pt x="501" y="581"/>
                    <a:pt x="501" y="581"/>
                  </a:cubicBezTo>
                  <a:lnTo>
                    <a:pt x="501" y="492"/>
                  </a:lnTo>
                  <a:close/>
                  <a:moveTo>
                    <a:pt x="501" y="748"/>
                  </a:moveTo>
                  <a:cubicBezTo>
                    <a:pt x="501" y="670"/>
                    <a:pt x="501" y="670"/>
                    <a:pt x="501" y="670"/>
                  </a:cubicBezTo>
                  <a:cubicBezTo>
                    <a:pt x="577" y="670"/>
                    <a:pt x="577" y="670"/>
                    <a:pt x="577" y="670"/>
                  </a:cubicBezTo>
                  <a:cubicBezTo>
                    <a:pt x="555" y="700"/>
                    <a:pt x="530" y="726"/>
                    <a:pt x="501" y="748"/>
                  </a:cubicBezTo>
                  <a:close/>
                  <a:moveTo>
                    <a:pt x="573" y="804"/>
                  </a:moveTo>
                  <a:cubicBezTo>
                    <a:pt x="617" y="767"/>
                    <a:pt x="654" y="722"/>
                    <a:pt x="682" y="670"/>
                  </a:cubicBezTo>
                  <a:cubicBezTo>
                    <a:pt x="755" y="670"/>
                    <a:pt x="755" y="670"/>
                    <a:pt x="755" y="670"/>
                  </a:cubicBezTo>
                  <a:cubicBezTo>
                    <a:pt x="710" y="732"/>
                    <a:pt x="647" y="780"/>
                    <a:pt x="573" y="804"/>
                  </a:cubicBezTo>
                  <a:close/>
                  <a:moveTo>
                    <a:pt x="717" y="581"/>
                  </a:moveTo>
                  <a:cubicBezTo>
                    <a:pt x="725" y="553"/>
                    <a:pt x="731" y="523"/>
                    <a:pt x="733" y="492"/>
                  </a:cubicBezTo>
                  <a:cubicBezTo>
                    <a:pt x="822" y="492"/>
                    <a:pt x="822" y="492"/>
                    <a:pt x="822" y="492"/>
                  </a:cubicBezTo>
                  <a:cubicBezTo>
                    <a:pt x="819" y="523"/>
                    <a:pt x="812" y="553"/>
                    <a:pt x="802" y="581"/>
                  </a:cubicBezTo>
                  <a:lnTo>
                    <a:pt x="717" y="581"/>
                  </a:lnTo>
                  <a:close/>
                </a:path>
              </a:pathLst>
            </a:custGeom>
            <a:solidFill>
              <a:srgbClr val="DE044A"/>
            </a:solidFill>
            <a:ln>
              <a:noFill/>
            </a:ln>
          </p:spPr>
          <p:txBody>
            <a:bodyPr anchor="ctr"/>
            <a:lstStyle/>
            <a:p>
              <a:pPr algn="ctr"/>
              <a:endParaRPr>
                <a:latin typeface="字魂36号-正文宋楷" panose="02000000000000000000" pitchFamily="2" charset="-122"/>
                <a:ea typeface="字魂36号-正文宋楷" panose="02000000000000000000" pitchFamily="2" charset="-122"/>
              </a:endParaRPr>
            </a:p>
          </p:txBody>
        </p:sp>
        <p:grpSp>
          <p:nvGrpSpPr>
            <p:cNvPr id="88" name="Group 28">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16331BC8-4A3A-416E-ABBA-3706D8AB09F5}"/>
                </a:ext>
              </a:extLst>
            </p:cNvPr>
            <p:cNvGrpSpPr/>
            <p:nvPr/>
          </p:nvGrpSpPr>
          <p:grpSpPr>
            <a:xfrm>
              <a:off x="4339359" y="1594117"/>
              <a:ext cx="805481" cy="454765"/>
              <a:chOff x="6475413" y="254001"/>
              <a:chExt cx="762000" cy="430212"/>
            </a:xfrm>
            <a:solidFill>
              <a:schemeClr val="accent2"/>
            </a:solidFill>
          </p:grpSpPr>
          <p:sp>
            <p:nvSpPr>
              <p:cNvPr id="100" name="Freeform: Shape 29">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290AA937-B0C7-46E1-AE5D-68DA073E35FA}"/>
                  </a:ext>
                </a:extLst>
              </p:cNvPr>
              <p:cNvSpPr>
                <a:spLocks/>
              </p:cNvSpPr>
              <p:nvPr/>
            </p:nvSpPr>
            <p:spPr bwMode="auto">
              <a:xfrm>
                <a:off x="6475413" y="652463"/>
                <a:ext cx="762000" cy="31750"/>
              </a:xfrm>
              <a:custGeom>
                <a:avLst/>
                <a:gdLst>
                  <a:gd name="T0" fmla="*/ 0 w 1140"/>
                  <a:gd name="T1" fmla="*/ 0 h 47"/>
                  <a:gd name="T2" fmla="*/ 197 w 1140"/>
                  <a:gd name="T3" fmla="*/ 47 h 47"/>
                  <a:gd name="T4" fmla="*/ 992 w 1140"/>
                  <a:gd name="T5" fmla="*/ 45 h 47"/>
                  <a:gd name="T6" fmla="*/ 1140 w 1140"/>
                  <a:gd name="T7" fmla="*/ 0 h 47"/>
                  <a:gd name="T8" fmla="*/ 0 w 1140"/>
                  <a:gd name="T9" fmla="*/ 0 h 47"/>
                </a:gdLst>
                <a:ahLst/>
                <a:cxnLst>
                  <a:cxn ang="0">
                    <a:pos x="T0" y="T1"/>
                  </a:cxn>
                  <a:cxn ang="0">
                    <a:pos x="T2" y="T3"/>
                  </a:cxn>
                  <a:cxn ang="0">
                    <a:pos x="T4" y="T5"/>
                  </a:cxn>
                  <a:cxn ang="0">
                    <a:pos x="T6" y="T7"/>
                  </a:cxn>
                  <a:cxn ang="0">
                    <a:pos x="T8" y="T9"/>
                  </a:cxn>
                </a:cxnLst>
                <a:rect l="0" t="0" r="r" b="b"/>
                <a:pathLst>
                  <a:path w="1140" h="47">
                    <a:moveTo>
                      <a:pt x="0" y="0"/>
                    </a:moveTo>
                    <a:cubicBezTo>
                      <a:pt x="0" y="0"/>
                      <a:pt x="97" y="47"/>
                      <a:pt x="197" y="47"/>
                    </a:cubicBezTo>
                    <a:cubicBezTo>
                      <a:pt x="298" y="47"/>
                      <a:pt x="992" y="45"/>
                      <a:pt x="992" y="45"/>
                    </a:cubicBezTo>
                    <a:cubicBezTo>
                      <a:pt x="992" y="45"/>
                      <a:pt x="1107" y="42"/>
                      <a:pt x="1140" y="0"/>
                    </a:cubicBezTo>
                    <a:lnTo>
                      <a:pt x="0" y="0"/>
                    </a:lnTo>
                    <a:close/>
                  </a:path>
                </a:pathLst>
              </a:custGeom>
              <a:solidFill>
                <a:srgbClr val="DE044A"/>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latin typeface="字魂36号-正文宋楷" panose="02000000000000000000" pitchFamily="2" charset="-122"/>
                  <a:ea typeface="字魂36号-正文宋楷" panose="02000000000000000000" pitchFamily="2" charset="-122"/>
                </a:endParaRPr>
              </a:p>
            </p:txBody>
          </p:sp>
          <p:sp>
            <p:nvSpPr>
              <p:cNvPr id="101" name="Freeform: Shape 30">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1EC83E96-390A-4866-B7EC-FA9000B918F0}"/>
                  </a:ext>
                </a:extLst>
              </p:cNvPr>
              <p:cNvSpPr>
                <a:spLocks/>
              </p:cNvSpPr>
              <p:nvPr/>
            </p:nvSpPr>
            <p:spPr bwMode="auto">
              <a:xfrm>
                <a:off x="6769100" y="352426"/>
                <a:ext cx="168275" cy="158750"/>
              </a:xfrm>
              <a:custGeom>
                <a:avLst/>
                <a:gdLst>
                  <a:gd name="T0" fmla="*/ 106 w 106"/>
                  <a:gd name="T1" fmla="*/ 38 h 100"/>
                  <a:gd name="T2" fmla="*/ 65 w 106"/>
                  <a:gd name="T3" fmla="*/ 38 h 100"/>
                  <a:gd name="T4" fmla="*/ 53 w 106"/>
                  <a:gd name="T5" fmla="*/ 0 h 100"/>
                  <a:gd name="T6" fmla="*/ 40 w 106"/>
                  <a:gd name="T7" fmla="*/ 38 h 100"/>
                  <a:gd name="T8" fmla="*/ 0 w 106"/>
                  <a:gd name="T9" fmla="*/ 38 h 100"/>
                  <a:gd name="T10" fmla="*/ 33 w 106"/>
                  <a:gd name="T11" fmla="*/ 62 h 100"/>
                  <a:gd name="T12" fmla="*/ 20 w 106"/>
                  <a:gd name="T13" fmla="*/ 100 h 100"/>
                  <a:gd name="T14" fmla="*/ 53 w 106"/>
                  <a:gd name="T15" fmla="*/ 76 h 100"/>
                  <a:gd name="T16" fmla="*/ 85 w 106"/>
                  <a:gd name="T17" fmla="*/ 100 h 100"/>
                  <a:gd name="T18" fmla="*/ 73 w 106"/>
                  <a:gd name="T19" fmla="*/ 62 h 100"/>
                  <a:gd name="T20" fmla="*/ 106 w 106"/>
                  <a:gd name="T21" fmla="*/ 38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06" h="100">
                    <a:moveTo>
                      <a:pt x="106" y="38"/>
                    </a:moveTo>
                    <a:lnTo>
                      <a:pt x="65" y="38"/>
                    </a:lnTo>
                    <a:lnTo>
                      <a:pt x="53" y="0"/>
                    </a:lnTo>
                    <a:lnTo>
                      <a:pt x="40" y="38"/>
                    </a:lnTo>
                    <a:lnTo>
                      <a:pt x="0" y="38"/>
                    </a:lnTo>
                    <a:lnTo>
                      <a:pt x="33" y="62"/>
                    </a:lnTo>
                    <a:lnTo>
                      <a:pt x="20" y="100"/>
                    </a:lnTo>
                    <a:lnTo>
                      <a:pt x="53" y="76"/>
                    </a:lnTo>
                    <a:lnTo>
                      <a:pt x="85" y="100"/>
                    </a:lnTo>
                    <a:lnTo>
                      <a:pt x="73" y="62"/>
                    </a:lnTo>
                    <a:lnTo>
                      <a:pt x="106" y="38"/>
                    </a:lnTo>
                    <a:close/>
                  </a:path>
                </a:pathLst>
              </a:custGeom>
              <a:solidFill>
                <a:srgbClr val="DE044A"/>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latin typeface="字魂36号-正文宋楷" panose="02000000000000000000" pitchFamily="2" charset="-122"/>
                  <a:ea typeface="字魂36号-正文宋楷" panose="02000000000000000000" pitchFamily="2" charset="-122"/>
                </a:endParaRPr>
              </a:p>
            </p:txBody>
          </p:sp>
          <p:sp>
            <p:nvSpPr>
              <p:cNvPr id="102" name="Freeform: Shape 31">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E9DBCF82-5D64-4E0C-85D5-01C7FA9F9A9E}"/>
                  </a:ext>
                </a:extLst>
              </p:cNvPr>
              <p:cNvSpPr>
                <a:spLocks/>
              </p:cNvSpPr>
              <p:nvPr/>
            </p:nvSpPr>
            <p:spPr bwMode="auto">
              <a:xfrm>
                <a:off x="6724650" y="342901"/>
                <a:ext cx="47625" cy="53975"/>
              </a:xfrm>
              <a:custGeom>
                <a:avLst/>
                <a:gdLst>
                  <a:gd name="T0" fmla="*/ 44 w 71"/>
                  <a:gd name="T1" fmla="*/ 0 h 80"/>
                  <a:gd name="T2" fmla="*/ 0 w 71"/>
                  <a:gd name="T3" fmla="*/ 65 h 80"/>
                  <a:gd name="T4" fmla="*/ 35 w 71"/>
                  <a:gd name="T5" fmla="*/ 80 h 80"/>
                  <a:gd name="T6" fmla="*/ 71 w 71"/>
                  <a:gd name="T7" fmla="*/ 27 h 80"/>
                  <a:gd name="T8" fmla="*/ 44 w 71"/>
                  <a:gd name="T9" fmla="*/ 0 h 80"/>
                </a:gdLst>
                <a:ahLst/>
                <a:cxnLst>
                  <a:cxn ang="0">
                    <a:pos x="T0" y="T1"/>
                  </a:cxn>
                  <a:cxn ang="0">
                    <a:pos x="T2" y="T3"/>
                  </a:cxn>
                  <a:cxn ang="0">
                    <a:pos x="T4" y="T5"/>
                  </a:cxn>
                  <a:cxn ang="0">
                    <a:pos x="T6" y="T7"/>
                  </a:cxn>
                  <a:cxn ang="0">
                    <a:pos x="T8" y="T9"/>
                  </a:cxn>
                </a:cxnLst>
                <a:rect l="0" t="0" r="r" b="b"/>
                <a:pathLst>
                  <a:path w="71" h="80">
                    <a:moveTo>
                      <a:pt x="44" y="0"/>
                    </a:moveTo>
                    <a:cubicBezTo>
                      <a:pt x="25" y="19"/>
                      <a:pt x="10" y="41"/>
                      <a:pt x="0" y="65"/>
                    </a:cubicBezTo>
                    <a:cubicBezTo>
                      <a:pt x="35" y="80"/>
                      <a:pt x="35" y="80"/>
                      <a:pt x="35" y="80"/>
                    </a:cubicBezTo>
                    <a:cubicBezTo>
                      <a:pt x="43" y="60"/>
                      <a:pt x="55" y="42"/>
                      <a:pt x="71" y="27"/>
                    </a:cubicBezTo>
                    <a:lnTo>
                      <a:pt x="44"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latin typeface="字魂36号-正文宋楷" panose="02000000000000000000" pitchFamily="2" charset="-122"/>
                  <a:ea typeface="字魂36号-正文宋楷" panose="02000000000000000000" pitchFamily="2" charset="-122"/>
                </a:endParaRPr>
              </a:p>
            </p:txBody>
          </p:sp>
          <p:sp>
            <p:nvSpPr>
              <p:cNvPr id="103" name="Freeform: Shape 32">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640E5D94-8EA4-4A6F-A455-DDB9CA9C5F21}"/>
                  </a:ext>
                </a:extLst>
              </p:cNvPr>
              <p:cNvSpPr>
                <a:spLocks/>
              </p:cNvSpPr>
              <p:nvPr/>
            </p:nvSpPr>
            <p:spPr bwMode="auto">
              <a:xfrm>
                <a:off x="6713538" y="438151"/>
                <a:ext cx="34925" cy="52388"/>
              </a:xfrm>
              <a:custGeom>
                <a:avLst/>
                <a:gdLst>
                  <a:gd name="T0" fmla="*/ 38 w 51"/>
                  <a:gd name="T1" fmla="*/ 0 h 78"/>
                  <a:gd name="T2" fmla="*/ 0 w 51"/>
                  <a:gd name="T3" fmla="*/ 1 h 78"/>
                  <a:gd name="T4" fmla="*/ 15 w 51"/>
                  <a:gd name="T5" fmla="*/ 78 h 78"/>
                  <a:gd name="T6" fmla="*/ 51 w 51"/>
                  <a:gd name="T7" fmla="*/ 64 h 78"/>
                  <a:gd name="T8" fmla="*/ 38 w 51"/>
                  <a:gd name="T9" fmla="*/ 1 h 78"/>
                  <a:gd name="T10" fmla="*/ 38 w 51"/>
                  <a:gd name="T11" fmla="*/ 0 h 78"/>
                </a:gdLst>
                <a:ahLst/>
                <a:cxnLst>
                  <a:cxn ang="0">
                    <a:pos x="T0" y="T1"/>
                  </a:cxn>
                  <a:cxn ang="0">
                    <a:pos x="T2" y="T3"/>
                  </a:cxn>
                  <a:cxn ang="0">
                    <a:pos x="T4" y="T5"/>
                  </a:cxn>
                  <a:cxn ang="0">
                    <a:pos x="T6" y="T7"/>
                  </a:cxn>
                  <a:cxn ang="0">
                    <a:pos x="T8" y="T9"/>
                  </a:cxn>
                  <a:cxn ang="0">
                    <a:pos x="T10" y="T11"/>
                  </a:cxn>
                </a:cxnLst>
                <a:rect l="0" t="0" r="r" b="b"/>
                <a:pathLst>
                  <a:path w="51" h="78">
                    <a:moveTo>
                      <a:pt x="38" y="0"/>
                    </a:moveTo>
                    <a:cubicBezTo>
                      <a:pt x="0" y="1"/>
                      <a:pt x="0" y="1"/>
                      <a:pt x="0" y="1"/>
                    </a:cubicBezTo>
                    <a:cubicBezTo>
                      <a:pt x="0" y="28"/>
                      <a:pt x="5" y="54"/>
                      <a:pt x="15" y="78"/>
                    </a:cubicBezTo>
                    <a:cubicBezTo>
                      <a:pt x="51" y="64"/>
                      <a:pt x="51" y="64"/>
                      <a:pt x="51" y="64"/>
                    </a:cubicBezTo>
                    <a:cubicBezTo>
                      <a:pt x="42" y="44"/>
                      <a:pt x="38" y="23"/>
                      <a:pt x="38" y="1"/>
                    </a:cubicBezTo>
                    <a:lnTo>
                      <a:pt x="38"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latin typeface="字魂36号-正文宋楷" panose="02000000000000000000" pitchFamily="2" charset="-122"/>
                  <a:ea typeface="字魂36号-正文宋楷" panose="02000000000000000000" pitchFamily="2" charset="-122"/>
                </a:endParaRPr>
              </a:p>
            </p:txBody>
          </p:sp>
          <p:sp>
            <p:nvSpPr>
              <p:cNvPr id="104" name="Freeform: Shape 33">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460C6D69-A4FB-4140-A9F5-518078D13E25}"/>
                  </a:ext>
                </a:extLst>
              </p:cNvPr>
              <p:cNvSpPr>
                <a:spLocks/>
              </p:cNvSpPr>
              <p:nvPr/>
            </p:nvSpPr>
            <p:spPr bwMode="auto">
              <a:xfrm>
                <a:off x="6753225" y="515938"/>
                <a:ext cx="53975" cy="49213"/>
              </a:xfrm>
              <a:custGeom>
                <a:avLst/>
                <a:gdLst>
                  <a:gd name="T0" fmla="*/ 0 w 81"/>
                  <a:gd name="T1" fmla="*/ 27 h 72"/>
                  <a:gd name="T2" fmla="*/ 66 w 81"/>
                  <a:gd name="T3" fmla="*/ 72 h 72"/>
                  <a:gd name="T4" fmla="*/ 81 w 81"/>
                  <a:gd name="T5" fmla="*/ 36 h 72"/>
                  <a:gd name="T6" fmla="*/ 27 w 81"/>
                  <a:gd name="T7" fmla="*/ 0 h 72"/>
                  <a:gd name="T8" fmla="*/ 0 w 81"/>
                  <a:gd name="T9" fmla="*/ 27 h 72"/>
                </a:gdLst>
                <a:ahLst/>
                <a:cxnLst>
                  <a:cxn ang="0">
                    <a:pos x="T0" y="T1"/>
                  </a:cxn>
                  <a:cxn ang="0">
                    <a:pos x="T2" y="T3"/>
                  </a:cxn>
                  <a:cxn ang="0">
                    <a:pos x="T4" y="T5"/>
                  </a:cxn>
                  <a:cxn ang="0">
                    <a:pos x="T6" y="T7"/>
                  </a:cxn>
                  <a:cxn ang="0">
                    <a:pos x="T8" y="T9"/>
                  </a:cxn>
                </a:cxnLst>
                <a:rect l="0" t="0" r="r" b="b"/>
                <a:pathLst>
                  <a:path w="81" h="72">
                    <a:moveTo>
                      <a:pt x="0" y="27"/>
                    </a:moveTo>
                    <a:cubicBezTo>
                      <a:pt x="19" y="46"/>
                      <a:pt x="42" y="61"/>
                      <a:pt x="66" y="72"/>
                    </a:cubicBezTo>
                    <a:cubicBezTo>
                      <a:pt x="81" y="36"/>
                      <a:pt x="81" y="36"/>
                      <a:pt x="81" y="36"/>
                    </a:cubicBezTo>
                    <a:cubicBezTo>
                      <a:pt x="61" y="28"/>
                      <a:pt x="43" y="16"/>
                      <a:pt x="27" y="0"/>
                    </a:cubicBezTo>
                    <a:lnTo>
                      <a:pt x="0" y="2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latin typeface="字魂36号-正文宋楷" panose="02000000000000000000" pitchFamily="2" charset="-122"/>
                  <a:ea typeface="字魂36号-正文宋楷" panose="02000000000000000000" pitchFamily="2" charset="-122"/>
                </a:endParaRPr>
              </a:p>
            </p:txBody>
          </p:sp>
          <p:sp>
            <p:nvSpPr>
              <p:cNvPr id="105" name="Freeform: Shape 34">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44BFBD19-3925-4EA1-9979-E9EBFDC5CCEB}"/>
                  </a:ext>
                </a:extLst>
              </p:cNvPr>
              <p:cNvSpPr>
                <a:spLocks/>
              </p:cNvSpPr>
              <p:nvPr/>
            </p:nvSpPr>
            <p:spPr bwMode="auto">
              <a:xfrm>
                <a:off x="6797675" y="303213"/>
                <a:ext cx="52388" cy="33338"/>
              </a:xfrm>
              <a:custGeom>
                <a:avLst/>
                <a:gdLst>
                  <a:gd name="T0" fmla="*/ 78 w 78"/>
                  <a:gd name="T1" fmla="*/ 38 h 51"/>
                  <a:gd name="T2" fmla="*/ 78 w 78"/>
                  <a:gd name="T3" fmla="*/ 38 h 51"/>
                  <a:gd name="T4" fmla="*/ 78 w 78"/>
                  <a:gd name="T5" fmla="*/ 0 h 51"/>
                  <a:gd name="T6" fmla="*/ 0 w 78"/>
                  <a:gd name="T7" fmla="*/ 16 h 51"/>
                  <a:gd name="T8" fmla="*/ 15 w 78"/>
                  <a:gd name="T9" fmla="*/ 51 h 51"/>
                  <a:gd name="T10" fmla="*/ 78 w 78"/>
                  <a:gd name="T11" fmla="*/ 38 h 51"/>
                </a:gdLst>
                <a:ahLst/>
                <a:cxnLst>
                  <a:cxn ang="0">
                    <a:pos x="T0" y="T1"/>
                  </a:cxn>
                  <a:cxn ang="0">
                    <a:pos x="T2" y="T3"/>
                  </a:cxn>
                  <a:cxn ang="0">
                    <a:pos x="T4" y="T5"/>
                  </a:cxn>
                  <a:cxn ang="0">
                    <a:pos x="T6" y="T7"/>
                  </a:cxn>
                  <a:cxn ang="0">
                    <a:pos x="T8" y="T9"/>
                  </a:cxn>
                  <a:cxn ang="0">
                    <a:pos x="T10" y="T11"/>
                  </a:cxn>
                </a:cxnLst>
                <a:rect l="0" t="0" r="r" b="b"/>
                <a:pathLst>
                  <a:path w="78" h="51">
                    <a:moveTo>
                      <a:pt x="78" y="38"/>
                    </a:moveTo>
                    <a:cubicBezTo>
                      <a:pt x="78" y="38"/>
                      <a:pt x="78" y="38"/>
                      <a:pt x="78" y="38"/>
                    </a:cubicBezTo>
                    <a:cubicBezTo>
                      <a:pt x="78" y="0"/>
                      <a:pt x="78" y="0"/>
                      <a:pt x="78" y="0"/>
                    </a:cubicBezTo>
                    <a:cubicBezTo>
                      <a:pt x="51" y="0"/>
                      <a:pt x="25" y="5"/>
                      <a:pt x="0" y="16"/>
                    </a:cubicBezTo>
                    <a:cubicBezTo>
                      <a:pt x="15" y="51"/>
                      <a:pt x="15" y="51"/>
                      <a:pt x="15" y="51"/>
                    </a:cubicBezTo>
                    <a:cubicBezTo>
                      <a:pt x="35" y="42"/>
                      <a:pt x="56" y="38"/>
                      <a:pt x="78" y="3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latin typeface="字魂36号-正文宋楷" panose="02000000000000000000" pitchFamily="2" charset="-122"/>
                  <a:ea typeface="字魂36号-正文宋楷" panose="02000000000000000000" pitchFamily="2" charset="-122"/>
                </a:endParaRPr>
              </a:p>
            </p:txBody>
          </p:sp>
          <p:sp>
            <p:nvSpPr>
              <p:cNvPr id="106" name="Freeform: Shape 35">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8D5B1029-6698-4D69-A7FE-50C40ED4C688}"/>
                  </a:ext>
                </a:extLst>
              </p:cNvPr>
              <p:cNvSpPr>
                <a:spLocks/>
              </p:cNvSpPr>
              <p:nvPr/>
            </p:nvSpPr>
            <p:spPr bwMode="auto">
              <a:xfrm>
                <a:off x="6953250" y="387351"/>
                <a:ext cx="33338" cy="50800"/>
              </a:xfrm>
              <a:custGeom>
                <a:avLst/>
                <a:gdLst>
                  <a:gd name="T0" fmla="*/ 0 w 50"/>
                  <a:gd name="T1" fmla="*/ 14 h 78"/>
                  <a:gd name="T2" fmla="*/ 12 w 50"/>
                  <a:gd name="T3" fmla="*/ 78 h 78"/>
                  <a:gd name="T4" fmla="*/ 12 w 50"/>
                  <a:gd name="T5" fmla="*/ 78 h 78"/>
                  <a:gd name="T6" fmla="*/ 50 w 50"/>
                  <a:gd name="T7" fmla="*/ 78 h 78"/>
                  <a:gd name="T8" fmla="*/ 35 w 50"/>
                  <a:gd name="T9" fmla="*/ 0 h 78"/>
                  <a:gd name="T10" fmla="*/ 0 w 50"/>
                  <a:gd name="T11" fmla="*/ 14 h 78"/>
                </a:gdLst>
                <a:ahLst/>
                <a:cxnLst>
                  <a:cxn ang="0">
                    <a:pos x="T0" y="T1"/>
                  </a:cxn>
                  <a:cxn ang="0">
                    <a:pos x="T2" y="T3"/>
                  </a:cxn>
                  <a:cxn ang="0">
                    <a:pos x="T4" y="T5"/>
                  </a:cxn>
                  <a:cxn ang="0">
                    <a:pos x="T6" y="T7"/>
                  </a:cxn>
                  <a:cxn ang="0">
                    <a:pos x="T8" y="T9"/>
                  </a:cxn>
                  <a:cxn ang="0">
                    <a:pos x="T10" y="T11"/>
                  </a:cxn>
                </a:cxnLst>
                <a:rect l="0" t="0" r="r" b="b"/>
                <a:pathLst>
                  <a:path w="50" h="78">
                    <a:moveTo>
                      <a:pt x="0" y="14"/>
                    </a:moveTo>
                    <a:cubicBezTo>
                      <a:pt x="8" y="34"/>
                      <a:pt x="12" y="56"/>
                      <a:pt x="12" y="78"/>
                    </a:cubicBezTo>
                    <a:cubicBezTo>
                      <a:pt x="12" y="78"/>
                      <a:pt x="12" y="78"/>
                      <a:pt x="12" y="78"/>
                    </a:cubicBezTo>
                    <a:cubicBezTo>
                      <a:pt x="50" y="78"/>
                      <a:pt x="50" y="78"/>
                      <a:pt x="50" y="78"/>
                    </a:cubicBezTo>
                    <a:cubicBezTo>
                      <a:pt x="50" y="51"/>
                      <a:pt x="45" y="25"/>
                      <a:pt x="35" y="0"/>
                    </a:cubicBezTo>
                    <a:lnTo>
                      <a:pt x="0" y="1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latin typeface="字魂36号-正文宋楷" panose="02000000000000000000" pitchFamily="2" charset="-122"/>
                  <a:ea typeface="字魂36号-正文宋楷" panose="02000000000000000000" pitchFamily="2" charset="-122"/>
                </a:endParaRPr>
              </a:p>
            </p:txBody>
          </p:sp>
          <p:sp>
            <p:nvSpPr>
              <p:cNvPr id="107" name="Freeform: Shape 36">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2E43E89F-BA6E-4537-8C65-D0C440BBBB9A}"/>
                  </a:ext>
                </a:extLst>
              </p:cNvPr>
              <p:cNvSpPr>
                <a:spLocks/>
              </p:cNvSpPr>
              <p:nvPr/>
            </p:nvSpPr>
            <p:spPr bwMode="auto">
              <a:xfrm>
                <a:off x="6892925" y="312738"/>
                <a:ext cx="53975" cy="47625"/>
              </a:xfrm>
              <a:custGeom>
                <a:avLst/>
                <a:gdLst>
                  <a:gd name="T0" fmla="*/ 81 w 81"/>
                  <a:gd name="T1" fmla="*/ 44 h 71"/>
                  <a:gd name="T2" fmla="*/ 15 w 81"/>
                  <a:gd name="T3" fmla="*/ 0 h 71"/>
                  <a:gd name="T4" fmla="*/ 0 w 81"/>
                  <a:gd name="T5" fmla="*/ 35 h 71"/>
                  <a:gd name="T6" fmla="*/ 54 w 81"/>
                  <a:gd name="T7" fmla="*/ 71 h 71"/>
                  <a:gd name="T8" fmla="*/ 81 w 81"/>
                  <a:gd name="T9" fmla="*/ 44 h 71"/>
                </a:gdLst>
                <a:ahLst/>
                <a:cxnLst>
                  <a:cxn ang="0">
                    <a:pos x="T0" y="T1"/>
                  </a:cxn>
                  <a:cxn ang="0">
                    <a:pos x="T2" y="T3"/>
                  </a:cxn>
                  <a:cxn ang="0">
                    <a:pos x="T4" y="T5"/>
                  </a:cxn>
                  <a:cxn ang="0">
                    <a:pos x="T6" y="T7"/>
                  </a:cxn>
                  <a:cxn ang="0">
                    <a:pos x="T8" y="T9"/>
                  </a:cxn>
                </a:cxnLst>
                <a:rect l="0" t="0" r="r" b="b"/>
                <a:pathLst>
                  <a:path w="81" h="71">
                    <a:moveTo>
                      <a:pt x="81" y="44"/>
                    </a:moveTo>
                    <a:cubicBezTo>
                      <a:pt x="62" y="25"/>
                      <a:pt x="39" y="10"/>
                      <a:pt x="15" y="0"/>
                    </a:cubicBezTo>
                    <a:cubicBezTo>
                      <a:pt x="0" y="35"/>
                      <a:pt x="0" y="35"/>
                      <a:pt x="0" y="35"/>
                    </a:cubicBezTo>
                    <a:cubicBezTo>
                      <a:pt x="20" y="43"/>
                      <a:pt x="38" y="55"/>
                      <a:pt x="54" y="71"/>
                    </a:cubicBezTo>
                    <a:lnTo>
                      <a:pt x="81" y="4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latin typeface="字魂36号-正文宋楷" panose="02000000000000000000" pitchFamily="2" charset="-122"/>
                  <a:ea typeface="字魂36号-正文宋楷" panose="02000000000000000000" pitchFamily="2" charset="-122"/>
                </a:endParaRPr>
              </a:p>
            </p:txBody>
          </p:sp>
          <p:sp>
            <p:nvSpPr>
              <p:cNvPr id="108" name="Freeform: Shape 37">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CC8817D9-02FD-4391-A404-297C271ACD23}"/>
                  </a:ext>
                </a:extLst>
              </p:cNvPr>
              <p:cNvSpPr>
                <a:spLocks/>
              </p:cNvSpPr>
              <p:nvPr/>
            </p:nvSpPr>
            <p:spPr bwMode="auto">
              <a:xfrm>
                <a:off x="6850063" y="541338"/>
                <a:ext cx="52388" cy="33338"/>
              </a:xfrm>
              <a:custGeom>
                <a:avLst/>
                <a:gdLst>
                  <a:gd name="T0" fmla="*/ 1 w 78"/>
                  <a:gd name="T1" fmla="*/ 12 h 50"/>
                  <a:gd name="T2" fmla="*/ 0 w 78"/>
                  <a:gd name="T3" fmla="*/ 12 h 50"/>
                  <a:gd name="T4" fmla="*/ 1 w 78"/>
                  <a:gd name="T5" fmla="*/ 50 h 50"/>
                  <a:gd name="T6" fmla="*/ 78 w 78"/>
                  <a:gd name="T7" fmla="*/ 35 h 50"/>
                  <a:gd name="T8" fmla="*/ 64 w 78"/>
                  <a:gd name="T9" fmla="*/ 0 h 50"/>
                  <a:gd name="T10" fmla="*/ 1 w 78"/>
                  <a:gd name="T11" fmla="*/ 12 h 50"/>
                </a:gdLst>
                <a:ahLst/>
                <a:cxnLst>
                  <a:cxn ang="0">
                    <a:pos x="T0" y="T1"/>
                  </a:cxn>
                  <a:cxn ang="0">
                    <a:pos x="T2" y="T3"/>
                  </a:cxn>
                  <a:cxn ang="0">
                    <a:pos x="T4" y="T5"/>
                  </a:cxn>
                  <a:cxn ang="0">
                    <a:pos x="T6" y="T7"/>
                  </a:cxn>
                  <a:cxn ang="0">
                    <a:pos x="T8" y="T9"/>
                  </a:cxn>
                  <a:cxn ang="0">
                    <a:pos x="T10" y="T11"/>
                  </a:cxn>
                </a:cxnLst>
                <a:rect l="0" t="0" r="r" b="b"/>
                <a:pathLst>
                  <a:path w="78" h="50">
                    <a:moveTo>
                      <a:pt x="1" y="12"/>
                    </a:moveTo>
                    <a:cubicBezTo>
                      <a:pt x="0" y="12"/>
                      <a:pt x="0" y="12"/>
                      <a:pt x="0" y="12"/>
                    </a:cubicBezTo>
                    <a:cubicBezTo>
                      <a:pt x="1" y="50"/>
                      <a:pt x="1" y="50"/>
                      <a:pt x="1" y="50"/>
                    </a:cubicBezTo>
                    <a:cubicBezTo>
                      <a:pt x="27" y="50"/>
                      <a:pt x="53" y="45"/>
                      <a:pt x="78" y="35"/>
                    </a:cubicBezTo>
                    <a:cubicBezTo>
                      <a:pt x="64" y="0"/>
                      <a:pt x="64" y="0"/>
                      <a:pt x="64" y="0"/>
                    </a:cubicBezTo>
                    <a:cubicBezTo>
                      <a:pt x="44" y="8"/>
                      <a:pt x="22" y="12"/>
                      <a:pt x="1" y="1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latin typeface="字魂36号-正文宋楷" panose="02000000000000000000" pitchFamily="2" charset="-122"/>
                  <a:ea typeface="字魂36号-正文宋楷" panose="02000000000000000000" pitchFamily="2" charset="-122"/>
                </a:endParaRPr>
              </a:p>
            </p:txBody>
          </p:sp>
          <p:sp>
            <p:nvSpPr>
              <p:cNvPr id="109" name="Freeform: Shape 38">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77B70F01-BF66-4188-B620-C1B1142983B6}"/>
                  </a:ext>
                </a:extLst>
              </p:cNvPr>
              <p:cNvSpPr>
                <a:spLocks/>
              </p:cNvSpPr>
              <p:nvPr/>
            </p:nvSpPr>
            <p:spPr bwMode="auto">
              <a:xfrm>
                <a:off x="6927850" y="481013"/>
                <a:ext cx="47625" cy="53975"/>
              </a:xfrm>
              <a:custGeom>
                <a:avLst/>
                <a:gdLst>
                  <a:gd name="T0" fmla="*/ 0 w 71"/>
                  <a:gd name="T1" fmla="*/ 53 h 80"/>
                  <a:gd name="T2" fmla="*/ 27 w 71"/>
                  <a:gd name="T3" fmla="*/ 80 h 80"/>
                  <a:gd name="T4" fmla="*/ 71 w 71"/>
                  <a:gd name="T5" fmla="*/ 14 h 80"/>
                  <a:gd name="T6" fmla="*/ 36 w 71"/>
                  <a:gd name="T7" fmla="*/ 0 h 80"/>
                  <a:gd name="T8" fmla="*/ 0 w 71"/>
                  <a:gd name="T9" fmla="*/ 53 h 80"/>
                </a:gdLst>
                <a:ahLst/>
                <a:cxnLst>
                  <a:cxn ang="0">
                    <a:pos x="T0" y="T1"/>
                  </a:cxn>
                  <a:cxn ang="0">
                    <a:pos x="T2" y="T3"/>
                  </a:cxn>
                  <a:cxn ang="0">
                    <a:pos x="T4" y="T5"/>
                  </a:cxn>
                  <a:cxn ang="0">
                    <a:pos x="T6" y="T7"/>
                  </a:cxn>
                  <a:cxn ang="0">
                    <a:pos x="T8" y="T9"/>
                  </a:cxn>
                </a:cxnLst>
                <a:rect l="0" t="0" r="r" b="b"/>
                <a:pathLst>
                  <a:path w="71" h="80">
                    <a:moveTo>
                      <a:pt x="0" y="53"/>
                    </a:moveTo>
                    <a:cubicBezTo>
                      <a:pt x="27" y="80"/>
                      <a:pt x="27" y="80"/>
                      <a:pt x="27" y="80"/>
                    </a:cubicBezTo>
                    <a:cubicBezTo>
                      <a:pt x="46" y="61"/>
                      <a:pt x="61" y="39"/>
                      <a:pt x="71" y="14"/>
                    </a:cubicBezTo>
                    <a:cubicBezTo>
                      <a:pt x="36" y="0"/>
                      <a:pt x="36" y="0"/>
                      <a:pt x="36" y="0"/>
                    </a:cubicBezTo>
                    <a:cubicBezTo>
                      <a:pt x="28" y="20"/>
                      <a:pt x="16" y="38"/>
                      <a:pt x="0" y="5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latin typeface="字魂36号-正文宋楷" panose="02000000000000000000" pitchFamily="2" charset="-122"/>
                  <a:ea typeface="字魂36号-正文宋楷" panose="02000000000000000000" pitchFamily="2" charset="-122"/>
                </a:endParaRPr>
              </a:p>
            </p:txBody>
          </p:sp>
          <p:sp>
            <p:nvSpPr>
              <p:cNvPr id="110" name="Freeform: Shape 39">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20BE60A2-2315-4359-80E6-1530094B3B87}"/>
                  </a:ext>
                </a:extLst>
              </p:cNvPr>
              <p:cNvSpPr>
                <a:spLocks/>
              </p:cNvSpPr>
              <p:nvPr/>
            </p:nvSpPr>
            <p:spPr bwMode="auto">
              <a:xfrm>
                <a:off x="6580188" y="254001"/>
                <a:ext cx="552450" cy="369888"/>
              </a:xfrm>
              <a:custGeom>
                <a:avLst/>
                <a:gdLst>
                  <a:gd name="T0" fmla="*/ 35 w 827"/>
                  <a:gd name="T1" fmla="*/ 554 h 554"/>
                  <a:gd name="T2" fmla="*/ 793 w 827"/>
                  <a:gd name="T3" fmla="*/ 554 h 554"/>
                  <a:gd name="T4" fmla="*/ 827 w 827"/>
                  <a:gd name="T5" fmla="*/ 519 h 554"/>
                  <a:gd name="T6" fmla="*/ 827 w 827"/>
                  <a:gd name="T7" fmla="*/ 34 h 554"/>
                  <a:gd name="T8" fmla="*/ 793 w 827"/>
                  <a:gd name="T9" fmla="*/ 0 h 554"/>
                  <a:gd name="T10" fmla="*/ 35 w 827"/>
                  <a:gd name="T11" fmla="*/ 0 h 554"/>
                  <a:gd name="T12" fmla="*/ 0 w 827"/>
                  <a:gd name="T13" fmla="*/ 34 h 554"/>
                  <a:gd name="T14" fmla="*/ 0 w 827"/>
                  <a:gd name="T15" fmla="*/ 519 h 554"/>
                  <a:gd name="T16" fmla="*/ 35 w 827"/>
                  <a:gd name="T17" fmla="*/ 554 h 554"/>
                  <a:gd name="T18" fmla="*/ 42 w 827"/>
                  <a:gd name="T19" fmla="*/ 41 h 554"/>
                  <a:gd name="T20" fmla="*/ 782 w 827"/>
                  <a:gd name="T21" fmla="*/ 41 h 554"/>
                  <a:gd name="T22" fmla="*/ 782 w 827"/>
                  <a:gd name="T23" fmla="*/ 505 h 554"/>
                  <a:gd name="T24" fmla="*/ 42 w 827"/>
                  <a:gd name="T25" fmla="*/ 505 h 554"/>
                  <a:gd name="T26" fmla="*/ 42 w 827"/>
                  <a:gd name="T27" fmla="*/ 41 h 5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827" h="554">
                    <a:moveTo>
                      <a:pt x="35" y="554"/>
                    </a:moveTo>
                    <a:cubicBezTo>
                      <a:pt x="793" y="554"/>
                      <a:pt x="793" y="554"/>
                      <a:pt x="793" y="554"/>
                    </a:cubicBezTo>
                    <a:cubicBezTo>
                      <a:pt x="811" y="554"/>
                      <a:pt x="827" y="538"/>
                      <a:pt x="827" y="519"/>
                    </a:cubicBezTo>
                    <a:cubicBezTo>
                      <a:pt x="827" y="34"/>
                      <a:pt x="827" y="34"/>
                      <a:pt x="827" y="34"/>
                    </a:cubicBezTo>
                    <a:cubicBezTo>
                      <a:pt x="827" y="15"/>
                      <a:pt x="811" y="0"/>
                      <a:pt x="793" y="0"/>
                    </a:cubicBezTo>
                    <a:cubicBezTo>
                      <a:pt x="35" y="0"/>
                      <a:pt x="35" y="0"/>
                      <a:pt x="35" y="0"/>
                    </a:cubicBezTo>
                    <a:cubicBezTo>
                      <a:pt x="16" y="0"/>
                      <a:pt x="0" y="15"/>
                      <a:pt x="0" y="34"/>
                    </a:cubicBezTo>
                    <a:cubicBezTo>
                      <a:pt x="0" y="519"/>
                      <a:pt x="0" y="519"/>
                      <a:pt x="0" y="519"/>
                    </a:cubicBezTo>
                    <a:cubicBezTo>
                      <a:pt x="0" y="538"/>
                      <a:pt x="16" y="554"/>
                      <a:pt x="35" y="554"/>
                    </a:cubicBezTo>
                    <a:close/>
                    <a:moveTo>
                      <a:pt x="42" y="41"/>
                    </a:moveTo>
                    <a:cubicBezTo>
                      <a:pt x="782" y="41"/>
                      <a:pt x="782" y="41"/>
                      <a:pt x="782" y="41"/>
                    </a:cubicBezTo>
                    <a:cubicBezTo>
                      <a:pt x="782" y="505"/>
                      <a:pt x="782" y="505"/>
                      <a:pt x="782" y="505"/>
                    </a:cubicBezTo>
                    <a:cubicBezTo>
                      <a:pt x="42" y="505"/>
                      <a:pt x="42" y="505"/>
                      <a:pt x="42" y="505"/>
                    </a:cubicBezTo>
                    <a:lnTo>
                      <a:pt x="42" y="41"/>
                    </a:lnTo>
                    <a:close/>
                  </a:path>
                </a:pathLst>
              </a:custGeom>
              <a:solidFill>
                <a:srgbClr val="DE044A"/>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latin typeface="字魂36号-正文宋楷" panose="02000000000000000000" pitchFamily="2" charset="-122"/>
                  <a:ea typeface="字魂36号-正文宋楷" panose="02000000000000000000" pitchFamily="2" charset="-122"/>
                </a:endParaRPr>
              </a:p>
            </p:txBody>
          </p:sp>
        </p:grpSp>
        <p:grpSp>
          <p:nvGrpSpPr>
            <p:cNvPr id="89" name="Group 40">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657AB9B8-27D7-47A4-8BD3-A3C575CF62C4}"/>
                </a:ext>
              </a:extLst>
            </p:cNvPr>
            <p:cNvGrpSpPr/>
            <p:nvPr/>
          </p:nvGrpSpPr>
          <p:grpSpPr>
            <a:xfrm>
              <a:off x="9739387" y="1549471"/>
              <a:ext cx="557744" cy="557744"/>
              <a:chOff x="1981200" y="163513"/>
              <a:chExt cx="609600" cy="609600"/>
            </a:xfrm>
            <a:solidFill>
              <a:schemeClr val="accent4"/>
            </a:solidFill>
          </p:grpSpPr>
          <p:sp>
            <p:nvSpPr>
              <p:cNvPr id="97" name="Freeform: Shape 41">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81E8A94E-2F0E-4428-8370-783DD4FF1D3F}"/>
                  </a:ext>
                </a:extLst>
              </p:cNvPr>
              <p:cNvSpPr>
                <a:spLocks/>
              </p:cNvSpPr>
              <p:nvPr/>
            </p:nvSpPr>
            <p:spPr bwMode="auto">
              <a:xfrm>
                <a:off x="1981200" y="163513"/>
                <a:ext cx="609600" cy="609600"/>
              </a:xfrm>
              <a:custGeom>
                <a:avLst/>
                <a:gdLst>
                  <a:gd name="T0" fmla="*/ 456 w 912"/>
                  <a:gd name="T1" fmla="*/ 912 h 912"/>
                  <a:gd name="T2" fmla="*/ 0 w 912"/>
                  <a:gd name="T3" fmla="*/ 456 h 912"/>
                  <a:gd name="T4" fmla="*/ 456 w 912"/>
                  <a:gd name="T5" fmla="*/ 0 h 912"/>
                  <a:gd name="T6" fmla="*/ 912 w 912"/>
                  <a:gd name="T7" fmla="*/ 456 h 912"/>
                  <a:gd name="T8" fmla="*/ 456 w 912"/>
                  <a:gd name="T9" fmla="*/ 912 h 912"/>
                  <a:gd name="T10" fmla="*/ 456 w 912"/>
                  <a:gd name="T11" fmla="*/ 114 h 912"/>
                  <a:gd name="T12" fmla="*/ 114 w 912"/>
                  <a:gd name="T13" fmla="*/ 456 h 912"/>
                  <a:gd name="T14" fmla="*/ 456 w 912"/>
                  <a:gd name="T15" fmla="*/ 798 h 912"/>
                  <a:gd name="T16" fmla="*/ 798 w 912"/>
                  <a:gd name="T17" fmla="*/ 456 h 912"/>
                  <a:gd name="T18" fmla="*/ 456 w 912"/>
                  <a:gd name="T19" fmla="*/ 114 h 9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12" h="912">
                    <a:moveTo>
                      <a:pt x="456" y="912"/>
                    </a:moveTo>
                    <a:cubicBezTo>
                      <a:pt x="204" y="912"/>
                      <a:pt x="0" y="708"/>
                      <a:pt x="0" y="456"/>
                    </a:cubicBezTo>
                    <a:cubicBezTo>
                      <a:pt x="0" y="205"/>
                      <a:pt x="204" y="0"/>
                      <a:pt x="456" y="0"/>
                    </a:cubicBezTo>
                    <a:cubicBezTo>
                      <a:pt x="707" y="0"/>
                      <a:pt x="912" y="205"/>
                      <a:pt x="912" y="456"/>
                    </a:cubicBezTo>
                    <a:cubicBezTo>
                      <a:pt x="912" y="708"/>
                      <a:pt x="707" y="912"/>
                      <a:pt x="456" y="912"/>
                    </a:cubicBezTo>
                    <a:close/>
                    <a:moveTo>
                      <a:pt x="456" y="114"/>
                    </a:moveTo>
                    <a:cubicBezTo>
                      <a:pt x="267" y="114"/>
                      <a:pt x="114" y="267"/>
                      <a:pt x="114" y="456"/>
                    </a:cubicBezTo>
                    <a:cubicBezTo>
                      <a:pt x="114" y="645"/>
                      <a:pt x="267" y="798"/>
                      <a:pt x="456" y="798"/>
                    </a:cubicBezTo>
                    <a:cubicBezTo>
                      <a:pt x="644" y="798"/>
                      <a:pt x="798" y="645"/>
                      <a:pt x="798" y="456"/>
                    </a:cubicBezTo>
                    <a:cubicBezTo>
                      <a:pt x="798" y="267"/>
                      <a:pt x="644" y="114"/>
                      <a:pt x="456" y="11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latin typeface="字魂36号-正文宋楷" panose="02000000000000000000" pitchFamily="2" charset="-122"/>
                  <a:ea typeface="字魂36号-正文宋楷" panose="02000000000000000000" pitchFamily="2" charset="-122"/>
                </a:endParaRPr>
              </a:p>
            </p:txBody>
          </p:sp>
          <p:sp>
            <p:nvSpPr>
              <p:cNvPr id="98" name="Freeform: Shape 42">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10A9EF20-CCC1-460F-8390-E32A31D8EEF3}"/>
                  </a:ext>
                </a:extLst>
              </p:cNvPr>
              <p:cNvSpPr>
                <a:spLocks/>
              </p:cNvSpPr>
              <p:nvPr/>
            </p:nvSpPr>
            <p:spPr bwMode="auto">
              <a:xfrm>
                <a:off x="2178050" y="328613"/>
                <a:ext cx="261938" cy="209550"/>
              </a:xfrm>
              <a:custGeom>
                <a:avLst/>
                <a:gdLst>
                  <a:gd name="T0" fmla="*/ 199 w 394"/>
                  <a:gd name="T1" fmla="*/ 112 h 313"/>
                  <a:gd name="T2" fmla="*/ 162 w 394"/>
                  <a:gd name="T3" fmla="*/ 105 h 313"/>
                  <a:gd name="T4" fmla="*/ 136 w 394"/>
                  <a:gd name="T5" fmla="*/ 108 h 313"/>
                  <a:gd name="T6" fmla="*/ 0 w 394"/>
                  <a:gd name="T7" fmla="*/ 42 h 313"/>
                  <a:gd name="T8" fmla="*/ 60 w 394"/>
                  <a:gd name="T9" fmla="*/ 187 h 313"/>
                  <a:gd name="T10" fmla="*/ 57 w 394"/>
                  <a:gd name="T11" fmla="*/ 209 h 313"/>
                  <a:gd name="T12" fmla="*/ 162 w 394"/>
                  <a:gd name="T13" fmla="*/ 313 h 313"/>
                  <a:gd name="T14" fmla="*/ 266 w 394"/>
                  <a:gd name="T15" fmla="*/ 209 h 313"/>
                  <a:gd name="T16" fmla="*/ 266 w 394"/>
                  <a:gd name="T17" fmla="*/ 203 h 313"/>
                  <a:gd name="T18" fmla="*/ 394 w 394"/>
                  <a:gd name="T19" fmla="*/ 0 h 313"/>
                  <a:gd name="T20" fmla="*/ 199 w 394"/>
                  <a:gd name="T21" fmla="*/ 112 h 313"/>
                  <a:gd name="T22" fmla="*/ 162 w 394"/>
                  <a:gd name="T23" fmla="*/ 248 h 313"/>
                  <a:gd name="T24" fmla="*/ 123 w 394"/>
                  <a:gd name="T25" fmla="*/ 209 h 313"/>
                  <a:gd name="T26" fmla="*/ 162 w 394"/>
                  <a:gd name="T27" fmla="*/ 170 h 313"/>
                  <a:gd name="T28" fmla="*/ 200 w 394"/>
                  <a:gd name="T29" fmla="*/ 209 h 313"/>
                  <a:gd name="T30" fmla="*/ 162 w 394"/>
                  <a:gd name="T31" fmla="*/ 248 h 3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394" h="313">
                    <a:moveTo>
                      <a:pt x="199" y="112"/>
                    </a:moveTo>
                    <a:cubicBezTo>
                      <a:pt x="188" y="107"/>
                      <a:pt x="175" y="105"/>
                      <a:pt x="162" y="105"/>
                    </a:cubicBezTo>
                    <a:cubicBezTo>
                      <a:pt x="153" y="105"/>
                      <a:pt x="145" y="106"/>
                      <a:pt x="136" y="108"/>
                    </a:cubicBezTo>
                    <a:cubicBezTo>
                      <a:pt x="0" y="42"/>
                      <a:pt x="0" y="42"/>
                      <a:pt x="0" y="42"/>
                    </a:cubicBezTo>
                    <a:cubicBezTo>
                      <a:pt x="60" y="187"/>
                      <a:pt x="60" y="187"/>
                      <a:pt x="60" y="187"/>
                    </a:cubicBezTo>
                    <a:cubicBezTo>
                      <a:pt x="58" y="194"/>
                      <a:pt x="57" y="201"/>
                      <a:pt x="57" y="209"/>
                    </a:cubicBezTo>
                    <a:cubicBezTo>
                      <a:pt x="57" y="267"/>
                      <a:pt x="104" y="313"/>
                      <a:pt x="162" y="313"/>
                    </a:cubicBezTo>
                    <a:cubicBezTo>
                      <a:pt x="219" y="313"/>
                      <a:pt x="266" y="267"/>
                      <a:pt x="266" y="209"/>
                    </a:cubicBezTo>
                    <a:cubicBezTo>
                      <a:pt x="266" y="207"/>
                      <a:pt x="266" y="205"/>
                      <a:pt x="266" y="203"/>
                    </a:cubicBezTo>
                    <a:cubicBezTo>
                      <a:pt x="394" y="0"/>
                      <a:pt x="394" y="0"/>
                      <a:pt x="394" y="0"/>
                    </a:cubicBezTo>
                    <a:lnTo>
                      <a:pt x="199" y="112"/>
                    </a:lnTo>
                    <a:close/>
                    <a:moveTo>
                      <a:pt x="162" y="248"/>
                    </a:moveTo>
                    <a:cubicBezTo>
                      <a:pt x="140" y="248"/>
                      <a:pt x="123" y="230"/>
                      <a:pt x="123" y="209"/>
                    </a:cubicBezTo>
                    <a:cubicBezTo>
                      <a:pt x="123" y="188"/>
                      <a:pt x="140" y="170"/>
                      <a:pt x="162" y="170"/>
                    </a:cubicBezTo>
                    <a:cubicBezTo>
                      <a:pt x="183" y="170"/>
                      <a:pt x="200" y="188"/>
                      <a:pt x="200" y="209"/>
                    </a:cubicBezTo>
                    <a:cubicBezTo>
                      <a:pt x="200" y="230"/>
                      <a:pt x="183" y="248"/>
                      <a:pt x="162" y="24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latin typeface="字魂36号-正文宋楷" panose="02000000000000000000" pitchFamily="2" charset="-122"/>
                  <a:ea typeface="字魂36号-正文宋楷" panose="02000000000000000000" pitchFamily="2" charset="-122"/>
                </a:endParaRPr>
              </a:p>
            </p:txBody>
          </p:sp>
          <p:sp>
            <p:nvSpPr>
              <p:cNvPr id="99" name="Freeform: Shape 43">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377F1393-F010-4402-BB40-C25D454B98D4}"/>
                  </a:ext>
                </a:extLst>
              </p:cNvPr>
              <p:cNvSpPr>
                <a:spLocks/>
              </p:cNvSpPr>
              <p:nvPr/>
            </p:nvSpPr>
            <p:spPr bwMode="auto">
              <a:xfrm>
                <a:off x="1981200" y="163513"/>
                <a:ext cx="609600" cy="609600"/>
              </a:xfrm>
              <a:custGeom>
                <a:avLst/>
                <a:gdLst>
                  <a:gd name="T0" fmla="*/ 456 w 912"/>
                  <a:gd name="T1" fmla="*/ 0 h 912"/>
                  <a:gd name="T2" fmla="*/ 0 w 912"/>
                  <a:gd name="T3" fmla="*/ 456 h 912"/>
                  <a:gd name="T4" fmla="*/ 456 w 912"/>
                  <a:gd name="T5" fmla="*/ 912 h 912"/>
                  <a:gd name="T6" fmla="*/ 912 w 912"/>
                  <a:gd name="T7" fmla="*/ 456 h 912"/>
                  <a:gd name="T8" fmla="*/ 456 w 912"/>
                  <a:gd name="T9" fmla="*/ 0 h 912"/>
                  <a:gd name="T10" fmla="*/ 477 w 912"/>
                  <a:gd name="T11" fmla="*/ 797 h 912"/>
                  <a:gd name="T12" fmla="*/ 477 w 912"/>
                  <a:gd name="T13" fmla="*/ 754 h 912"/>
                  <a:gd name="T14" fmla="*/ 453 w 912"/>
                  <a:gd name="T15" fmla="*/ 730 h 912"/>
                  <a:gd name="T16" fmla="*/ 429 w 912"/>
                  <a:gd name="T17" fmla="*/ 754 h 912"/>
                  <a:gd name="T18" fmla="*/ 429 w 912"/>
                  <a:gd name="T19" fmla="*/ 797 h 912"/>
                  <a:gd name="T20" fmla="*/ 115 w 912"/>
                  <a:gd name="T21" fmla="*/ 479 h 912"/>
                  <a:gd name="T22" fmla="*/ 157 w 912"/>
                  <a:gd name="T23" fmla="*/ 479 h 912"/>
                  <a:gd name="T24" fmla="*/ 181 w 912"/>
                  <a:gd name="T25" fmla="*/ 455 h 912"/>
                  <a:gd name="T26" fmla="*/ 157 w 912"/>
                  <a:gd name="T27" fmla="*/ 431 h 912"/>
                  <a:gd name="T28" fmla="*/ 115 w 912"/>
                  <a:gd name="T29" fmla="*/ 431 h 912"/>
                  <a:gd name="T30" fmla="*/ 431 w 912"/>
                  <a:gd name="T31" fmla="*/ 115 h 912"/>
                  <a:gd name="T32" fmla="*/ 431 w 912"/>
                  <a:gd name="T33" fmla="*/ 159 h 912"/>
                  <a:gd name="T34" fmla="*/ 456 w 912"/>
                  <a:gd name="T35" fmla="*/ 183 h 912"/>
                  <a:gd name="T36" fmla="*/ 480 w 912"/>
                  <a:gd name="T37" fmla="*/ 159 h 912"/>
                  <a:gd name="T38" fmla="*/ 480 w 912"/>
                  <a:gd name="T39" fmla="*/ 115 h 912"/>
                  <a:gd name="T40" fmla="*/ 797 w 912"/>
                  <a:gd name="T41" fmla="*/ 433 h 912"/>
                  <a:gd name="T42" fmla="*/ 752 w 912"/>
                  <a:gd name="T43" fmla="*/ 433 h 912"/>
                  <a:gd name="T44" fmla="*/ 728 w 912"/>
                  <a:gd name="T45" fmla="*/ 458 h 912"/>
                  <a:gd name="T46" fmla="*/ 752 w 912"/>
                  <a:gd name="T47" fmla="*/ 482 h 912"/>
                  <a:gd name="T48" fmla="*/ 796 w 912"/>
                  <a:gd name="T49" fmla="*/ 482 h 912"/>
                  <a:gd name="T50" fmla="*/ 477 w 912"/>
                  <a:gd name="T51" fmla="*/ 797 h 9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912" h="912">
                    <a:moveTo>
                      <a:pt x="456" y="0"/>
                    </a:moveTo>
                    <a:cubicBezTo>
                      <a:pt x="204" y="0"/>
                      <a:pt x="0" y="205"/>
                      <a:pt x="0" y="456"/>
                    </a:cubicBezTo>
                    <a:cubicBezTo>
                      <a:pt x="0" y="708"/>
                      <a:pt x="204" y="912"/>
                      <a:pt x="456" y="912"/>
                    </a:cubicBezTo>
                    <a:cubicBezTo>
                      <a:pt x="707" y="912"/>
                      <a:pt x="912" y="708"/>
                      <a:pt x="912" y="456"/>
                    </a:cubicBezTo>
                    <a:cubicBezTo>
                      <a:pt x="912" y="205"/>
                      <a:pt x="707" y="0"/>
                      <a:pt x="456" y="0"/>
                    </a:cubicBezTo>
                    <a:close/>
                    <a:moveTo>
                      <a:pt x="477" y="797"/>
                    </a:moveTo>
                    <a:cubicBezTo>
                      <a:pt x="477" y="754"/>
                      <a:pt x="477" y="754"/>
                      <a:pt x="477" y="754"/>
                    </a:cubicBezTo>
                    <a:cubicBezTo>
                      <a:pt x="477" y="741"/>
                      <a:pt x="467" y="730"/>
                      <a:pt x="453" y="730"/>
                    </a:cubicBezTo>
                    <a:cubicBezTo>
                      <a:pt x="440" y="730"/>
                      <a:pt x="429" y="741"/>
                      <a:pt x="429" y="754"/>
                    </a:cubicBezTo>
                    <a:cubicBezTo>
                      <a:pt x="429" y="797"/>
                      <a:pt x="429" y="797"/>
                      <a:pt x="429" y="797"/>
                    </a:cubicBezTo>
                    <a:cubicBezTo>
                      <a:pt x="261" y="784"/>
                      <a:pt x="126" y="648"/>
                      <a:pt x="115" y="479"/>
                    </a:cubicBezTo>
                    <a:cubicBezTo>
                      <a:pt x="157" y="479"/>
                      <a:pt x="157" y="479"/>
                      <a:pt x="157" y="479"/>
                    </a:cubicBezTo>
                    <a:cubicBezTo>
                      <a:pt x="170" y="479"/>
                      <a:pt x="181" y="469"/>
                      <a:pt x="181" y="455"/>
                    </a:cubicBezTo>
                    <a:cubicBezTo>
                      <a:pt x="181" y="442"/>
                      <a:pt x="170" y="431"/>
                      <a:pt x="157" y="431"/>
                    </a:cubicBezTo>
                    <a:cubicBezTo>
                      <a:pt x="115" y="431"/>
                      <a:pt x="115" y="431"/>
                      <a:pt x="115" y="431"/>
                    </a:cubicBezTo>
                    <a:cubicBezTo>
                      <a:pt x="127" y="262"/>
                      <a:pt x="262" y="127"/>
                      <a:pt x="431" y="115"/>
                    </a:cubicBezTo>
                    <a:cubicBezTo>
                      <a:pt x="431" y="159"/>
                      <a:pt x="431" y="159"/>
                      <a:pt x="431" y="159"/>
                    </a:cubicBezTo>
                    <a:cubicBezTo>
                      <a:pt x="431" y="172"/>
                      <a:pt x="442" y="183"/>
                      <a:pt x="456" y="183"/>
                    </a:cubicBezTo>
                    <a:cubicBezTo>
                      <a:pt x="469" y="183"/>
                      <a:pt x="480" y="172"/>
                      <a:pt x="480" y="159"/>
                    </a:cubicBezTo>
                    <a:cubicBezTo>
                      <a:pt x="480" y="115"/>
                      <a:pt x="480" y="115"/>
                      <a:pt x="480" y="115"/>
                    </a:cubicBezTo>
                    <a:cubicBezTo>
                      <a:pt x="650" y="127"/>
                      <a:pt x="785" y="263"/>
                      <a:pt x="797" y="433"/>
                    </a:cubicBezTo>
                    <a:cubicBezTo>
                      <a:pt x="752" y="433"/>
                      <a:pt x="752" y="433"/>
                      <a:pt x="752" y="433"/>
                    </a:cubicBezTo>
                    <a:cubicBezTo>
                      <a:pt x="739" y="433"/>
                      <a:pt x="728" y="444"/>
                      <a:pt x="728" y="458"/>
                    </a:cubicBezTo>
                    <a:cubicBezTo>
                      <a:pt x="728" y="471"/>
                      <a:pt x="739" y="482"/>
                      <a:pt x="752" y="482"/>
                    </a:cubicBezTo>
                    <a:cubicBezTo>
                      <a:pt x="796" y="482"/>
                      <a:pt x="796" y="482"/>
                      <a:pt x="796" y="482"/>
                    </a:cubicBezTo>
                    <a:cubicBezTo>
                      <a:pt x="784" y="651"/>
                      <a:pt x="647" y="786"/>
                      <a:pt x="477" y="797"/>
                    </a:cubicBezTo>
                    <a:close/>
                  </a:path>
                </a:pathLst>
              </a:custGeom>
              <a:solidFill>
                <a:srgbClr val="DE044A"/>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latin typeface="字魂36号-正文宋楷" panose="02000000000000000000" pitchFamily="2" charset="-122"/>
                  <a:ea typeface="字魂36号-正文宋楷" panose="02000000000000000000" pitchFamily="2" charset="-122"/>
                </a:endParaRPr>
              </a:p>
            </p:txBody>
          </p:sp>
        </p:grpSp>
        <p:grpSp>
          <p:nvGrpSpPr>
            <p:cNvPr id="90" name="Group 44">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27F06CF1-C8C2-45E6-9451-2248DD61F658}"/>
                </a:ext>
              </a:extLst>
            </p:cNvPr>
            <p:cNvGrpSpPr/>
            <p:nvPr/>
          </p:nvGrpSpPr>
          <p:grpSpPr>
            <a:xfrm>
              <a:off x="7041902" y="1525714"/>
              <a:ext cx="654828" cy="581508"/>
              <a:chOff x="152400" y="198438"/>
              <a:chExt cx="609600" cy="541338"/>
            </a:xfrm>
            <a:solidFill>
              <a:schemeClr val="accent3"/>
            </a:solidFill>
          </p:grpSpPr>
          <p:sp>
            <p:nvSpPr>
              <p:cNvPr id="94" name="Freeform: Shape 45">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CE6FB8C6-8970-4997-9213-0E963E66ED37}"/>
                  </a:ext>
                </a:extLst>
              </p:cNvPr>
              <p:cNvSpPr>
                <a:spLocks/>
              </p:cNvSpPr>
              <p:nvPr/>
            </p:nvSpPr>
            <p:spPr bwMode="auto">
              <a:xfrm>
                <a:off x="350838" y="384176"/>
                <a:ext cx="36513" cy="31750"/>
              </a:xfrm>
              <a:custGeom>
                <a:avLst/>
                <a:gdLst>
                  <a:gd name="T0" fmla="*/ 23 w 23"/>
                  <a:gd name="T1" fmla="*/ 7 h 20"/>
                  <a:gd name="T2" fmla="*/ 0 w 23"/>
                  <a:gd name="T3" fmla="*/ 20 h 20"/>
                  <a:gd name="T4" fmla="*/ 0 w 23"/>
                  <a:gd name="T5" fmla="*/ 0 h 20"/>
                  <a:gd name="T6" fmla="*/ 23 w 23"/>
                  <a:gd name="T7" fmla="*/ 0 h 20"/>
                  <a:gd name="T8" fmla="*/ 23 w 23"/>
                  <a:gd name="T9" fmla="*/ 7 h 20"/>
                </a:gdLst>
                <a:ahLst/>
                <a:cxnLst>
                  <a:cxn ang="0">
                    <a:pos x="T0" y="T1"/>
                  </a:cxn>
                  <a:cxn ang="0">
                    <a:pos x="T2" y="T3"/>
                  </a:cxn>
                  <a:cxn ang="0">
                    <a:pos x="T4" y="T5"/>
                  </a:cxn>
                  <a:cxn ang="0">
                    <a:pos x="T6" y="T7"/>
                  </a:cxn>
                  <a:cxn ang="0">
                    <a:pos x="T8" y="T9"/>
                  </a:cxn>
                </a:cxnLst>
                <a:rect l="0" t="0" r="r" b="b"/>
                <a:pathLst>
                  <a:path w="23" h="20">
                    <a:moveTo>
                      <a:pt x="23" y="7"/>
                    </a:moveTo>
                    <a:lnTo>
                      <a:pt x="0" y="20"/>
                    </a:lnTo>
                    <a:lnTo>
                      <a:pt x="0" y="0"/>
                    </a:lnTo>
                    <a:lnTo>
                      <a:pt x="23" y="0"/>
                    </a:lnTo>
                    <a:lnTo>
                      <a:pt x="23" y="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latin typeface="字魂36号-正文宋楷" panose="02000000000000000000" pitchFamily="2" charset="-122"/>
                  <a:ea typeface="字魂36号-正文宋楷" panose="02000000000000000000" pitchFamily="2" charset="-122"/>
                </a:endParaRPr>
              </a:p>
            </p:txBody>
          </p:sp>
          <p:sp>
            <p:nvSpPr>
              <p:cNvPr id="95" name="Freeform: Shape 46">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A6A9156F-48EE-4377-8190-C5D4D5DC5674}"/>
                  </a:ext>
                </a:extLst>
              </p:cNvPr>
              <p:cNvSpPr>
                <a:spLocks/>
              </p:cNvSpPr>
              <p:nvPr/>
            </p:nvSpPr>
            <p:spPr bwMode="auto">
              <a:xfrm>
                <a:off x="523875" y="384176"/>
                <a:ext cx="36513" cy="31750"/>
              </a:xfrm>
              <a:custGeom>
                <a:avLst/>
                <a:gdLst>
                  <a:gd name="T0" fmla="*/ 0 w 23"/>
                  <a:gd name="T1" fmla="*/ 7 h 20"/>
                  <a:gd name="T2" fmla="*/ 23 w 23"/>
                  <a:gd name="T3" fmla="*/ 20 h 20"/>
                  <a:gd name="T4" fmla="*/ 23 w 23"/>
                  <a:gd name="T5" fmla="*/ 0 h 20"/>
                  <a:gd name="T6" fmla="*/ 0 w 23"/>
                  <a:gd name="T7" fmla="*/ 0 h 20"/>
                  <a:gd name="T8" fmla="*/ 0 w 23"/>
                  <a:gd name="T9" fmla="*/ 7 h 20"/>
                </a:gdLst>
                <a:ahLst/>
                <a:cxnLst>
                  <a:cxn ang="0">
                    <a:pos x="T0" y="T1"/>
                  </a:cxn>
                  <a:cxn ang="0">
                    <a:pos x="T2" y="T3"/>
                  </a:cxn>
                  <a:cxn ang="0">
                    <a:pos x="T4" y="T5"/>
                  </a:cxn>
                  <a:cxn ang="0">
                    <a:pos x="T6" y="T7"/>
                  </a:cxn>
                  <a:cxn ang="0">
                    <a:pos x="T8" y="T9"/>
                  </a:cxn>
                </a:cxnLst>
                <a:rect l="0" t="0" r="r" b="b"/>
                <a:pathLst>
                  <a:path w="23" h="20">
                    <a:moveTo>
                      <a:pt x="0" y="7"/>
                    </a:moveTo>
                    <a:lnTo>
                      <a:pt x="23" y="20"/>
                    </a:lnTo>
                    <a:lnTo>
                      <a:pt x="23" y="0"/>
                    </a:lnTo>
                    <a:lnTo>
                      <a:pt x="0" y="0"/>
                    </a:lnTo>
                    <a:lnTo>
                      <a:pt x="0" y="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latin typeface="字魂36号-正文宋楷" panose="02000000000000000000" pitchFamily="2" charset="-122"/>
                  <a:ea typeface="字魂36号-正文宋楷" panose="02000000000000000000" pitchFamily="2" charset="-122"/>
                </a:endParaRPr>
              </a:p>
            </p:txBody>
          </p:sp>
          <p:sp>
            <p:nvSpPr>
              <p:cNvPr id="96" name="Freeform: Shape 47">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D3B7E5D8-4F4A-4ACD-B7CB-8BAEAA95FE88}"/>
                  </a:ext>
                </a:extLst>
              </p:cNvPr>
              <p:cNvSpPr>
                <a:spLocks/>
              </p:cNvSpPr>
              <p:nvPr/>
            </p:nvSpPr>
            <p:spPr bwMode="auto">
              <a:xfrm>
                <a:off x="152400" y="198438"/>
                <a:ext cx="609600" cy="541338"/>
              </a:xfrm>
              <a:custGeom>
                <a:avLst/>
                <a:gdLst>
                  <a:gd name="T0" fmla="*/ 499 w 912"/>
                  <a:gd name="T1" fmla="*/ 451 h 810"/>
                  <a:gd name="T2" fmla="*/ 560 w 912"/>
                  <a:gd name="T3" fmla="*/ 451 h 810"/>
                  <a:gd name="T4" fmla="*/ 912 w 912"/>
                  <a:gd name="T5" fmla="*/ 560 h 810"/>
                  <a:gd name="T6" fmla="*/ 912 w 912"/>
                  <a:gd name="T7" fmla="*/ 526 h 810"/>
                  <a:gd name="T8" fmla="*/ 499 w 912"/>
                  <a:gd name="T9" fmla="*/ 290 h 810"/>
                  <a:gd name="T10" fmla="*/ 499 w 912"/>
                  <a:gd name="T11" fmla="*/ 97 h 810"/>
                  <a:gd name="T12" fmla="*/ 456 w 912"/>
                  <a:gd name="T13" fmla="*/ 0 h 810"/>
                  <a:gd name="T14" fmla="*/ 413 w 912"/>
                  <a:gd name="T15" fmla="*/ 97 h 810"/>
                  <a:gd name="T16" fmla="*/ 413 w 912"/>
                  <a:gd name="T17" fmla="*/ 290 h 810"/>
                  <a:gd name="T18" fmla="*/ 0 w 912"/>
                  <a:gd name="T19" fmla="*/ 526 h 810"/>
                  <a:gd name="T20" fmla="*/ 0 w 912"/>
                  <a:gd name="T21" fmla="*/ 560 h 810"/>
                  <a:gd name="T22" fmla="*/ 353 w 912"/>
                  <a:gd name="T23" fmla="*/ 451 h 810"/>
                  <a:gd name="T24" fmla="*/ 413 w 912"/>
                  <a:gd name="T25" fmla="*/ 451 h 810"/>
                  <a:gd name="T26" fmla="*/ 413 w 912"/>
                  <a:gd name="T27" fmla="*/ 653 h 810"/>
                  <a:gd name="T28" fmla="*/ 414 w 912"/>
                  <a:gd name="T29" fmla="*/ 658 h 810"/>
                  <a:gd name="T30" fmla="*/ 279 w 912"/>
                  <a:gd name="T31" fmla="*/ 746 h 810"/>
                  <a:gd name="T32" fmla="*/ 279 w 912"/>
                  <a:gd name="T33" fmla="*/ 772 h 810"/>
                  <a:gd name="T34" fmla="*/ 429 w 912"/>
                  <a:gd name="T35" fmla="*/ 746 h 810"/>
                  <a:gd name="T36" fmla="*/ 456 w 912"/>
                  <a:gd name="T37" fmla="*/ 810 h 810"/>
                  <a:gd name="T38" fmla="*/ 483 w 912"/>
                  <a:gd name="T39" fmla="*/ 746 h 810"/>
                  <a:gd name="T40" fmla="*/ 633 w 912"/>
                  <a:gd name="T41" fmla="*/ 772 h 810"/>
                  <a:gd name="T42" fmla="*/ 633 w 912"/>
                  <a:gd name="T43" fmla="*/ 746 h 810"/>
                  <a:gd name="T44" fmla="*/ 498 w 912"/>
                  <a:gd name="T45" fmla="*/ 658 h 810"/>
                  <a:gd name="T46" fmla="*/ 499 w 912"/>
                  <a:gd name="T47" fmla="*/ 653 h 810"/>
                  <a:gd name="T48" fmla="*/ 499 w 912"/>
                  <a:gd name="T49" fmla="*/ 451 h 810"/>
                  <a:gd name="T50" fmla="*/ 424 w 912"/>
                  <a:gd name="T51" fmla="*/ 61 h 810"/>
                  <a:gd name="T52" fmla="*/ 456 w 912"/>
                  <a:gd name="T53" fmla="*/ 33 h 810"/>
                  <a:gd name="T54" fmla="*/ 488 w 912"/>
                  <a:gd name="T55" fmla="*/ 61 h 810"/>
                  <a:gd name="T56" fmla="*/ 456 w 912"/>
                  <a:gd name="T57" fmla="*/ 49 h 810"/>
                  <a:gd name="T58" fmla="*/ 424 w 912"/>
                  <a:gd name="T59" fmla="*/ 61 h 8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912" h="810">
                    <a:moveTo>
                      <a:pt x="499" y="451"/>
                    </a:moveTo>
                    <a:cubicBezTo>
                      <a:pt x="560" y="451"/>
                      <a:pt x="560" y="451"/>
                      <a:pt x="560" y="451"/>
                    </a:cubicBezTo>
                    <a:cubicBezTo>
                      <a:pt x="912" y="560"/>
                      <a:pt x="912" y="560"/>
                      <a:pt x="912" y="560"/>
                    </a:cubicBezTo>
                    <a:cubicBezTo>
                      <a:pt x="912" y="526"/>
                      <a:pt x="912" y="526"/>
                      <a:pt x="912" y="526"/>
                    </a:cubicBezTo>
                    <a:cubicBezTo>
                      <a:pt x="499" y="290"/>
                      <a:pt x="499" y="290"/>
                      <a:pt x="499" y="290"/>
                    </a:cubicBezTo>
                    <a:cubicBezTo>
                      <a:pt x="499" y="219"/>
                      <a:pt x="499" y="139"/>
                      <a:pt x="499" y="97"/>
                    </a:cubicBezTo>
                    <a:cubicBezTo>
                      <a:pt x="499" y="11"/>
                      <a:pt x="456" y="0"/>
                      <a:pt x="456" y="0"/>
                    </a:cubicBezTo>
                    <a:cubicBezTo>
                      <a:pt x="456" y="0"/>
                      <a:pt x="413" y="11"/>
                      <a:pt x="413" y="97"/>
                    </a:cubicBezTo>
                    <a:cubicBezTo>
                      <a:pt x="413" y="140"/>
                      <a:pt x="413" y="220"/>
                      <a:pt x="413" y="290"/>
                    </a:cubicBezTo>
                    <a:cubicBezTo>
                      <a:pt x="0" y="526"/>
                      <a:pt x="0" y="526"/>
                      <a:pt x="0" y="526"/>
                    </a:cubicBezTo>
                    <a:cubicBezTo>
                      <a:pt x="0" y="560"/>
                      <a:pt x="0" y="560"/>
                      <a:pt x="0" y="560"/>
                    </a:cubicBezTo>
                    <a:cubicBezTo>
                      <a:pt x="353" y="451"/>
                      <a:pt x="353" y="451"/>
                      <a:pt x="353" y="451"/>
                    </a:cubicBezTo>
                    <a:cubicBezTo>
                      <a:pt x="413" y="451"/>
                      <a:pt x="413" y="451"/>
                      <a:pt x="413" y="451"/>
                    </a:cubicBezTo>
                    <a:cubicBezTo>
                      <a:pt x="413" y="524"/>
                      <a:pt x="413" y="608"/>
                      <a:pt x="413" y="653"/>
                    </a:cubicBezTo>
                    <a:cubicBezTo>
                      <a:pt x="413" y="654"/>
                      <a:pt x="414" y="656"/>
                      <a:pt x="414" y="658"/>
                    </a:cubicBezTo>
                    <a:cubicBezTo>
                      <a:pt x="279" y="746"/>
                      <a:pt x="279" y="746"/>
                      <a:pt x="279" y="746"/>
                    </a:cubicBezTo>
                    <a:cubicBezTo>
                      <a:pt x="279" y="772"/>
                      <a:pt x="279" y="772"/>
                      <a:pt x="279" y="772"/>
                    </a:cubicBezTo>
                    <a:cubicBezTo>
                      <a:pt x="429" y="746"/>
                      <a:pt x="429" y="746"/>
                      <a:pt x="429" y="746"/>
                    </a:cubicBezTo>
                    <a:cubicBezTo>
                      <a:pt x="441" y="785"/>
                      <a:pt x="456" y="810"/>
                      <a:pt x="456" y="810"/>
                    </a:cubicBezTo>
                    <a:cubicBezTo>
                      <a:pt x="456" y="810"/>
                      <a:pt x="471" y="785"/>
                      <a:pt x="483" y="746"/>
                    </a:cubicBezTo>
                    <a:cubicBezTo>
                      <a:pt x="633" y="772"/>
                      <a:pt x="633" y="772"/>
                      <a:pt x="633" y="772"/>
                    </a:cubicBezTo>
                    <a:cubicBezTo>
                      <a:pt x="633" y="746"/>
                      <a:pt x="633" y="746"/>
                      <a:pt x="633" y="746"/>
                    </a:cubicBezTo>
                    <a:cubicBezTo>
                      <a:pt x="498" y="658"/>
                      <a:pt x="498" y="658"/>
                      <a:pt x="498" y="658"/>
                    </a:cubicBezTo>
                    <a:cubicBezTo>
                      <a:pt x="498" y="656"/>
                      <a:pt x="499" y="654"/>
                      <a:pt x="499" y="653"/>
                    </a:cubicBezTo>
                    <a:cubicBezTo>
                      <a:pt x="499" y="608"/>
                      <a:pt x="499" y="524"/>
                      <a:pt x="499" y="451"/>
                    </a:cubicBezTo>
                    <a:close/>
                    <a:moveTo>
                      <a:pt x="424" y="61"/>
                    </a:moveTo>
                    <a:cubicBezTo>
                      <a:pt x="428" y="47"/>
                      <a:pt x="441" y="33"/>
                      <a:pt x="456" y="33"/>
                    </a:cubicBezTo>
                    <a:cubicBezTo>
                      <a:pt x="471" y="33"/>
                      <a:pt x="484" y="47"/>
                      <a:pt x="488" y="61"/>
                    </a:cubicBezTo>
                    <a:cubicBezTo>
                      <a:pt x="481" y="51"/>
                      <a:pt x="470" y="49"/>
                      <a:pt x="456" y="49"/>
                    </a:cubicBezTo>
                    <a:cubicBezTo>
                      <a:pt x="442" y="49"/>
                      <a:pt x="431" y="51"/>
                      <a:pt x="424" y="61"/>
                    </a:cubicBezTo>
                    <a:close/>
                  </a:path>
                </a:pathLst>
              </a:custGeom>
              <a:solidFill>
                <a:srgbClr val="DE044A"/>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latin typeface="字魂36号-正文宋楷" panose="02000000000000000000" pitchFamily="2" charset="-122"/>
                  <a:ea typeface="字魂36号-正文宋楷" panose="02000000000000000000" pitchFamily="2" charset="-122"/>
                </a:endParaRPr>
              </a:p>
            </p:txBody>
          </p:sp>
        </p:grpSp>
        <p:cxnSp>
          <p:nvCxnSpPr>
            <p:cNvPr id="91" name="Straight Connector 51">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D4941A7E-6522-4AC0-8D1F-A475FF9A0D2B}"/>
                </a:ext>
              </a:extLst>
            </p:cNvPr>
            <p:cNvCxnSpPr/>
            <p:nvPr/>
          </p:nvCxnSpPr>
          <p:spPr>
            <a:xfrm>
              <a:off x="5269173" y="1821498"/>
              <a:ext cx="1656184" cy="0"/>
            </a:xfrm>
            <a:prstGeom prst="line">
              <a:avLst/>
            </a:prstGeom>
            <a:ln w="6350">
              <a:solidFill>
                <a:schemeClr val="tx2"/>
              </a:solidFill>
              <a:prstDash val="dash"/>
              <a:headEnd type="oval"/>
              <a:tailEnd type="oval"/>
            </a:ln>
          </p:spPr>
          <p:style>
            <a:lnRef idx="1">
              <a:schemeClr val="accent1"/>
            </a:lnRef>
            <a:fillRef idx="0">
              <a:schemeClr val="accent1"/>
            </a:fillRef>
            <a:effectRef idx="0">
              <a:schemeClr val="accent1"/>
            </a:effectRef>
            <a:fontRef idx="minor">
              <a:schemeClr val="tx1"/>
            </a:fontRef>
          </p:style>
        </p:cxnSp>
        <p:cxnSp>
          <p:nvCxnSpPr>
            <p:cNvPr id="92" name="Straight Connector 52">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640455F1-B3D0-42B9-912D-80446AEF7ACC}"/>
                </a:ext>
              </a:extLst>
            </p:cNvPr>
            <p:cNvCxnSpPr/>
            <p:nvPr/>
          </p:nvCxnSpPr>
          <p:spPr>
            <a:xfrm>
              <a:off x="7934734" y="1821498"/>
              <a:ext cx="1656184" cy="0"/>
            </a:xfrm>
            <a:prstGeom prst="line">
              <a:avLst/>
            </a:prstGeom>
            <a:ln w="6350">
              <a:solidFill>
                <a:schemeClr val="tx2"/>
              </a:solidFill>
              <a:prstDash val="dash"/>
              <a:headEnd type="oval"/>
              <a:tailEnd type="oval"/>
            </a:ln>
          </p:spPr>
          <p:style>
            <a:lnRef idx="1">
              <a:schemeClr val="accent1"/>
            </a:lnRef>
            <a:fillRef idx="0">
              <a:schemeClr val="accent1"/>
            </a:fillRef>
            <a:effectRef idx="0">
              <a:schemeClr val="accent1"/>
            </a:effectRef>
            <a:fontRef idx="minor">
              <a:schemeClr val="tx1"/>
            </a:fontRef>
          </p:style>
        </p:cxnSp>
        <p:cxnSp>
          <p:nvCxnSpPr>
            <p:cNvPr id="93" name="Straight Connector 53">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25ED894D-8B10-4B49-879C-5356B29C814C}"/>
                </a:ext>
              </a:extLst>
            </p:cNvPr>
            <p:cNvCxnSpPr/>
            <p:nvPr/>
          </p:nvCxnSpPr>
          <p:spPr>
            <a:xfrm>
              <a:off x="10452484" y="1821498"/>
              <a:ext cx="1739516" cy="0"/>
            </a:xfrm>
            <a:prstGeom prst="line">
              <a:avLst/>
            </a:prstGeom>
            <a:ln w="6350">
              <a:solidFill>
                <a:schemeClr val="tx2"/>
              </a:solidFill>
              <a:prstDash val="dash"/>
              <a:headEnd type="oval"/>
              <a:tailEnd type="oval"/>
            </a:ln>
          </p:spPr>
          <p:style>
            <a:lnRef idx="1">
              <a:schemeClr val="accent1"/>
            </a:lnRef>
            <a:fillRef idx="0">
              <a:schemeClr val="accent1"/>
            </a:fillRef>
            <a:effectRef idx="0">
              <a:schemeClr val="accent1"/>
            </a:effectRef>
            <a:fontRef idx="minor">
              <a:schemeClr val="tx1"/>
            </a:fontRef>
          </p:style>
        </p:cxnSp>
      </p:grpSp>
      <p:grpSp>
        <p:nvGrpSpPr>
          <p:cNvPr id="111" name="PA_库_组合 37">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315848C0-DA45-48B1-BA73-10C729F1FC08}"/>
              </a:ext>
            </a:extLst>
          </p:cNvPr>
          <p:cNvGrpSpPr/>
          <p:nvPr>
            <p:custDataLst>
              <p:tags r:id="rId2"/>
            </p:custDataLst>
          </p:nvPr>
        </p:nvGrpSpPr>
        <p:grpSpPr>
          <a:xfrm>
            <a:off x="1058300" y="2354820"/>
            <a:ext cx="2233336" cy="3410503"/>
            <a:chOff x="1058300" y="2354816"/>
            <a:chExt cx="2233336" cy="3410503"/>
          </a:xfrm>
        </p:grpSpPr>
        <p:sp>
          <p:nvSpPr>
            <p:cNvPr id="112" name="Freeform: Shape 8">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6331833C-6DB5-4F6A-B52A-371996A8AC05}"/>
                </a:ext>
              </a:extLst>
            </p:cNvPr>
            <p:cNvSpPr>
              <a:spLocks/>
            </p:cNvSpPr>
            <p:nvPr/>
          </p:nvSpPr>
          <p:spPr bwMode="auto">
            <a:xfrm>
              <a:off x="1058300" y="2354816"/>
              <a:ext cx="2233336" cy="3410503"/>
            </a:xfrm>
            <a:custGeom>
              <a:avLst/>
              <a:gdLst>
                <a:gd name="T0" fmla="*/ 535 w 595"/>
                <a:gd name="T1" fmla="*/ 60 h 919"/>
                <a:gd name="T2" fmla="*/ 359 w 595"/>
                <a:gd name="T3" fmla="*/ 60 h 919"/>
                <a:gd name="T4" fmla="*/ 297 w 595"/>
                <a:gd name="T5" fmla="*/ 0 h 919"/>
                <a:gd name="T6" fmla="*/ 236 w 595"/>
                <a:gd name="T7" fmla="*/ 60 h 919"/>
                <a:gd name="T8" fmla="*/ 59 w 595"/>
                <a:gd name="T9" fmla="*/ 60 h 919"/>
                <a:gd name="T10" fmla="*/ 0 w 595"/>
                <a:gd name="T11" fmla="*/ 120 h 919"/>
                <a:gd name="T12" fmla="*/ 0 w 595"/>
                <a:gd name="T13" fmla="*/ 859 h 919"/>
                <a:gd name="T14" fmla="*/ 59 w 595"/>
                <a:gd name="T15" fmla="*/ 919 h 919"/>
                <a:gd name="T16" fmla="*/ 535 w 595"/>
                <a:gd name="T17" fmla="*/ 919 h 919"/>
                <a:gd name="T18" fmla="*/ 595 w 595"/>
                <a:gd name="T19" fmla="*/ 859 h 919"/>
                <a:gd name="T20" fmla="*/ 595 w 595"/>
                <a:gd name="T21" fmla="*/ 120 h 919"/>
                <a:gd name="T22" fmla="*/ 535 w 595"/>
                <a:gd name="T23" fmla="*/ 60 h 919"/>
                <a:gd name="T24" fmla="*/ 589 w 595"/>
                <a:gd name="T25" fmla="*/ 859 h 919"/>
                <a:gd name="T26" fmla="*/ 535 w 595"/>
                <a:gd name="T27" fmla="*/ 913 h 919"/>
                <a:gd name="T28" fmla="*/ 59 w 595"/>
                <a:gd name="T29" fmla="*/ 913 h 919"/>
                <a:gd name="T30" fmla="*/ 6 w 595"/>
                <a:gd name="T31" fmla="*/ 859 h 919"/>
                <a:gd name="T32" fmla="*/ 6 w 595"/>
                <a:gd name="T33" fmla="*/ 467 h 919"/>
                <a:gd name="T34" fmla="*/ 589 w 595"/>
                <a:gd name="T35" fmla="*/ 467 h 919"/>
                <a:gd name="T36" fmla="*/ 589 w 595"/>
                <a:gd name="T37" fmla="*/ 859 h 9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595" h="919">
                  <a:moveTo>
                    <a:pt x="535" y="60"/>
                  </a:moveTo>
                  <a:cubicBezTo>
                    <a:pt x="359" y="60"/>
                    <a:pt x="359" y="60"/>
                    <a:pt x="359" y="60"/>
                  </a:cubicBezTo>
                  <a:cubicBezTo>
                    <a:pt x="330" y="51"/>
                    <a:pt x="307" y="29"/>
                    <a:pt x="297" y="0"/>
                  </a:cubicBezTo>
                  <a:cubicBezTo>
                    <a:pt x="288" y="29"/>
                    <a:pt x="265" y="51"/>
                    <a:pt x="236" y="60"/>
                  </a:cubicBezTo>
                  <a:cubicBezTo>
                    <a:pt x="59" y="60"/>
                    <a:pt x="59" y="60"/>
                    <a:pt x="59" y="60"/>
                  </a:cubicBezTo>
                  <a:cubicBezTo>
                    <a:pt x="27" y="60"/>
                    <a:pt x="0" y="87"/>
                    <a:pt x="0" y="120"/>
                  </a:cubicBezTo>
                  <a:cubicBezTo>
                    <a:pt x="0" y="859"/>
                    <a:pt x="0" y="859"/>
                    <a:pt x="0" y="859"/>
                  </a:cubicBezTo>
                  <a:cubicBezTo>
                    <a:pt x="0" y="892"/>
                    <a:pt x="27" y="919"/>
                    <a:pt x="59" y="919"/>
                  </a:cubicBezTo>
                  <a:cubicBezTo>
                    <a:pt x="535" y="919"/>
                    <a:pt x="535" y="919"/>
                    <a:pt x="535" y="919"/>
                  </a:cubicBezTo>
                  <a:cubicBezTo>
                    <a:pt x="568" y="919"/>
                    <a:pt x="595" y="892"/>
                    <a:pt x="595" y="859"/>
                  </a:cubicBezTo>
                  <a:cubicBezTo>
                    <a:pt x="595" y="120"/>
                    <a:pt x="595" y="120"/>
                    <a:pt x="595" y="120"/>
                  </a:cubicBezTo>
                  <a:cubicBezTo>
                    <a:pt x="595" y="87"/>
                    <a:pt x="568" y="60"/>
                    <a:pt x="535" y="60"/>
                  </a:cubicBezTo>
                  <a:close/>
                  <a:moveTo>
                    <a:pt x="589" y="859"/>
                  </a:moveTo>
                  <a:cubicBezTo>
                    <a:pt x="589" y="889"/>
                    <a:pt x="565" y="913"/>
                    <a:pt x="535" y="913"/>
                  </a:cubicBezTo>
                  <a:cubicBezTo>
                    <a:pt x="59" y="913"/>
                    <a:pt x="59" y="913"/>
                    <a:pt x="59" y="913"/>
                  </a:cubicBezTo>
                  <a:cubicBezTo>
                    <a:pt x="30" y="913"/>
                    <a:pt x="6" y="889"/>
                    <a:pt x="6" y="859"/>
                  </a:cubicBezTo>
                  <a:cubicBezTo>
                    <a:pt x="6" y="467"/>
                    <a:pt x="6" y="467"/>
                    <a:pt x="6" y="467"/>
                  </a:cubicBezTo>
                  <a:cubicBezTo>
                    <a:pt x="589" y="467"/>
                    <a:pt x="589" y="467"/>
                    <a:pt x="589" y="467"/>
                  </a:cubicBezTo>
                  <a:lnTo>
                    <a:pt x="589" y="859"/>
                  </a:lnTo>
                  <a:close/>
                </a:path>
              </a:pathLst>
            </a:custGeom>
            <a:blipFill>
              <a:blip r:embed="rId9"/>
              <a:tile tx="0" ty="0" sx="100000" sy="100000" flip="none" algn="tl"/>
            </a:blipFill>
            <a:ln>
              <a:noFill/>
            </a:ln>
            <a:effectLst/>
          </p:spPr>
          <p:txBody>
            <a:bodyPr vert="horz" wrap="square" lIns="144000" tIns="1908000" rIns="144000" bIns="60960" anchor="t" anchorCtr="1" compatLnSpc="1">
              <a:prstTxWarp prst="textNoShape">
                <a:avLst/>
              </a:prstTxWarp>
              <a:normAutofit/>
            </a:bodyPr>
            <a:lstStyle/>
            <a:p>
              <a:pPr algn="ctr">
                <a:lnSpc>
                  <a:spcPct val="120000"/>
                </a:lnSpc>
              </a:pPr>
              <a:r>
                <a:rPr lang="zh-CN" altLang="en-US" sz="1100" dirty="0">
                  <a:latin typeface="字魂36号-正文宋楷" panose="02000000000000000000" pitchFamily="2" charset="-122"/>
                  <a:ea typeface="字魂36号-正文宋楷" panose="02000000000000000000" pitchFamily="2" charset="-122"/>
                </a:rPr>
                <a:t>输入替换内容内容输入替换内容内容</a:t>
              </a:r>
            </a:p>
          </p:txBody>
        </p:sp>
        <p:sp>
          <p:nvSpPr>
            <p:cNvPr id="113" name="Rectangle 55">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5A7C8A4E-EC53-4353-B35D-3B32487B76F3}"/>
                </a:ext>
              </a:extLst>
            </p:cNvPr>
            <p:cNvSpPr/>
            <p:nvPr/>
          </p:nvSpPr>
          <p:spPr>
            <a:xfrm>
              <a:off x="1467081" y="3061792"/>
              <a:ext cx="1415772" cy="461665"/>
            </a:xfrm>
            <a:prstGeom prst="rect">
              <a:avLst/>
            </a:prstGeom>
          </p:spPr>
          <p:txBody>
            <a:bodyPr wrap="none">
              <a:normAutofit/>
            </a:bodyPr>
            <a:lstStyle/>
            <a:p>
              <a:pPr lvl="0" algn="ctr" fontAlgn="base">
                <a:spcBef>
                  <a:spcPct val="0"/>
                </a:spcBef>
                <a:spcAft>
                  <a:spcPct val="0"/>
                </a:spcAft>
              </a:pPr>
              <a:r>
                <a:rPr lang="zh-CN" altLang="en-US" sz="1600" b="1" dirty="0">
                  <a:solidFill>
                    <a:schemeClr val="bg1"/>
                  </a:solidFill>
                  <a:latin typeface="字魂36号-正文宋楷" panose="02000000000000000000" pitchFamily="2" charset="-122"/>
                  <a:ea typeface="字魂36号-正文宋楷" panose="02000000000000000000" pitchFamily="2" charset="-122"/>
                </a:rPr>
                <a:t>输入标题文本</a:t>
              </a:r>
            </a:p>
          </p:txBody>
        </p:sp>
      </p:grpSp>
      <p:grpSp>
        <p:nvGrpSpPr>
          <p:cNvPr id="114" name="PA_库_组合 38">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0A792D9F-CCAC-4A9C-96A7-FBF8FF1C2ECD}"/>
              </a:ext>
            </a:extLst>
          </p:cNvPr>
          <p:cNvGrpSpPr/>
          <p:nvPr>
            <p:custDataLst>
              <p:tags r:id="rId3"/>
            </p:custDataLst>
          </p:nvPr>
        </p:nvGrpSpPr>
        <p:grpSpPr>
          <a:xfrm>
            <a:off x="3625435" y="2354820"/>
            <a:ext cx="2233335" cy="3410503"/>
            <a:chOff x="3625433" y="2354816"/>
            <a:chExt cx="2233334" cy="3410503"/>
          </a:xfrm>
        </p:grpSpPr>
        <p:sp>
          <p:nvSpPr>
            <p:cNvPr id="115" name="Freeform: Shape 12">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B69D2868-84B3-46B3-ABEE-6A56907A2A4B}"/>
                </a:ext>
              </a:extLst>
            </p:cNvPr>
            <p:cNvSpPr>
              <a:spLocks/>
            </p:cNvSpPr>
            <p:nvPr/>
          </p:nvSpPr>
          <p:spPr bwMode="auto">
            <a:xfrm>
              <a:off x="3625433" y="2354816"/>
              <a:ext cx="2233334" cy="3410503"/>
            </a:xfrm>
            <a:custGeom>
              <a:avLst/>
              <a:gdLst>
                <a:gd name="T0" fmla="*/ 535 w 595"/>
                <a:gd name="T1" fmla="*/ 60 h 919"/>
                <a:gd name="T2" fmla="*/ 359 w 595"/>
                <a:gd name="T3" fmla="*/ 60 h 919"/>
                <a:gd name="T4" fmla="*/ 297 w 595"/>
                <a:gd name="T5" fmla="*/ 0 h 919"/>
                <a:gd name="T6" fmla="*/ 236 w 595"/>
                <a:gd name="T7" fmla="*/ 60 h 919"/>
                <a:gd name="T8" fmla="*/ 59 w 595"/>
                <a:gd name="T9" fmla="*/ 60 h 919"/>
                <a:gd name="T10" fmla="*/ 0 w 595"/>
                <a:gd name="T11" fmla="*/ 120 h 919"/>
                <a:gd name="T12" fmla="*/ 0 w 595"/>
                <a:gd name="T13" fmla="*/ 859 h 919"/>
                <a:gd name="T14" fmla="*/ 59 w 595"/>
                <a:gd name="T15" fmla="*/ 919 h 919"/>
                <a:gd name="T16" fmla="*/ 535 w 595"/>
                <a:gd name="T17" fmla="*/ 919 h 919"/>
                <a:gd name="T18" fmla="*/ 595 w 595"/>
                <a:gd name="T19" fmla="*/ 859 h 919"/>
                <a:gd name="T20" fmla="*/ 595 w 595"/>
                <a:gd name="T21" fmla="*/ 120 h 919"/>
                <a:gd name="T22" fmla="*/ 535 w 595"/>
                <a:gd name="T23" fmla="*/ 60 h 919"/>
                <a:gd name="T24" fmla="*/ 589 w 595"/>
                <a:gd name="T25" fmla="*/ 859 h 919"/>
                <a:gd name="T26" fmla="*/ 535 w 595"/>
                <a:gd name="T27" fmla="*/ 913 h 919"/>
                <a:gd name="T28" fmla="*/ 59 w 595"/>
                <a:gd name="T29" fmla="*/ 913 h 919"/>
                <a:gd name="T30" fmla="*/ 6 w 595"/>
                <a:gd name="T31" fmla="*/ 859 h 919"/>
                <a:gd name="T32" fmla="*/ 6 w 595"/>
                <a:gd name="T33" fmla="*/ 467 h 919"/>
                <a:gd name="T34" fmla="*/ 589 w 595"/>
                <a:gd name="T35" fmla="*/ 467 h 919"/>
                <a:gd name="T36" fmla="*/ 589 w 595"/>
                <a:gd name="T37" fmla="*/ 859 h 9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595" h="919">
                  <a:moveTo>
                    <a:pt x="535" y="60"/>
                  </a:moveTo>
                  <a:cubicBezTo>
                    <a:pt x="359" y="60"/>
                    <a:pt x="359" y="60"/>
                    <a:pt x="359" y="60"/>
                  </a:cubicBezTo>
                  <a:cubicBezTo>
                    <a:pt x="330" y="51"/>
                    <a:pt x="307" y="29"/>
                    <a:pt x="297" y="0"/>
                  </a:cubicBezTo>
                  <a:cubicBezTo>
                    <a:pt x="288" y="29"/>
                    <a:pt x="265" y="51"/>
                    <a:pt x="236" y="60"/>
                  </a:cubicBezTo>
                  <a:cubicBezTo>
                    <a:pt x="59" y="60"/>
                    <a:pt x="59" y="60"/>
                    <a:pt x="59" y="60"/>
                  </a:cubicBezTo>
                  <a:cubicBezTo>
                    <a:pt x="27" y="60"/>
                    <a:pt x="0" y="87"/>
                    <a:pt x="0" y="120"/>
                  </a:cubicBezTo>
                  <a:cubicBezTo>
                    <a:pt x="0" y="859"/>
                    <a:pt x="0" y="859"/>
                    <a:pt x="0" y="859"/>
                  </a:cubicBezTo>
                  <a:cubicBezTo>
                    <a:pt x="0" y="892"/>
                    <a:pt x="27" y="919"/>
                    <a:pt x="59" y="919"/>
                  </a:cubicBezTo>
                  <a:cubicBezTo>
                    <a:pt x="535" y="919"/>
                    <a:pt x="535" y="919"/>
                    <a:pt x="535" y="919"/>
                  </a:cubicBezTo>
                  <a:cubicBezTo>
                    <a:pt x="568" y="919"/>
                    <a:pt x="595" y="892"/>
                    <a:pt x="595" y="859"/>
                  </a:cubicBezTo>
                  <a:cubicBezTo>
                    <a:pt x="595" y="120"/>
                    <a:pt x="595" y="120"/>
                    <a:pt x="595" y="120"/>
                  </a:cubicBezTo>
                  <a:cubicBezTo>
                    <a:pt x="595" y="87"/>
                    <a:pt x="568" y="60"/>
                    <a:pt x="535" y="60"/>
                  </a:cubicBezTo>
                  <a:close/>
                  <a:moveTo>
                    <a:pt x="589" y="859"/>
                  </a:moveTo>
                  <a:cubicBezTo>
                    <a:pt x="589" y="889"/>
                    <a:pt x="565" y="913"/>
                    <a:pt x="535" y="913"/>
                  </a:cubicBezTo>
                  <a:cubicBezTo>
                    <a:pt x="59" y="913"/>
                    <a:pt x="59" y="913"/>
                    <a:pt x="59" y="913"/>
                  </a:cubicBezTo>
                  <a:cubicBezTo>
                    <a:pt x="30" y="913"/>
                    <a:pt x="6" y="889"/>
                    <a:pt x="6" y="859"/>
                  </a:cubicBezTo>
                  <a:cubicBezTo>
                    <a:pt x="6" y="467"/>
                    <a:pt x="6" y="467"/>
                    <a:pt x="6" y="467"/>
                  </a:cubicBezTo>
                  <a:cubicBezTo>
                    <a:pt x="589" y="467"/>
                    <a:pt x="589" y="467"/>
                    <a:pt x="589" y="467"/>
                  </a:cubicBezTo>
                  <a:lnTo>
                    <a:pt x="589" y="859"/>
                  </a:lnTo>
                  <a:close/>
                </a:path>
              </a:pathLst>
            </a:custGeom>
            <a:blipFill>
              <a:blip r:embed="rId9"/>
              <a:tile tx="0" ty="0" sx="100000" sy="100000" flip="none" algn="tl"/>
            </a:blipFill>
            <a:ln>
              <a:noFill/>
            </a:ln>
            <a:effectLst/>
          </p:spPr>
          <p:txBody>
            <a:bodyPr vert="horz" wrap="square" lIns="144000" tIns="1908000" rIns="144000" bIns="60960" anchor="t" anchorCtr="1" compatLnSpc="1">
              <a:prstTxWarp prst="textNoShape">
                <a:avLst/>
              </a:prstTxWarp>
              <a:normAutofit/>
            </a:bodyPr>
            <a:lstStyle/>
            <a:p>
              <a:pPr algn="ctr">
                <a:lnSpc>
                  <a:spcPct val="120000"/>
                </a:lnSpc>
              </a:pPr>
              <a:r>
                <a:rPr lang="zh-CN" altLang="en-US" sz="1100" dirty="0">
                  <a:latin typeface="字魂36号-正文宋楷" panose="02000000000000000000" pitchFamily="2" charset="-122"/>
                  <a:ea typeface="字魂36号-正文宋楷" panose="02000000000000000000" pitchFamily="2" charset="-122"/>
                </a:rPr>
                <a:t>输入替换内容内容输入替换内容内容</a:t>
              </a:r>
            </a:p>
          </p:txBody>
        </p:sp>
        <p:sp>
          <p:nvSpPr>
            <p:cNvPr id="116" name="Rectangle 58">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9C260A7F-35FE-48F1-A683-8EB359E25F5F}"/>
                </a:ext>
              </a:extLst>
            </p:cNvPr>
            <p:cNvSpPr/>
            <p:nvPr/>
          </p:nvSpPr>
          <p:spPr>
            <a:xfrm>
              <a:off x="4027501" y="3061792"/>
              <a:ext cx="1415772" cy="461665"/>
            </a:xfrm>
            <a:prstGeom prst="rect">
              <a:avLst/>
            </a:prstGeom>
          </p:spPr>
          <p:txBody>
            <a:bodyPr wrap="none">
              <a:normAutofit/>
            </a:bodyPr>
            <a:lstStyle/>
            <a:p>
              <a:pPr lvl="0" algn="ctr" fontAlgn="base">
                <a:spcBef>
                  <a:spcPct val="0"/>
                </a:spcBef>
                <a:spcAft>
                  <a:spcPct val="0"/>
                </a:spcAft>
              </a:pPr>
              <a:r>
                <a:rPr lang="zh-CN" altLang="en-US" sz="1600" b="1" dirty="0">
                  <a:solidFill>
                    <a:schemeClr val="bg1"/>
                  </a:solidFill>
                  <a:latin typeface="字魂36号-正文宋楷" panose="02000000000000000000" pitchFamily="2" charset="-122"/>
                  <a:ea typeface="字魂36号-正文宋楷" panose="02000000000000000000" pitchFamily="2" charset="-122"/>
                </a:rPr>
                <a:t>输入标题文本</a:t>
              </a:r>
            </a:p>
          </p:txBody>
        </p:sp>
      </p:grpSp>
      <p:grpSp>
        <p:nvGrpSpPr>
          <p:cNvPr id="117" name="PA_库_组合 39">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0A762557-9FD5-4EEC-B09A-EC47A844CF43}"/>
              </a:ext>
            </a:extLst>
          </p:cNvPr>
          <p:cNvGrpSpPr/>
          <p:nvPr>
            <p:custDataLst>
              <p:tags r:id="rId4"/>
            </p:custDataLst>
          </p:nvPr>
        </p:nvGrpSpPr>
        <p:grpSpPr>
          <a:xfrm>
            <a:off x="6260550" y="2354820"/>
            <a:ext cx="2233335" cy="3410503"/>
            <a:chOff x="6260547" y="2354816"/>
            <a:chExt cx="2233335" cy="3410503"/>
          </a:xfrm>
        </p:grpSpPr>
        <p:sp>
          <p:nvSpPr>
            <p:cNvPr id="118" name="Freeform: Shape 16">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8E052CB1-B434-420B-97EC-78D30B0DBC4B}"/>
                </a:ext>
              </a:extLst>
            </p:cNvPr>
            <p:cNvSpPr>
              <a:spLocks/>
            </p:cNvSpPr>
            <p:nvPr/>
          </p:nvSpPr>
          <p:spPr bwMode="auto">
            <a:xfrm>
              <a:off x="6260547" y="2354816"/>
              <a:ext cx="2233335" cy="3410503"/>
            </a:xfrm>
            <a:custGeom>
              <a:avLst/>
              <a:gdLst>
                <a:gd name="T0" fmla="*/ 535 w 595"/>
                <a:gd name="T1" fmla="*/ 60 h 919"/>
                <a:gd name="T2" fmla="*/ 359 w 595"/>
                <a:gd name="T3" fmla="*/ 60 h 919"/>
                <a:gd name="T4" fmla="*/ 297 w 595"/>
                <a:gd name="T5" fmla="*/ 0 h 919"/>
                <a:gd name="T6" fmla="*/ 236 w 595"/>
                <a:gd name="T7" fmla="*/ 60 h 919"/>
                <a:gd name="T8" fmla="*/ 59 w 595"/>
                <a:gd name="T9" fmla="*/ 60 h 919"/>
                <a:gd name="T10" fmla="*/ 0 w 595"/>
                <a:gd name="T11" fmla="*/ 120 h 919"/>
                <a:gd name="T12" fmla="*/ 0 w 595"/>
                <a:gd name="T13" fmla="*/ 859 h 919"/>
                <a:gd name="T14" fmla="*/ 59 w 595"/>
                <a:gd name="T15" fmla="*/ 919 h 919"/>
                <a:gd name="T16" fmla="*/ 535 w 595"/>
                <a:gd name="T17" fmla="*/ 919 h 919"/>
                <a:gd name="T18" fmla="*/ 595 w 595"/>
                <a:gd name="T19" fmla="*/ 859 h 919"/>
                <a:gd name="T20" fmla="*/ 595 w 595"/>
                <a:gd name="T21" fmla="*/ 120 h 919"/>
                <a:gd name="T22" fmla="*/ 535 w 595"/>
                <a:gd name="T23" fmla="*/ 60 h 919"/>
                <a:gd name="T24" fmla="*/ 589 w 595"/>
                <a:gd name="T25" fmla="*/ 859 h 919"/>
                <a:gd name="T26" fmla="*/ 535 w 595"/>
                <a:gd name="T27" fmla="*/ 913 h 919"/>
                <a:gd name="T28" fmla="*/ 59 w 595"/>
                <a:gd name="T29" fmla="*/ 913 h 919"/>
                <a:gd name="T30" fmla="*/ 6 w 595"/>
                <a:gd name="T31" fmla="*/ 859 h 919"/>
                <a:gd name="T32" fmla="*/ 6 w 595"/>
                <a:gd name="T33" fmla="*/ 467 h 919"/>
                <a:gd name="T34" fmla="*/ 589 w 595"/>
                <a:gd name="T35" fmla="*/ 467 h 919"/>
                <a:gd name="T36" fmla="*/ 589 w 595"/>
                <a:gd name="T37" fmla="*/ 859 h 9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595" h="919">
                  <a:moveTo>
                    <a:pt x="535" y="60"/>
                  </a:moveTo>
                  <a:cubicBezTo>
                    <a:pt x="359" y="60"/>
                    <a:pt x="359" y="60"/>
                    <a:pt x="359" y="60"/>
                  </a:cubicBezTo>
                  <a:cubicBezTo>
                    <a:pt x="330" y="51"/>
                    <a:pt x="307" y="29"/>
                    <a:pt x="297" y="0"/>
                  </a:cubicBezTo>
                  <a:cubicBezTo>
                    <a:pt x="288" y="29"/>
                    <a:pt x="265" y="51"/>
                    <a:pt x="236" y="60"/>
                  </a:cubicBezTo>
                  <a:cubicBezTo>
                    <a:pt x="59" y="60"/>
                    <a:pt x="59" y="60"/>
                    <a:pt x="59" y="60"/>
                  </a:cubicBezTo>
                  <a:cubicBezTo>
                    <a:pt x="27" y="60"/>
                    <a:pt x="0" y="87"/>
                    <a:pt x="0" y="120"/>
                  </a:cubicBezTo>
                  <a:cubicBezTo>
                    <a:pt x="0" y="859"/>
                    <a:pt x="0" y="859"/>
                    <a:pt x="0" y="859"/>
                  </a:cubicBezTo>
                  <a:cubicBezTo>
                    <a:pt x="0" y="892"/>
                    <a:pt x="27" y="919"/>
                    <a:pt x="59" y="919"/>
                  </a:cubicBezTo>
                  <a:cubicBezTo>
                    <a:pt x="535" y="919"/>
                    <a:pt x="535" y="919"/>
                    <a:pt x="535" y="919"/>
                  </a:cubicBezTo>
                  <a:cubicBezTo>
                    <a:pt x="568" y="919"/>
                    <a:pt x="595" y="892"/>
                    <a:pt x="595" y="859"/>
                  </a:cubicBezTo>
                  <a:cubicBezTo>
                    <a:pt x="595" y="120"/>
                    <a:pt x="595" y="120"/>
                    <a:pt x="595" y="120"/>
                  </a:cubicBezTo>
                  <a:cubicBezTo>
                    <a:pt x="595" y="87"/>
                    <a:pt x="568" y="60"/>
                    <a:pt x="535" y="60"/>
                  </a:cubicBezTo>
                  <a:close/>
                  <a:moveTo>
                    <a:pt x="589" y="859"/>
                  </a:moveTo>
                  <a:cubicBezTo>
                    <a:pt x="589" y="889"/>
                    <a:pt x="565" y="913"/>
                    <a:pt x="535" y="913"/>
                  </a:cubicBezTo>
                  <a:cubicBezTo>
                    <a:pt x="59" y="913"/>
                    <a:pt x="59" y="913"/>
                    <a:pt x="59" y="913"/>
                  </a:cubicBezTo>
                  <a:cubicBezTo>
                    <a:pt x="30" y="913"/>
                    <a:pt x="6" y="889"/>
                    <a:pt x="6" y="859"/>
                  </a:cubicBezTo>
                  <a:cubicBezTo>
                    <a:pt x="6" y="467"/>
                    <a:pt x="6" y="467"/>
                    <a:pt x="6" y="467"/>
                  </a:cubicBezTo>
                  <a:cubicBezTo>
                    <a:pt x="589" y="467"/>
                    <a:pt x="589" y="467"/>
                    <a:pt x="589" y="467"/>
                  </a:cubicBezTo>
                  <a:lnTo>
                    <a:pt x="589" y="859"/>
                  </a:lnTo>
                  <a:close/>
                </a:path>
              </a:pathLst>
            </a:custGeom>
            <a:blipFill>
              <a:blip r:embed="rId9"/>
              <a:tile tx="0" ty="0" sx="100000" sy="100000" flip="none" algn="tl"/>
            </a:blipFill>
            <a:ln>
              <a:noFill/>
            </a:ln>
            <a:effectLst/>
          </p:spPr>
          <p:txBody>
            <a:bodyPr vert="horz" wrap="square" lIns="144000" tIns="1908000" rIns="144000" bIns="60960" anchor="t" anchorCtr="1" compatLnSpc="1">
              <a:prstTxWarp prst="textNoShape">
                <a:avLst/>
              </a:prstTxWarp>
              <a:normAutofit/>
            </a:bodyPr>
            <a:lstStyle/>
            <a:p>
              <a:pPr algn="ctr">
                <a:lnSpc>
                  <a:spcPct val="120000"/>
                </a:lnSpc>
              </a:pPr>
              <a:r>
                <a:rPr lang="zh-CN" altLang="en-US" sz="1100" dirty="0">
                  <a:latin typeface="字魂36号-正文宋楷" panose="02000000000000000000" pitchFamily="2" charset="-122"/>
                  <a:ea typeface="字魂36号-正文宋楷" panose="02000000000000000000" pitchFamily="2" charset="-122"/>
                </a:rPr>
                <a:t>输入替换内容内容输入替换内容内容</a:t>
              </a:r>
            </a:p>
          </p:txBody>
        </p:sp>
        <p:sp>
          <p:nvSpPr>
            <p:cNvPr id="119" name="Rectangle 59">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9EB595CA-E738-43FF-9559-3552FB7C6C12}"/>
                </a:ext>
              </a:extLst>
            </p:cNvPr>
            <p:cNvSpPr/>
            <p:nvPr/>
          </p:nvSpPr>
          <p:spPr>
            <a:xfrm>
              <a:off x="6661431" y="3061792"/>
              <a:ext cx="1415772" cy="461665"/>
            </a:xfrm>
            <a:prstGeom prst="rect">
              <a:avLst/>
            </a:prstGeom>
          </p:spPr>
          <p:txBody>
            <a:bodyPr wrap="none">
              <a:normAutofit/>
            </a:bodyPr>
            <a:lstStyle/>
            <a:p>
              <a:pPr lvl="0" algn="ctr" fontAlgn="base">
                <a:spcBef>
                  <a:spcPct val="0"/>
                </a:spcBef>
                <a:spcAft>
                  <a:spcPct val="0"/>
                </a:spcAft>
              </a:pPr>
              <a:r>
                <a:rPr lang="zh-CN" altLang="en-US" sz="1600" b="1" dirty="0">
                  <a:solidFill>
                    <a:schemeClr val="bg1"/>
                  </a:solidFill>
                  <a:latin typeface="字魂36号-正文宋楷" panose="02000000000000000000" pitchFamily="2" charset="-122"/>
                  <a:ea typeface="字魂36号-正文宋楷" panose="02000000000000000000" pitchFamily="2" charset="-122"/>
                </a:rPr>
                <a:t>输入标题文本</a:t>
              </a:r>
            </a:p>
          </p:txBody>
        </p:sp>
      </p:grpSp>
      <p:grpSp>
        <p:nvGrpSpPr>
          <p:cNvPr id="120" name="PA_库_组合 40">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48646947-8EC7-4BE9-85BB-9BCE4D140A58}"/>
              </a:ext>
            </a:extLst>
          </p:cNvPr>
          <p:cNvGrpSpPr/>
          <p:nvPr>
            <p:custDataLst>
              <p:tags r:id="rId5"/>
            </p:custDataLst>
          </p:nvPr>
        </p:nvGrpSpPr>
        <p:grpSpPr>
          <a:xfrm>
            <a:off x="8901595" y="2354820"/>
            <a:ext cx="2233335" cy="3410503"/>
            <a:chOff x="8901592" y="2354816"/>
            <a:chExt cx="2233335" cy="3410503"/>
          </a:xfrm>
        </p:grpSpPr>
        <p:sp>
          <p:nvSpPr>
            <p:cNvPr id="121" name="Freeform: Shape 20">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590CF83C-59E3-46FA-BB4D-7FEA38A88BFF}"/>
                </a:ext>
              </a:extLst>
            </p:cNvPr>
            <p:cNvSpPr>
              <a:spLocks/>
            </p:cNvSpPr>
            <p:nvPr/>
          </p:nvSpPr>
          <p:spPr bwMode="auto">
            <a:xfrm>
              <a:off x="8901592" y="2354816"/>
              <a:ext cx="2233335" cy="3410503"/>
            </a:xfrm>
            <a:custGeom>
              <a:avLst/>
              <a:gdLst>
                <a:gd name="T0" fmla="*/ 535 w 595"/>
                <a:gd name="T1" fmla="*/ 60 h 919"/>
                <a:gd name="T2" fmla="*/ 359 w 595"/>
                <a:gd name="T3" fmla="*/ 60 h 919"/>
                <a:gd name="T4" fmla="*/ 297 w 595"/>
                <a:gd name="T5" fmla="*/ 0 h 919"/>
                <a:gd name="T6" fmla="*/ 236 w 595"/>
                <a:gd name="T7" fmla="*/ 60 h 919"/>
                <a:gd name="T8" fmla="*/ 59 w 595"/>
                <a:gd name="T9" fmla="*/ 60 h 919"/>
                <a:gd name="T10" fmla="*/ 0 w 595"/>
                <a:gd name="T11" fmla="*/ 120 h 919"/>
                <a:gd name="T12" fmla="*/ 0 w 595"/>
                <a:gd name="T13" fmla="*/ 859 h 919"/>
                <a:gd name="T14" fmla="*/ 59 w 595"/>
                <a:gd name="T15" fmla="*/ 919 h 919"/>
                <a:gd name="T16" fmla="*/ 535 w 595"/>
                <a:gd name="T17" fmla="*/ 919 h 919"/>
                <a:gd name="T18" fmla="*/ 595 w 595"/>
                <a:gd name="T19" fmla="*/ 859 h 919"/>
                <a:gd name="T20" fmla="*/ 595 w 595"/>
                <a:gd name="T21" fmla="*/ 120 h 919"/>
                <a:gd name="T22" fmla="*/ 535 w 595"/>
                <a:gd name="T23" fmla="*/ 60 h 919"/>
                <a:gd name="T24" fmla="*/ 589 w 595"/>
                <a:gd name="T25" fmla="*/ 859 h 919"/>
                <a:gd name="T26" fmla="*/ 535 w 595"/>
                <a:gd name="T27" fmla="*/ 913 h 919"/>
                <a:gd name="T28" fmla="*/ 59 w 595"/>
                <a:gd name="T29" fmla="*/ 913 h 919"/>
                <a:gd name="T30" fmla="*/ 6 w 595"/>
                <a:gd name="T31" fmla="*/ 859 h 919"/>
                <a:gd name="T32" fmla="*/ 6 w 595"/>
                <a:gd name="T33" fmla="*/ 467 h 919"/>
                <a:gd name="T34" fmla="*/ 589 w 595"/>
                <a:gd name="T35" fmla="*/ 467 h 919"/>
                <a:gd name="T36" fmla="*/ 589 w 595"/>
                <a:gd name="T37" fmla="*/ 859 h 9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595" h="919">
                  <a:moveTo>
                    <a:pt x="535" y="60"/>
                  </a:moveTo>
                  <a:cubicBezTo>
                    <a:pt x="359" y="60"/>
                    <a:pt x="359" y="60"/>
                    <a:pt x="359" y="60"/>
                  </a:cubicBezTo>
                  <a:cubicBezTo>
                    <a:pt x="330" y="51"/>
                    <a:pt x="307" y="29"/>
                    <a:pt x="297" y="0"/>
                  </a:cubicBezTo>
                  <a:cubicBezTo>
                    <a:pt x="288" y="29"/>
                    <a:pt x="265" y="51"/>
                    <a:pt x="236" y="60"/>
                  </a:cubicBezTo>
                  <a:cubicBezTo>
                    <a:pt x="59" y="60"/>
                    <a:pt x="59" y="60"/>
                    <a:pt x="59" y="60"/>
                  </a:cubicBezTo>
                  <a:cubicBezTo>
                    <a:pt x="27" y="60"/>
                    <a:pt x="0" y="87"/>
                    <a:pt x="0" y="120"/>
                  </a:cubicBezTo>
                  <a:cubicBezTo>
                    <a:pt x="0" y="859"/>
                    <a:pt x="0" y="859"/>
                    <a:pt x="0" y="859"/>
                  </a:cubicBezTo>
                  <a:cubicBezTo>
                    <a:pt x="0" y="892"/>
                    <a:pt x="27" y="919"/>
                    <a:pt x="59" y="919"/>
                  </a:cubicBezTo>
                  <a:cubicBezTo>
                    <a:pt x="535" y="919"/>
                    <a:pt x="535" y="919"/>
                    <a:pt x="535" y="919"/>
                  </a:cubicBezTo>
                  <a:cubicBezTo>
                    <a:pt x="568" y="919"/>
                    <a:pt x="595" y="892"/>
                    <a:pt x="595" y="859"/>
                  </a:cubicBezTo>
                  <a:cubicBezTo>
                    <a:pt x="595" y="120"/>
                    <a:pt x="595" y="120"/>
                    <a:pt x="595" y="120"/>
                  </a:cubicBezTo>
                  <a:cubicBezTo>
                    <a:pt x="595" y="87"/>
                    <a:pt x="568" y="60"/>
                    <a:pt x="535" y="60"/>
                  </a:cubicBezTo>
                  <a:close/>
                  <a:moveTo>
                    <a:pt x="589" y="859"/>
                  </a:moveTo>
                  <a:cubicBezTo>
                    <a:pt x="589" y="889"/>
                    <a:pt x="565" y="913"/>
                    <a:pt x="535" y="913"/>
                  </a:cubicBezTo>
                  <a:cubicBezTo>
                    <a:pt x="59" y="913"/>
                    <a:pt x="59" y="913"/>
                    <a:pt x="59" y="913"/>
                  </a:cubicBezTo>
                  <a:cubicBezTo>
                    <a:pt x="30" y="913"/>
                    <a:pt x="6" y="889"/>
                    <a:pt x="6" y="859"/>
                  </a:cubicBezTo>
                  <a:cubicBezTo>
                    <a:pt x="6" y="467"/>
                    <a:pt x="6" y="467"/>
                    <a:pt x="6" y="467"/>
                  </a:cubicBezTo>
                  <a:cubicBezTo>
                    <a:pt x="589" y="467"/>
                    <a:pt x="589" y="467"/>
                    <a:pt x="589" y="467"/>
                  </a:cubicBezTo>
                  <a:lnTo>
                    <a:pt x="589" y="859"/>
                  </a:lnTo>
                  <a:close/>
                </a:path>
              </a:pathLst>
            </a:custGeom>
            <a:blipFill>
              <a:blip r:embed="rId9"/>
              <a:tile tx="0" ty="0" sx="100000" sy="100000" flip="none" algn="tl"/>
            </a:blipFill>
            <a:ln>
              <a:noFill/>
            </a:ln>
            <a:effectLst/>
          </p:spPr>
          <p:txBody>
            <a:bodyPr vert="horz" wrap="square" lIns="144000" tIns="1908000" rIns="144000" bIns="60960" anchor="t" anchorCtr="1" compatLnSpc="1">
              <a:prstTxWarp prst="textNoShape">
                <a:avLst/>
              </a:prstTxWarp>
              <a:normAutofit/>
            </a:bodyPr>
            <a:lstStyle/>
            <a:p>
              <a:pPr algn="ctr">
                <a:lnSpc>
                  <a:spcPct val="120000"/>
                </a:lnSpc>
              </a:pPr>
              <a:r>
                <a:rPr lang="zh-CN" altLang="en-US" sz="1100" dirty="0">
                  <a:latin typeface="字魂36号-正文宋楷" panose="02000000000000000000" pitchFamily="2" charset="-122"/>
                  <a:ea typeface="字魂36号-正文宋楷" panose="02000000000000000000" pitchFamily="2" charset="-122"/>
                </a:rPr>
                <a:t>输入替换内容内容输入替换内容内容</a:t>
              </a:r>
            </a:p>
          </p:txBody>
        </p:sp>
        <p:sp>
          <p:nvSpPr>
            <p:cNvPr id="122" name="Rectangle 60">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47BD8300-2848-4D4D-8C17-F91326492FAF}"/>
                </a:ext>
              </a:extLst>
            </p:cNvPr>
            <p:cNvSpPr/>
            <p:nvPr/>
          </p:nvSpPr>
          <p:spPr>
            <a:xfrm>
              <a:off x="9331434" y="3061792"/>
              <a:ext cx="1415772" cy="461665"/>
            </a:xfrm>
            <a:prstGeom prst="rect">
              <a:avLst/>
            </a:prstGeom>
          </p:spPr>
          <p:txBody>
            <a:bodyPr wrap="none">
              <a:normAutofit/>
            </a:bodyPr>
            <a:lstStyle/>
            <a:p>
              <a:pPr lvl="0" algn="ctr" fontAlgn="base">
                <a:spcBef>
                  <a:spcPct val="0"/>
                </a:spcBef>
                <a:spcAft>
                  <a:spcPct val="0"/>
                </a:spcAft>
              </a:pPr>
              <a:r>
                <a:rPr lang="zh-CN" altLang="en-US" sz="1600" b="1" dirty="0">
                  <a:solidFill>
                    <a:schemeClr val="bg1"/>
                  </a:solidFill>
                  <a:latin typeface="字魂36号-正文宋楷" panose="02000000000000000000" pitchFamily="2" charset="-122"/>
                  <a:ea typeface="字魂36号-正文宋楷" panose="02000000000000000000" pitchFamily="2" charset="-122"/>
                </a:rPr>
                <a:t>输入标题文本</a:t>
              </a:r>
            </a:p>
          </p:txBody>
        </p:sp>
      </p:grpSp>
    </p:spTree>
    <p:extLst>
      <p:ext uri="{BB962C8B-B14F-4D97-AF65-F5344CB8AC3E}">
        <p14:creationId xmlns:p14="http://schemas.microsoft.com/office/powerpoint/2010/main" val="1371071935"/>
      </p:ext>
    </p:extLst>
  </p:cSld>
  <p:clrMapOvr>
    <a:masterClrMapping/>
  </p:clrMapOvr>
  <mc:AlternateContent xmlns:mc="http://schemas.openxmlformats.org/markup-compatibility/2006" xmlns:p14="http://schemas.microsoft.com/office/powerpoint/2010/main">
    <mc:Choice Requires="p14">
      <p:transition p14:dur="250" advClick="0" advTm="5000">
        <p:random/>
      </p:transition>
    </mc:Choice>
    <mc:Fallback xmlns="" xmlns:a16="http://schemas.microsoft.com/office/drawing/2014/main" xmlns:a14="http://schemas.microsoft.com/office/drawing/2010/main">
      <p:transition advClick="0" advTm="5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84"/>
                                        </p:tgtEl>
                                        <p:attrNameLst>
                                          <p:attrName>style.visibility</p:attrName>
                                        </p:attrNameLst>
                                      </p:cBhvr>
                                      <p:to>
                                        <p:strVal val="visible"/>
                                      </p:to>
                                    </p:set>
                                    <p:animEffect transition="in" filter="wipe(left)">
                                      <p:cBhvr>
                                        <p:cTn id="7" dur="500"/>
                                        <p:tgtEl>
                                          <p:spTgt spid="84"/>
                                        </p:tgtEl>
                                      </p:cBhvr>
                                    </p:animEffect>
                                  </p:childTnLst>
                                </p:cTn>
                              </p:par>
                            </p:childTnLst>
                          </p:cTn>
                        </p:par>
                        <p:par>
                          <p:cTn id="8" fill="hold">
                            <p:stCondLst>
                              <p:cond delay="500"/>
                            </p:stCondLst>
                            <p:childTnLst>
                              <p:par>
                                <p:cTn id="9" presetID="17" presetClass="entr" presetSubtype="1" fill="hold" nodeType="afterEffect">
                                  <p:stCondLst>
                                    <p:cond delay="0"/>
                                  </p:stCondLst>
                                  <p:childTnLst>
                                    <p:set>
                                      <p:cBhvr>
                                        <p:cTn id="10" dur="1" fill="hold">
                                          <p:stCondLst>
                                            <p:cond delay="0"/>
                                          </p:stCondLst>
                                        </p:cTn>
                                        <p:tgtEl>
                                          <p:spTgt spid="111"/>
                                        </p:tgtEl>
                                        <p:attrNameLst>
                                          <p:attrName>style.visibility</p:attrName>
                                        </p:attrNameLst>
                                      </p:cBhvr>
                                      <p:to>
                                        <p:strVal val="visible"/>
                                      </p:to>
                                    </p:set>
                                    <p:anim calcmode="lin" valueType="num">
                                      <p:cBhvr>
                                        <p:cTn id="11" dur="500" fill="hold"/>
                                        <p:tgtEl>
                                          <p:spTgt spid="111"/>
                                        </p:tgtEl>
                                        <p:attrNameLst>
                                          <p:attrName>ppt_x</p:attrName>
                                        </p:attrNameLst>
                                      </p:cBhvr>
                                      <p:tavLst>
                                        <p:tav tm="0">
                                          <p:val>
                                            <p:strVal val="#ppt_x"/>
                                          </p:val>
                                        </p:tav>
                                        <p:tav tm="100000">
                                          <p:val>
                                            <p:strVal val="#ppt_x"/>
                                          </p:val>
                                        </p:tav>
                                      </p:tavLst>
                                    </p:anim>
                                    <p:anim calcmode="lin" valueType="num">
                                      <p:cBhvr>
                                        <p:cTn id="12" dur="500" fill="hold"/>
                                        <p:tgtEl>
                                          <p:spTgt spid="111"/>
                                        </p:tgtEl>
                                        <p:attrNameLst>
                                          <p:attrName>ppt_y</p:attrName>
                                        </p:attrNameLst>
                                      </p:cBhvr>
                                      <p:tavLst>
                                        <p:tav tm="0">
                                          <p:val>
                                            <p:strVal val="#ppt_y-#ppt_h/2"/>
                                          </p:val>
                                        </p:tav>
                                        <p:tav tm="100000">
                                          <p:val>
                                            <p:strVal val="#ppt_y"/>
                                          </p:val>
                                        </p:tav>
                                      </p:tavLst>
                                    </p:anim>
                                    <p:anim calcmode="lin" valueType="num">
                                      <p:cBhvr>
                                        <p:cTn id="13" dur="500" fill="hold"/>
                                        <p:tgtEl>
                                          <p:spTgt spid="111"/>
                                        </p:tgtEl>
                                        <p:attrNameLst>
                                          <p:attrName>ppt_w</p:attrName>
                                        </p:attrNameLst>
                                      </p:cBhvr>
                                      <p:tavLst>
                                        <p:tav tm="0">
                                          <p:val>
                                            <p:strVal val="#ppt_w"/>
                                          </p:val>
                                        </p:tav>
                                        <p:tav tm="100000">
                                          <p:val>
                                            <p:strVal val="#ppt_w"/>
                                          </p:val>
                                        </p:tav>
                                      </p:tavLst>
                                    </p:anim>
                                    <p:anim calcmode="lin" valueType="num">
                                      <p:cBhvr>
                                        <p:cTn id="14" dur="500" fill="hold"/>
                                        <p:tgtEl>
                                          <p:spTgt spid="111"/>
                                        </p:tgtEl>
                                        <p:attrNameLst>
                                          <p:attrName>ppt_h</p:attrName>
                                        </p:attrNameLst>
                                      </p:cBhvr>
                                      <p:tavLst>
                                        <p:tav tm="0">
                                          <p:val>
                                            <p:fltVal val="0"/>
                                          </p:val>
                                        </p:tav>
                                        <p:tav tm="100000">
                                          <p:val>
                                            <p:strVal val="#ppt_h"/>
                                          </p:val>
                                        </p:tav>
                                      </p:tavLst>
                                    </p:anim>
                                  </p:childTnLst>
                                </p:cTn>
                              </p:par>
                            </p:childTnLst>
                          </p:cTn>
                        </p:par>
                        <p:par>
                          <p:cTn id="15" fill="hold">
                            <p:stCondLst>
                              <p:cond delay="1000"/>
                            </p:stCondLst>
                            <p:childTnLst>
                              <p:par>
                                <p:cTn id="16" presetID="17" presetClass="entr" presetSubtype="1" fill="hold" nodeType="afterEffect">
                                  <p:stCondLst>
                                    <p:cond delay="0"/>
                                  </p:stCondLst>
                                  <p:childTnLst>
                                    <p:set>
                                      <p:cBhvr>
                                        <p:cTn id="17" dur="1" fill="hold">
                                          <p:stCondLst>
                                            <p:cond delay="0"/>
                                          </p:stCondLst>
                                        </p:cTn>
                                        <p:tgtEl>
                                          <p:spTgt spid="114"/>
                                        </p:tgtEl>
                                        <p:attrNameLst>
                                          <p:attrName>style.visibility</p:attrName>
                                        </p:attrNameLst>
                                      </p:cBhvr>
                                      <p:to>
                                        <p:strVal val="visible"/>
                                      </p:to>
                                    </p:set>
                                    <p:anim calcmode="lin" valueType="num">
                                      <p:cBhvr>
                                        <p:cTn id="18" dur="500" fill="hold"/>
                                        <p:tgtEl>
                                          <p:spTgt spid="114"/>
                                        </p:tgtEl>
                                        <p:attrNameLst>
                                          <p:attrName>ppt_x</p:attrName>
                                        </p:attrNameLst>
                                      </p:cBhvr>
                                      <p:tavLst>
                                        <p:tav tm="0">
                                          <p:val>
                                            <p:strVal val="#ppt_x"/>
                                          </p:val>
                                        </p:tav>
                                        <p:tav tm="100000">
                                          <p:val>
                                            <p:strVal val="#ppt_x"/>
                                          </p:val>
                                        </p:tav>
                                      </p:tavLst>
                                    </p:anim>
                                    <p:anim calcmode="lin" valueType="num">
                                      <p:cBhvr>
                                        <p:cTn id="19" dur="500" fill="hold"/>
                                        <p:tgtEl>
                                          <p:spTgt spid="114"/>
                                        </p:tgtEl>
                                        <p:attrNameLst>
                                          <p:attrName>ppt_y</p:attrName>
                                        </p:attrNameLst>
                                      </p:cBhvr>
                                      <p:tavLst>
                                        <p:tav tm="0">
                                          <p:val>
                                            <p:strVal val="#ppt_y-#ppt_h/2"/>
                                          </p:val>
                                        </p:tav>
                                        <p:tav tm="100000">
                                          <p:val>
                                            <p:strVal val="#ppt_y"/>
                                          </p:val>
                                        </p:tav>
                                      </p:tavLst>
                                    </p:anim>
                                    <p:anim calcmode="lin" valueType="num">
                                      <p:cBhvr>
                                        <p:cTn id="20" dur="500" fill="hold"/>
                                        <p:tgtEl>
                                          <p:spTgt spid="114"/>
                                        </p:tgtEl>
                                        <p:attrNameLst>
                                          <p:attrName>ppt_w</p:attrName>
                                        </p:attrNameLst>
                                      </p:cBhvr>
                                      <p:tavLst>
                                        <p:tav tm="0">
                                          <p:val>
                                            <p:strVal val="#ppt_w"/>
                                          </p:val>
                                        </p:tav>
                                        <p:tav tm="100000">
                                          <p:val>
                                            <p:strVal val="#ppt_w"/>
                                          </p:val>
                                        </p:tav>
                                      </p:tavLst>
                                    </p:anim>
                                    <p:anim calcmode="lin" valueType="num">
                                      <p:cBhvr>
                                        <p:cTn id="21" dur="500" fill="hold"/>
                                        <p:tgtEl>
                                          <p:spTgt spid="114"/>
                                        </p:tgtEl>
                                        <p:attrNameLst>
                                          <p:attrName>ppt_h</p:attrName>
                                        </p:attrNameLst>
                                      </p:cBhvr>
                                      <p:tavLst>
                                        <p:tav tm="0">
                                          <p:val>
                                            <p:fltVal val="0"/>
                                          </p:val>
                                        </p:tav>
                                        <p:tav tm="100000">
                                          <p:val>
                                            <p:strVal val="#ppt_h"/>
                                          </p:val>
                                        </p:tav>
                                      </p:tavLst>
                                    </p:anim>
                                  </p:childTnLst>
                                </p:cTn>
                              </p:par>
                            </p:childTnLst>
                          </p:cTn>
                        </p:par>
                        <p:par>
                          <p:cTn id="22" fill="hold">
                            <p:stCondLst>
                              <p:cond delay="1500"/>
                            </p:stCondLst>
                            <p:childTnLst>
                              <p:par>
                                <p:cTn id="23" presetID="17" presetClass="entr" presetSubtype="1" fill="hold" nodeType="afterEffect">
                                  <p:stCondLst>
                                    <p:cond delay="0"/>
                                  </p:stCondLst>
                                  <p:childTnLst>
                                    <p:set>
                                      <p:cBhvr>
                                        <p:cTn id="24" dur="1" fill="hold">
                                          <p:stCondLst>
                                            <p:cond delay="0"/>
                                          </p:stCondLst>
                                        </p:cTn>
                                        <p:tgtEl>
                                          <p:spTgt spid="117"/>
                                        </p:tgtEl>
                                        <p:attrNameLst>
                                          <p:attrName>style.visibility</p:attrName>
                                        </p:attrNameLst>
                                      </p:cBhvr>
                                      <p:to>
                                        <p:strVal val="visible"/>
                                      </p:to>
                                    </p:set>
                                    <p:anim calcmode="lin" valueType="num">
                                      <p:cBhvr>
                                        <p:cTn id="25" dur="500" fill="hold"/>
                                        <p:tgtEl>
                                          <p:spTgt spid="117"/>
                                        </p:tgtEl>
                                        <p:attrNameLst>
                                          <p:attrName>ppt_x</p:attrName>
                                        </p:attrNameLst>
                                      </p:cBhvr>
                                      <p:tavLst>
                                        <p:tav tm="0">
                                          <p:val>
                                            <p:strVal val="#ppt_x"/>
                                          </p:val>
                                        </p:tav>
                                        <p:tav tm="100000">
                                          <p:val>
                                            <p:strVal val="#ppt_x"/>
                                          </p:val>
                                        </p:tav>
                                      </p:tavLst>
                                    </p:anim>
                                    <p:anim calcmode="lin" valueType="num">
                                      <p:cBhvr>
                                        <p:cTn id="26" dur="500" fill="hold"/>
                                        <p:tgtEl>
                                          <p:spTgt spid="117"/>
                                        </p:tgtEl>
                                        <p:attrNameLst>
                                          <p:attrName>ppt_y</p:attrName>
                                        </p:attrNameLst>
                                      </p:cBhvr>
                                      <p:tavLst>
                                        <p:tav tm="0">
                                          <p:val>
                                            <p:strVal val="#ppt_y-#ppt_h/2"/>
                                          </p:val>
                                        </p:tav>
                                        <p:tav tm="100000">
                                          <p:val>
                                            <p:strVal val="#ppt_y"/>
                                          </p:val>
                                        </p:tav>
                                      </p:tavLst>
                                    </p:anim>
                                    <p:anim calcmode="lin" valueType="num">
                                      <p:cBhvr>
                                        <p:cTn id="27" dur="500" fill="hold"/>
                                        <p:tgtEl>
                                          <p:spTgt spid="117"/>
                                        </p:tgtEl>
                                        <p:attrNameLst>
                                          <p:attrName>ppt_w</p:attrName>
                                        </p:attrNameLst>
                                      </p:cBhvr>
                                      <p:tavLst>
                                        <p:tav tm="0">
                                          <p:val>
                                            <p:strVal val="#ppt_w"/>
                                          </p:val>
                                        </p:tav>
                                        <p:tav tm="100000">
                                          <p:val>
                                            <p:strVal val="#ppt_w"/>
                                          </p:val>
                                        </p:tav>
                                      </p:tavLst>
                                    </p:anim>
                                    <p:anim calcmode="lin" valueType="num">
                                      <p:cBhvr>
                                        <p:cTn id="28" dur="500" fill="hold"/>
                                        <p:tgtEl>
                                          <p:spTgt spid="117"/>
                                        </p:tgtEl>
                                        <p:attrNameLst>
                                          <p:attrName>ppt_h</p:attrName>
                                        </p:attrNameLst>
                                      </p:cBhvr>
                                      <p:tavLst>
                                        <p:tav tm="0">
                                          <p:val>
                                            <p:fltVal val="0"/>
                                          </p:val>
                                        </p:tav>
                                        <p:tav tm="100000">
                                          <p:val>
                                            <p:strVal val="#ppt_h"/>
                                          </p:val>
                                        </p:tav>
                                      </p:tavLst>
                                    </p:anim>
                                  </p:childTnLst>
                                </p:cTn>
                              </p:par>
                            </p:childTnLst>
                          </p:cTn>
                        </p:par>
                        <p:par>
                          <p:cTn id="29" fill="hold">
                            <p:stCondLst>
                              <p:cond delay="2000"/>
                            </p:stCondLst>
                            <p:childTnLst>
                              <p:par>
                                <p:cTn id="30" presetID="17" presetClass="entr" presetSubtype="1" fill="hold" nodeType="afterEffect">
                                  <p:stCondLst>
                                    <p:cond delay="0"/>
                                  </p:stCondLst>
                                  <p:childTnLst>
                                    <p:set>
                                      <p:cBhvr>
                                        <p:cTn id="31" dur="1" fill="hold">
                                          <p:stCondLst>
                                            <p:cond delay="0"/>
                                          </p:stCondLst>
                                        </p:cTn>
                                        <p:tgtEl>
                                          <p:spTgt spid="120"/>
                                        </p:tgtEl>
                                        <p:attrNameLst>
                                          <p:attrName>style.visibility</p:attrName>
                                        </p:attrNameLst>
                                      </p:cBhvr>
                                      <p:to>
                                        <p:strVal val="visible"/>
                                      </p:to>
                                    </p:set>
                                    <p:anim calcmode="lin" valueType="num">
                                      <p:cBhvr>
                                        <p:cTn id="32" dur="500" fill="hold"/>
                                        <p:tgtEl>
                                          <p:spTgt spid="120"/>
                                        </p:tgtEl>
                                        <p:attrNameLst>
                                          <p:attrName>ppt_x</p:attrName>
                                        </p:attrNameLst>
                                      </p:cBhvr>
                                      <p:tavLst>
                                        <p:tav tm="0">
                                          <p:val>
                                            <p:strVal val="#ppt_x"/>
                                          </p:val>
                                        </p:tav>
                                        <p:tav tm="100000">
                                          <p:val>
                                            <p:strVal val="#ppt_x"/>
                                          </p:val>
                                        </p:tav>
                                      </p:tavLst>
                                    </p:anim>
                                    <p:anim calcmode="lin" valueType="num">
                                      <p:cBhvr>
                                        <p:cTn id="33" dur="500" fill="hold"/>
                                        <p:tgtEl>
                                          <p:spTgt spid="120"/>
                                        </p:tgtEl>
                                        <p:attrNameLst>
                                          <p:attrName>ppt_y</p:attrName>
                                        </p:attrNameLst>
                                      </p:cBhvr>
                                      <p:tavLst>
                                        <p:tav tm="0">
                                          <p:val>
                                            <p:strVal val="#ppt_y-#ppt_h/2"/>
                                          </p:val>
                                        </p:tav>
                                        <p:tav tm="100000">
                                          <p:val>
                                            <p:strVal val="#ppt_y"/>
                                          </p:val>
                                        </p:tav>
                                      </p:tavLst>
                                    </p:anim>
                                    <p:anim calcmode="lin" valueType="num">
                                      <p:cBhvr>
                                        <p:cTn id="34" dur="500" fill="hold"/>
                                        <p:tgtEl>
                                          <p:spTgt spid="120"/>
                                        </p:tgtEl>
                                        <p:attrNameLst>
                                          <p:attrName>ppt_w</p:attrName>
                                        </p:attrNameLst>
                                      </p:cBhvr>
                                      <p:tavLst>
                                        <p:tav tm="0">
                                          <p:val>
                                            <p:strVal val="#ppt_w"/>
                                          </p:val>
                                        </p:tav>
                                        <p:tav tm="100000">
                                          <p:val>
                                            <p:strVal val="#ppt_w"/>
                                          </p:val>
                                        </p:tav>
                                      </p:tavLst>
                                    </p:anim>
                                    <p:anim calcmode="lin" valueType="num">
                                      <p:cBhvr>
                                        <p:cTn id="35" dur="500" fill="hold"/>
                                        <p:tgtEl>
                                          <p:spTgt spid="120"/>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8" name="图片 117">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273C94EC-F7E4-464D-AE4A-5BEBFCEF0949}"/>
              </a:ext>
            </a:extLst>
          </p:cNvPr>
          <p:cNvPicPr>
            <a:picLocks noChangeAspect="1"/>
          </p:cNvPicPr>
          <p:nvPr/>
        </p:nvPicPr>
        <p:blipFill rotWithShape="1">
          <a:blip r:embed="rId5" cstate="screen">
            <a:extLst>
              <a:ext uri="{28A0092B-C50C-407E-A947-70E740481C1C}">
                <a14:useLocalDpi xmlns:a14="http://schemas.microsoft.com/office/drawing/2010/main"/>
              </a:ext>
            </a:extLst>
          </a:blip>
          <a:srcRect/>
          <a:stretch/>
        </p:blipFill>
        <p:spPr>
          <a:xfrm>
            <a:off x="-101600" y="1"/>
            <a:ext cx="12293599" cy="6858000"/>
          </a:xfrm>
          <a:prstGeom prst="rect">
            <a:avLst/>
          </a:prstGeom>
        </p:spPr>
      </p:pic>
      <p:sp>
        <p:nvSpPr>
          <p:cNvPr id="119" name="矩形 118">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1D525F54-AAD7-4DA6-A33B-794A0A4DECE1}"/>
              </a:ext>
            </a:extLst>
          </p:cNvPr>
          <p:cNvSpPr/>
          <p:nvPr/>
        </p:nvSpPr>
        <p:spPr>
          <a:xfrm>
            <a:off x="567180" y="508728"/>
            <a:ext cx="11022101" cy="5692492"/>
          </a:xfrm>
          <a:prstGeom prst="rect">
            <a:avLst/>
          </a:prstGeom>
          <a:solidFill>
            <a:schemeClr val="bg1"/>
          </a:solidFill>
          <a:ln>
            <a:noFill/>
          </a:ln>
          <a:effectLst>
            <a:outerShdw blurRad="508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95000"/>
                  <a:lumOff val="5000"/>
                </a:schemeClr>
              </a:solidFill>
              <a:latin typeface="字魂36号-正文宋楷" panose="02000000000000000000" pitchFamily="2" charset="-122"/>
              <a:ea typeface="字魂36号-正文宋楷" panose="02000000000000000000" pitchFamily="2" charset="-122"/>
            </a:endParaRPr>
          </a:p>
        </p:txBody>
      </p:sp>
      <p:grpSp>
        <p:nvGrpSpPr>
          <p:cNvPr id="2" name="组合 1">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D5A738A9-BB32-4C72-85B2-EBEDE5BA2A67}"/>
              </a:ext>
            </a:extLst>
          </p:cNvPr>
          <p:cNvGrpSpPr/>
          <p:nvPr/>
        </p:nvGrpSpPr>
        <p:grpSpPr>
          <a:xfrm>
            <a:off x="554078" y="568246"/>
            <a:ext cx="2481225" cy="739498"/>
            <a:chOff x="3812510" y="2566339"/>
            <a:chExt cx="5257422" cy="1371153"/>
          </a:xfrm>
        </p:grpSpPr>
        <p:sp>
          <p:nvSpPr>
            <p:cNvPr id="3" name="平行四边形 2">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DD86957C-2AF6-45CA-AE45-E1E123569EA7}"/>
                </a:ext>
              </a:extLst>
            </p:cNvPr>
            <p:cNvSpPr/>
            <p:nvPr/>
          </p:nvSpPr>
          <p:spPr>
            <a:xfrm>
              <a:off x="8295232" y="3086100"/>
              <a:ext cx="1778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4" name="平行四边形 3">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E6997F7A-D864-4392-821C-06C7D8F7D428}"/>
                </a:ext>
              </a:extLst>
            </p:cNvPr>
            <p:cNvSpPr/>
            <p:nvPr/>
          </p:nvSpPr>
          <p:spPr>
            <a:xfrm>
              <a:off x="8409532" y="2959100"/>
              <a:ext cx="1778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5" name="平行四边形 4">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5E227AD7-D6AD-43B8-87A1-CC2903905E6D}"/>
                </a:ext>
              </a:extLst>
            </p:cNvPr>
            <p:cNvSpPr/>
            <p:nvPr/>
          </p:nvSpPr>
          <p:spPr>
            <a:xfrm>
              <a:off x="8460332" y="3136900"/>
              <a:ext cx="1524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6" name="平行四边形 5">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A5B28E87-FE69-42AF-93D7-1FF9EE32AA9E}"/>
                </a:ext>
              </a:extLst>
            </p:cNvPr>
            <p:cNvSpPr/>
            <p:nvPr/>
          </p:nvSpPr>
          <p:spPr>
            <a:xfrm>
              <a:off x="8828631" y="3238500"/>
              <a:ext cx="2413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7" name="平行四边形 6">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324FF501-BD6F-425E-8412-96B8BBA0D123}"/>
                </a:ext>
              </a:extLst>
            </p:cNvPr>
            <p:cNvSpPr/>
            <p:nvPr/>
          </p:nvSpPr>
          <p:spPr>
            <a:xfrm>
              <a:off x="7888832" y="3136900"/>
              <a:ext cx="2413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8" name="平行四边形 7">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59772088-577A-48E7-8DC5-9E97EA1C8AD6}"/>
                </a:ext>
              </a:extLst>
            </p:cNvPr>
            <p:cNvSpPr/>
            <p:nvPr/>
          </p:nvSpPr>
          <p:spPr>
            <a:xfrm>
              <a:off x="8028532" y="3238500"/>
              <a:ext cx="2286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9" name="平行四边形 8">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0E48EBD8-4965-4832-AE5A-7AFA43553116}"/>
                </a:ext>
              </a:extLst>
            </p:cNvPr>
            <p:cNvSpPr/>
            <p:nvPr/>
          </p:nvSpPr>
          <p:spPr>
            <a:xfrm>
              <a:off x="8282532" y="3009900"/>
              <a:ext cx="1397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10" name="平行四边形 9">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5A70BECA-34F5-46AA-B5AD-9B549D61772B}"/>
                </a:ext>
              </a:extLst>
            </p:cNvPr>
            <p:cNvSpPr/>
            <p:nvPr/>
          </p:nvSpPr>
          <p:spPr>
            <a:xfrm>
              <a:off x="8841332" y="3048000"/>
              <a:ext cx="2286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11" name="平行四边形 10">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E3A753F5-BD3C-4F83-B33B-24872AAEA8ED}"/>
                </a:ext>
              </a:extLst>
            </p:cNvPr>
            <p:cNvSpPr/>
            <p:nvPr/>
          </p:nvSpPr>
          <p:spPr>
            <a:xfrm>
              <a:off x="8232562" y="3492500"/>
              <a:ext cx="1778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12" name="平行四边形 11">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AC4F6255-B748-4324-89D2-A1756B56A19B}"/>
                </a:ext>
              </a:extLst>
            </p:cNvPr>
            <p:cNvSpPr/>
            <p:nvPr/>
          </p:nvSpPr>
          <p:spPr>
            <a:xfrm>
              <a:off x="8346862" y="3365500"/>
              <a:ext cx="1778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13" name="平行四边形 12">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4C256745-8C6D-4DB4-8504-CF25B532F891}"/>
                </a:ext>
              </a:extLst>
            </p:cNvPr>
            <p:cNvSpPr/>
            <p:nvPr/>
          </p:nvSpPr>
          <p:spPr>
            <a:xfrm>
              <a:off x="8397662" y="3543300"/>
              <a:ext cx="1524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14" name="平行四边形 13">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A9DCDFCF-926E-4492-9FCC-0C1E3FA24551}"/>
                </a:ext>
              </a:extLst>
            </p:cNvPr>
            <p:cNvSpPr/>
            <p:nvPr/>
          </p:nvSpPr>
          <p:spPr>
            <a:xfrm>
              <a:off x="8765961" y="3644900"/>
              <a:ext cx="2413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15" name="平行四边形 14">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90E314B4-6436-430C-919C-256F8D93AD82}"/>
                </a:ext>
              </a:extLst>
            </p:cNvPr>
            <p:cNvSpPr/>
            <p:nvPr/>
          </p:nvSpPr>
          <p:spPr>
            <a:xfrm>
              <a:off x="7826162" y="3543300"/>
              <a:ext cx="2413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16" name="平行四边形 15">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D1A9A142-3AD7-4538-9CDB-24CDCE9094EF}"/>
                </a:ext>
              </a:extLst>
            </p:cNvPr>
            <p:cNvSpPr/>
            <p:nvPr/>
          </p:nvSpPr>
          <p:spPr>
            <a:xfrm>
              <a:off x="7965862" y="3644900"/>
              <a:ext cx="2286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17" name="平行四边形 16">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85BB3459-2736-47C2-8C14-D23ED2F7F1AC}"/>
                </a:ext>
              </a:extLst>
            </p:cNvPr>
            <p:cNvSpPr/>
            <p:nvPr/>
          </p:nvSpPr>
          <p:spPr>
            <a:xfrm>
              <a:off x="8219862" y="3416300"/>
              <a:ext cx="1397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18" name="平行四边形 17">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27DED0B1-1300-4606-8CBA-628649D389D3}"/>
                </a:ext>
              </a:extLst>
            </p:cNvPr>
            <p:cNvSpPr/>
            <p:nvPr/>
          </p:nvSpPr>
          <p:spPr>
            <a:xfrm>
              <a:off x="8778662" y="3454400"/>
              <a:ext cx="2286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19" name="文本框 18">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44296FC4-F846-4A5D-A6D5-AB92DB7D51F1}"/>
                </a:ext>
              </a:extLst>
            </p:cNvPr>
            <p:cNvSpPr txBox="1"/>
            <p:nvPr/>
          </p:nvSpPr>
          <p:spPr>
            <a:xfrm>
              <a:off x="3895937" y="2566339"/>
              <a:ext cx="4976265" cy="1312539"/>
            </a:xfrm>
            <a:prstGeom prst="rect">
              <a:avLst/>
            </a:prstGeom>
            <a:noFill/>
          </p:spPr>
          <p:txBody>
            <a:bodyPr vert="horz" wrap="square" rtlCol="0">
              <a:spAutoFit/>
            </a:bodyPr>
            <a:lstStyle/>
            <a:p>
              <a:pPr marL="0" marR="0" lvl="0" indent="0" algn="dist" defTabSz="914400" rtl="0" eaLnBrk="1" fontAlgn="auto" latinLnBrk="0" hangingPunct="1">
                <a:lnSpc>
                  <a:spcPct val="100000"/>
                </a:lnSpc>
                <a:spcBef>
                  <a:spcPts val="0"/>
                </a:spcBef>
                <a:spcAft>
                  <a:spcPts val="0"/>
                </a:spcAft>
                <a:buClrTx/>
                <a:buSzTx/>
                <a:buFontTx/>
                <a:buNone/>
                <a:tabLst/>
                <a:defRPr/>
              </a:pPr>
              <a:r>
                <a:rPr kumimoji="0" lang="zh-CN" altLang="en-US" sz="4000" b="0" i="1" u="none" strike="noStrike" kern="1200" cap="none" spc="0" normalizeH="0" baseline="0" noProof="0" dirty="0">
                  <a:ln>
                    <a:noFill/>
                  </a:ln>
                  <a:solidFill>
                    <a:srgbClr val="2CC8B8"/>
                  </a:solidFill>
                  <a:effectLst/>
                  <a:uLnTx/>
                  <a:uFillTx/>
                  <a:latin typeface="字魂36号-正文宋楷" panose="02000000000000000000" pitchFamily="2" charset="-122"/>
                  <a:ea typeface="字魂36号-正文宋楷" panose="02000000000000000000" pitchFamily="2" charset="-122"/>
                </a:rPr>
                <a:t>标题文本</a:t>
              </a:r>
            </a:p>
          </p:txBody>
        </p:sp>
        <p:sp>
          <p:nvSpPr>
            <p:cNvPr id="20" name="文本框 19">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AFB898CB-42FD-4C25-8FCE-04F5DB55E2A9}"/>
                </a:ext>
              </a:extLst>
            </p:cNvPr>
            <p:cNvSpPr txBox="1"/>
            <p:nvPr/>
          </p:nvSpPr>
          <p:spPr>
            <a:xfrm>
              <a:off x="3812510" y="2624953"/>
              <a:ext cx="5046998" cy="1312539"/>
            </a:xfrm>
            <a:prstGeom prst="rect">
              <a:avLst/>
            </a:prstGeom>
            <a:noFill/>
          </p:spPr>
          <p:txBody>
            <a:bodyPr vert="horz" wrap="square" rtlCol="0">
              <a:spAutoFit/>
            </a:bodyPr>
            <a:lstStyle/>
            <a:p>
              <a:pPr marL="0" marR="0" lvl="0" indent="0" algn="dist" defTabSz="914400" rtl="0" eaLnBrk="1" fontAlgn="auto" latinLnBrk="0" hangingPunct="1">
                <a:lnSpc>
                  <a:spcPct val="100000"/>
                </a:lnSpc>
                <a:spcBef>
                  <a:spcPts val="0"/>
                </a:spcBef>
                <a:spcAft>
                  <a:spcPts val="0"/>
                </a:spcAft>
                <a:buClrTx/>
                <a:buSzTx/>
                <a:buFontTx/>
                <a:buNone/>
                <a:tabLst/>
                <a:defRPr/>
              </a:pPr>
              <a:r>
                <a:rPr kumimoji="0" lang="zh-CN" altLang="en-US" sz="4000" b="0" i="1" u="none" strike="noStrike" kern="1200" cap="none" spc="0" normalizeH="0" baseline="0" noProof="0" dirty="0">
                  <a:ln>
                    <a:noFill/>
                  </a:ln>
                  <a:solidFill>
                    <a:srgbClr val="A1249B"/>
                  </a:solidFill>
                  <a:effectLst/>
                  <a:uLnTx/>
                  <a:uFillTx/>
                  <a:latin typeface="字魂36号-正文宋楷" panose="02000000000000000000" pitchFamily="2" charset="-122"/>
                  <a:ea typeface="字魂36号-正文宋楷" panose="02000000000000000000" pitchFamily="2" charset="-122"/>
                </a:rPr>
                <a:t>标题文本</a:t>
              </a:r>
            </a:p>
          </p:txBody>
        </p:sp>
        <p:sp>
          <p:nvSpPr>
            <p:cNvPr id="21" name="平行四边形 20">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97ECDB0B-2928-4A03-8A63-358025B37016}"/>
                </a:ext>
              </a:extLst>
            </p:cNvPr>
            <p:cNvSpPr/>
            <p:nvPr/>
          </p:nvSpPr>
          <p:spPr>
            <a:xfrm>
              <a:off x="3886200" y="2654300"/>
              <a:ext cx="2286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22" name="平行四边形 21">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ED8D09D5-2001-473D-B935-1673B648356A}"/>
                </a:ext>
              </a:extLst>
            </p:cNvPr>
            <p:cNvSpPr/>
            <p:nvPr/>
          </p:nvSpPr>
          <p:spPr>
            <a:xfrm>
              <a:off x="4051300" y="2882900"/>
              <a:ext cx="2286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23" name="平行四边形 22">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41064A33-E0A3-4396-B292-BF3E01ED16EE}"/>
                </a:ext>
              </a:extLst>
            </p:cNvPr>
            <p:cNvSpPr/>
            <p:nvPr/>
          </p:nvSpPr>
          <p:spPr>
            <a:xfrm>
              <a:off x="4203700" y="2870200"/>
              <a:ext cx="1524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24" name="平行四边形 23">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9D37FF2B-B2E6-42A0-87B9-EF97E7962F54}"/>
                </a:ext>
              </a:extLst>
            </p:cNvPr>
            <p:cNvSpPr/>
            <p:nvPr/>
          </p:nvSpPr>
          <p:spPr>
            <a:xfrm>
              <a:off x="4254500" y="3403600"/>
              <a:ext cx="1524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25" name="平行四边形 24">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4E83B5E2-2ABE-429F-BB0D-65A7CE53C523}"/>
                </a:ext>
              </a:extLst>
            </p:cNvPr>
            <p:cNvSpPr/>
            <p:nvPr/>
          </p:nvSpPr>
          <p:spPr>
            <a:xfrm>
              <a:off x="4457700" y="3416300"/>
              <a:ext cx="1651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26" name="平行四边形 25">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28FD31F8-469E-464E-BC57-0B233EDA1CD6}"/>
                </a:ext>
              </a:extLst>
            </p:cNvPr>
            <p:cNvSpPr/>
            <p:nvPr/>
          </p:nvSpPr>
          <p:spPr>
            <a:xfrm>
              <a:off x="4559300" y="3416300"/>
              <a:ext cx="1778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27" name="平行四边形 26">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F9E4F10C-A9F4-4291-8D5C-2E3E9DB44C50}"/>
                </a:ext>
              </a:extLst>
            </p:cNvPr>
            <p:cNvSpPr/>
            <p:nvPr/>
          </p:nvSpPr>
          <p:spPr>
            <a:xfrm>
              <a:off x="4610100" y="2590800"/>
              <a:ext cx="1270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28" name="平行四边形 27">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0765750A-28A7-4608-97E9-55830F5D8C3A}"/>
                </a:ext>
              </a:extLst>
            </p:cNvPr>
            <p:cNvSpPr/>
            <p:nvPr/>
          </p:nvSpPr>
          <p:spPr>
            <a:xfrm>
              <a:off x="4737100" y="3365500"/>
              <a:ext cx="2032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29" name="平行四边形 28">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09DEC9A8-BF6D-43C4-8DCB-5E8E80A5F315}"/>
                </a:ext>
              </a:extLst>
            </p:cNvPr>
            <p:cNvSpPr/>
            <p:nvPr/>
          </p:nvSpPr>
          <p:spPr>
            <a:xfrm>
              <a:off x="4889500" y="2692400"/>
              <a:ext cx="1905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30" name="平行四边形 29">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B1A6D7EE-242C-4DB4-AA6E-7646918062ED}"/>
                </a:ext>
              </a:extLst>
            </p:cNvPr>
            <p:cNvSpPr/>
            <p:nvPr/>
          </p:nvSpPr>
          <p:spPr>
            <a:xfrm>
              <a:off x="4991100" y="3492500"/>
              <a:ext cx="1651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31" name="平行四边形 30">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96A9BD6D-FC3D-4529-A4AF-08D42EF0BAC2}"/>
                </a:ext>
              </a:extLst>
            </p:cNvPr>
            <p:cNvSpPr/>
            <p:nvPr/>
          </p:nvSpPr>
          <p:spPr>
            <a:xfrm>
              <a:off x="5143500" y="2768600"/>
              <a:ext cx="1270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32" name="平行四边形 31">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67A18478-FD70-432F-A515-F98CA5AC4A39}"/>
                </a:ext>
              </a:extLst>
            </p:cNvPr>
            <p:cNvSpPr/>
            <p:nvPr/>
          </p:nvSpPr>
          <p:spPr>
            <a:xfrm>
              <a:off x="5359400" y="3454400"/>
              <a:ext cx="2286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33" name="平行四边形 32">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DE63FDB0-AF7A-432B-A6A1-2C036C95B19A}"/>
                </a:ext>
              </a:extLst>
            </p:cNvPr>
            <p:cNvSpPr/>
            <p:nvPr/>
          </p:nvSpPr>
          <p:spPr>
            <a:xfrm>
              <a:off x="5397500" y="3314700"/>
              <a:ext cx="1778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34" name="平行四边形 33">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1FC33942-60E1-4974-A424-1E126F4417BF}"/>
                </a:ext>
              </a:extLst>
            </p:cNvPr>
            <p:cNvSpPr/>
            <p:nvPr/>
          </p:nvSpPr>
          <p:spPr>
            <a:xfrm>
              <a:off x="5524500" y="3403600"/>
              <a:ext cx="1651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35" name="平行四边形 34">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43A85637-15E8-41D1-B3DD-E71039B89465}"/>
                </a:ext>
              </a:extLst>
            </p:cNvPr>
            <p:cNvSpPr/>
            <p:nvPr/>
          </p:nvSpPr>
          <p:spPr>
            <a:xfrm>
              <a:off x="5702300" y="3594100"/>
              <a:ext cx="2286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36" name="平行四边形 35">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E4181CA0-29E7-46D9-BBE2-FB6279E4773E}"/>
                </a:ext>
              </a:extLst>
            </p:cNvPr>
            <p:cNvSpPr/>
            <p:nvPr/>
          </p:nvSpPr>
          <p:spPr>
            <a:xfrm>
              <a:off x="5765800" y="2755900"/>
              <a:ext cx="2286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37" name="平行四边形 36">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06499D54-8163-4034-B210-FCE1E47A0020}"/>
                </a:ext>
              </a:extLst>
            </p:cNvPr>
            <p:cNvSpPr/>
            <p:nvPr/>
          </p:nvSpPr>
          <p:spPr>
            <a:xfrm>
              <a:off x="5981700" y="3073400"/>
              <a:ext cx="2540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38" name="平行四边形 37">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3C63F34D-4518-49BB-AB26-D7C9EBDA75D0}"/>
                </a:ext>
              </a:extLst>
            </p:cNvPr>
            <p:cNvSpPr/>
            <p:nvPr/>
          </p:nvSpPr>
          <p:spPr>
            <a:xfrm>
              <a:off x="6032500" y="3073400"/>
              <a:ext cx="1778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39" name="平行四边形 38">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3E6233E2-B7FD-485F-874F-95F333380877}"/>
                </a:ext>
              </a:extLst>
            </p:cNvPr>
            <p:cNvSpPr/>
            <p:nvPr/>
          </p:nvSpPr>
          <p:spPr>
            <a:xfrm>
              <a:off x="6197600" y="2743200"/>
              <a:ext cx="2286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40" name="平行四边形 39">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EB55863A-CE97-4EB4-98BF-C6874EA78582}"/>
                </a:ext>
              </a:extLst>
            </p:cNvPr>
            <p:cNvSpPr/>
            <p:nvPr/>
          </p:nvSpPr>
          <p:spPr>
            <a:xfrm>
              <a:off x="6299200" y="2908300"/>
              <a:ext cx="2413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41" name="平行四边形 40">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127E5380-B4F7-4ABA-AFF4-62DD525B04DE}"/>
                </a:ext>
              </a:extLst>
            </p:cNvPr>
            <p:cNvSpPr/>
            <p:nvPr/>
          </p:nvSpPr>
          <p:spPr>
            <a:xfrm>
              <a:off x="6413500" y="3505200"/>
              <a:ext cx="2032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42" name="平行四边形 41">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32225E0D-0308-4245-8295-68B4C91A97CD}"/>
                </a:ext>
              </a:extLst>
            </p:cNvPr>
            <p:cNvSpPr/>
            <p:nvPr/>
          </p:nvSpPr>
          <p:spPr>
            <a:xfrm>
              <a:off x="6604000" y="3352800"/>
              <a:ext cx="1905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43" name="平行四边形 42">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DB4EDCD7-E988-4592-A7DE-50CFCF6265F0}"/>
                </a:ext>
              </a:extLst>
            </p:cNvPr>
            <p:cNvSpPr/>
            <p:nvPr/>
          </p:nvSpPr>
          <p:spPr>
            <a:xfrm>
              <a:off x="6680200" y="3238500"/>
              <a:ext cx="1524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44" name="平行四边形 43">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5B319F37-98A0-4A53-B061-D6E2F9A685BC}"/>
                </a:ext>
              </a:extLst>
            </p:cNvPr>
            <p:cNvSpPr/>
            <p:nvPr/>
          </p:nvSpPr>
          <p:spPr>
            <a:xfrm>
              <a:off x="6883400" y="3581400"/>
              <a:ext cx="1270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45" name="平行四边形 44">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39AE6DF0-D683-426B-A2FB-2CE77A648A55}"/>
                </a:ext>
              </a:extLst>
            </p:cNvPr>
            <p:cNvSpPr/>
            <p:nvPr/>
          </p:nvSpPr>
          <p:spPr>
            <a:xfrm>
              <a:off x="6972300" y="3517900"/>
              <a:ext cx="2032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46" name="平行四边形 45">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34465B39-C06E-43EA-A2CF-F15E14BBCB68}"/>
                </a:ext>
              </a:extLst>
            </p:cNvPr>
            <p:cNvSpPr/>
            <p:nvPr/>
          </p:nvSpPr>
          <p:spPr>
            <a:xfrm>
              <a:off x="7112000" y="2768600"/>
              <a:ext cx="1778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47" name="平行四边形 46">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19D2FEC7-2705-4249-A0FF-6A9476E5BB50}"/>
                </a:ext>
              </a:extLst>
            </p:cNvPr>
            <p:cNvSpPr/>
            <p:nvPr/>
          </p:nvSpPr>
          <p:spPr>
            <a:xfrm>
              <a:off x="7226300" y="2641600"/>
              <a:ext cx="1778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48" name="平行四边形 47">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08EB561B-0885-496D-AC39-CA81AD5918DB}"/>
                </a:ext>
              </a:extLst>
            </p:cNvPr>
            <p:cNvSpPr/>
            <p:nvPr/>
          </p:nvSpPr>
          <p:spPr>
            <a:xfrm>
              <a:off x="7277100" y="2819400"/>
              <a:ext cx="1524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49" name="平行四边形 48">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2C92EC5E-3E98-4A94-ABAB-2C4E256325A6}"/>
                </a:ext>
              </a:extLst>
            </p:cNvPr>
            <p:cNvSpPr/>
            <p:nvPr/>
          </p:nvSpPr>
          <p:spPr>
            <a:xfrm>
              <a:off x="7454900" y="3086100"/>
              <a:ext cx="1778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50" name="平行四边形 49">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FE559F9D-CEAD-4494-8836-7D186B557647}"/>
                </a:ext>
              </a:extLst>
            </p:cNvPr>
            <p:cNvSpPr/>
            <p:nvPr/>
          </p:nvSpPr>
          <p:spPr>
            <a:xfrm>
              <a:off x="7645400" y="2921000"/>
              <a:ext cx="2413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51" name="平行四边形 50">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B1D76263-CEBE-471F-A78A-DA385F39B69C}"/>
                </a:ext>
              </a:extLst>
            </p:cNvPr>
            <p:cNvSpPr/>
            <p:nvPr/>
          </p:nvSpPr>
          <p:spPr>
            <a:xfrm>
              <a:off x="7734300" y="2755900"/>
              <a:ext cx="1270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52" name="平行四边形 51">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F19842E1-92CE-4BD1-9C85-5F16FAA8A868}"/>
                </a:ext>
              </a:extLst>
            </p:cNvPr>
            <p:cNvSpPr/>
            <p:nvPr/>
          </p:nvSpPr>
          <p:spPr>
            <a:xfrm>
              <a:off x="3873500" y="3365500"/>
              <a:ext cx="1397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53" name="平行四边形 52">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CD59A3BE-C18A-4C34-B142-9926450AD62D}"/>
                </a:ext>
              </a:extLst>
            </p:cNvPr>
            <p:cNvSpPr/>
            <p:nvPr/>
          </p:nvSpPr>
          <p:spPr>
            <a:xfrm>
              <a:off x="4013200" y="2590800"/>
              <a:ext cx="2540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54" name="平行四边形 53">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C6E5BF7D-7C75-492E-8DD9-D20A12D04932}"/>
                </a:ext>
              </a:extLst>
            </p:cNvPr>
            <p:cNvSpPr/>
            <p:nvPr/>
          </p:nvSpPr>
          <p:spPr>
            <a:xfrm>
              <a:off x="4203700" y="3009900"/>
              <a:ext cx="2286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55" name="平行四边形 54">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63DD612E-95CA-44AB-A6B9-FD905868C948}"/>
                </a:ext>
              </a:extLst>
            </p:cNvPr>
            <p:cNvSpPr/>
            <p:nvPr/>
          </p:nvSpPr>
          <p:spPr>
            <a:xfrm>
              <a:off x="4343400" y="2628900"/>
              <a:ext cx="2540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56" name="平行四边形 55">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B487338E-D1D8-4BFD-A432-637FE4130685}"/>
                </a:ext>
              </a:extLst>
            </p:cNvPr>
            <p:cNvSpPr/>
            <p:nvPr/>
          </p:nvSpPr>
          <p:spPr>
            <a:xfrm>
              <a:off x="4368800" y="3149600"/>
              <a:ext cx="1524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57" name="平行四边形 56">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3223FC7E-A4C4-429F-9882-6475B7C9CDB5}"/>
                </a:ext>
              </a:extLst>
            </p:cNvPr>
            <p:cNvSpPr/>
            <p:nvPr/>
          </p:nvSpPr>
          <p:spPr>
            <a:xfrm>
              <a:off x="4533900" y="3149600"/>
              <a:ext cx="1651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58" name="平行四边形 57">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301C8AAD-7EF7-4D0A-9F69-070B2632559A}"/>
                </a:ext>
              </a:extLst>
            </p:cNvPr>
            <p:cNvSpPr/>
            <p:nvPr/>
          </p:nvSpPr>
          <p:spPr>
            <a:xfrm>
              <a:off x="4622800" y="2717800"/>
              <a:ext cx="2159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59" name="平行四边形 58">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2CEF0EF8-1EF0-4C4C-9076-E069BC5D67CC}"/>
                </a:ext>
              </a:extLst>
            </p:cNvPr>
            <p:cNvSpPr/>
            <p:nvPr/>
          </p:nvSpPr>
          <p:spPr>
            <a:xfrm>
              <a:off x="4762500" y="2933700"/>
              <a:ext cx="1778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60" name="平行四边形 59">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BB9EFB56-5124-4A7A-9650-4AB680217159}"/>
                </a:ext>
              </a:extLst>
            </p:cNvPr>
            <p:cNvSpPr/>
            <p:nvPr/>
          </p:nvSpPr>
          <p:spPr>
            <a:xfrm>
              <a:off x="4876800" y="3251200"/>
              <a:ext cx="2540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61" name="平行四边形 60">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4EC83625-2043-4EAC-BFC1-2A9F3513B8A9}"/>
                </a:ext>
              </a:extLst>
            </p:cNvPr>
            <p:cNvSpPr/>
            <p:nvPr/>
          </p:nvSpPr>
          <p:spPr>
            <a:xfrm>
              <a:off x="5016500" y="3568700"/>
              <a:ext cx="1778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62" name="平行四边形 61">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8E384E34-0AD5-4BF2-A2EF-D3531E3D552A}"/>
                </a:ext>
              </a:extLst>
            </p:cNvPr>
            <p:cNvSpPr/>
            <p:nvPr/>
          </p:nvSpPr>
          <p:spPr>
            <a:xfrm>
              <a:off x="5232400" y="3594100"/>
              <a:ext cx="1778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63" name="平行四边形 62">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422F3540-50AB-4E02-AD4D-3EFB36E6F970}"/>
                </a:ext>
              </a:extLst>
            </p:cNvPr>
            <p:cNvSpPr/>
            <p:nvPr/>
          </p:nvSpPr>
          <p:spPr>
            <a:xfrm>
              <a:off x="5270500" y="2908300"/>
              <a:ext cx="1397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64" name="平行四边形 63">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140B8EAF-9C40-4D80-B422-5F0B865FC2E3}"/>
                </a:ext>
              </a:extLst>
            </p:cNvPr>
            <p:cNvSpPr/>
            <p:nvPr/>
          </p:nvSpPr>
          <p:spPr>
            <a:xfrm>
              <a:off x="5410200" y="3606800"/>
              <a:ext cx="2413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65" name="平行四边形 64">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AD8104E2-12E3-4314-8D01-842274D453F5}"/>
                </a:ext>
              </a:extLst>
            </p:cNvPr>
            <p:cNvSpPr/>
            <p:nvPr/>
          </p:nvSpPr>
          <p:spPr>
            <a:xfrm>
              <a:off x="5588000" y="2844800"/>
              <a:ext cx="1524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66" name="平行四边形 65">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7AB5AC3C-1F04-4E25-83FD-C5A87A3D9943}"/>
                </a:ext>
              </a:extLst>
            </p:cNvPr>
            <p:cNvSpPr/>
            <p:nvPr/>
          </p:nvSpPr>
          <p:spPr>
            <a:xfrm>
              <a:off x="5651500" y="3048000"/>
              <a:ext cx="1524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67" name="平行四边形 66">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E2385A38-AD97-437C-8217-501DADA6E7C5}"/>
                </a:ext>
              </a:extLst>
            </p:cNvPr>
            <p:cNvSpPr/>
            <p:nvPr/>
          </p:nvSpPr>
          <p:spPr>
            <a:xfrm>
              <a:off x="5842000" y="2755900"/>
              <a:ext cx="2540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68" name="平行四边形 67">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B5F08C47-7131-4304-B572-6EC353AE385E}"/>
                </a:ext>
              </a:extLst>
            </p:cNvPr>
            <p:cNvSpPr/>
            <p:nvPr/>
          </p:nvSpPr>
          <p:spPr>
            <a:xfrm>
              <a:off x="5892800" y="3492500"/>
              <a:ext cx="2286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69" name="平行四边形 68">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E909878C-DFA3-4B33-BAFF-7A07E7557AC2}"/>
                </a:ext>
              </a:extLst>
            </p:cNvPr>
            <p:cNvSpPr/>
            <p:nvPr/>
          </p:nvSpPr>
          <p:spPr>
            <a:xfrm>
              <a:off x="6083300" y="3035300"/>
              <a:ext cx="1905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70" name="平行四边形 69">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B42EC1F4-FA2C-43FB-BFB6-94CB8D8ABBA4}"/>
                </a:ext>
              </a:extLst>
            </p:cNvPr>
            <p:cNvSpPr/>
            <p:nvPr/>
          </p:nvSpPr>
          <p:spPr>
            <a:xfrm>
              <a:off x="6235700" y="3009900"/>
              <a:ext cx="1905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71" name="平行四边形 70">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1C64D4C7-5DEB-4A19-970A-9D32F2887DAF}"/>
                </a:ext>
              </a:extLst>
            </p:cNvPr>
            <p:cNvSpPr/>
            <p:nvPr/>
          </p:nvSpPr>
          <p:spPr>
            <a:xfrm>
              <a:off x="6311900" y="2984500"/>
              <a:ext cx="1524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72" name="平行四边形 71">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3B118910-9ECC-4FE9-BFCC-8D4A4CB1127E}"/>
                </a:ext>
              </a:extLst>
            </p:cNvPr>
            <p:cNvSpPr/>
            <p:nvPr/>
          </p:nvSpPr>
          <p:spPr>
            <a:xfrm>
              <a:off x="6502400" y="2984500"/>
              <a:ext cx="2159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73" name="平行四边形 72">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1FF13A41-A590-4CDA-842A-36CF098FD37D}"/>
                </a:ext>
              </a:extLst>
            </p:cNvPr>
            <p:cNvSpPr/>
            <p:nvPr/>
          </p:nvSpPr>
          <p:spPr>
            <a:xfrm>
              <a:off x="6604000" y="2997200"/>
              <a:ext cx="1651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74" name="平行四边形 73">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805EABB0-20BE-4DD6-9B33-66227176A11E}"/>
                </a:ext>
              </a:extLst>
            </p:cNvPr>
            <p:cNvSpPr/>
            <p:nvPr/>
          </p:nvSpPr>
          <p:spPr>
            <a:xfrm>
              <a:off x="6705600" y="2819400"/>
              <a:ext cx="2413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75" name="平行四边形 74">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3E5ECC71-BE72-42D6-9801-A3AC1F07C57B}"/>
                </a:ext>
              </a:extLst>
            </p:cNvPr>
            <p:cNvSpPr/>
            <p:nvPr/>
          </p:nvSpPr>
          <p:spPr>
            <a:xfrm>
              <a:off x="6845300" y="2921000"/>
              <a:ext cx="2286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76" name="平行四边形 75">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4A1CBE18-6614-4F5F-9B87-B95909AF31A2}"/>
                </a:ext>
              </a:extLst>
            </p:cNvPr>
            <p:cNvSpPr/>
            <p:nvPr/>
          </p:nvSpPr>
          <p:spPr>
            <a:xfrm>
              <a:off x="6985000" y="3035300"/>
              <a:ext cx="2159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77" name="平行四边形 76">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4EAF8BA0-C9A7-4CC3-82C4-F65876119BE9}"/>
                </a:ext>
              </a:extLst>
            </p:cNvPr>
            <p:cNvSpPr/>
            <p:nvPr/>
          </p:nvSpPr>
          <p:spPr>
            <a:xfrm>
              <a:off x="7099300" y="2692400"/>
              <a:ext cx="1397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78" name="平行四边形 77">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DC6AB0FC-BA10-4623-90EB-0CD05073F3B1}"/>
                </a:ext>
              </a:extLst>
            </p:cNvPr>
            <p:cNvSpPr/>
            <p:nvPr/>
          </p:nvSpPr>
          <p:spPr>
            <a:xfrm>
              <a:off x="7188200" y="3200400"/>
              <a:ext cx="1270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79" name="平行四边形 78">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42E89CBB-D7C5-4AC4-BDEB-386356CE8142}"/>
                </a:ext>
              </a:extLst>
            </p:cNvPr>
            <p:cNvSpPr/>
            <p:nvPr/>
          </p:nvSpPr>
          <p:spPr>
            <a:xfrm>
              <a:off x="7391400" y="3454400"/>
              <a:ext cx="1524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80" name="平行四边形 79">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54339CFE-9A3D-40B3-812D-410FCA070427}"/>
                </a:ext>
              </a:extLst>
            </p:cNvPr>
            <p:cNvSpPr/>
            <p:nvPr/>
          </p:nvSpPr>
          <p:spPr>
            <a:xfrm>
              <a:off x="7429500" y="3136900"/>
              <a:ext cx="1524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81" name="平行四边形 80">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EF4CACDC-12A3-4CD5-A3FF-085B3B4E2D80}"/>
                </a:ext>
              </a:extLst>
            </p:cNvPr>
            <p:cNvSpPr/>
            <p:nvPr/>
          </p:nvSpPr>
          <p:spPr>
            <a:xfrm>
              <a:off x="7645400" y="3390900"/>
              <a:ext cx="1651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82" name="平行四边形 81">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E63ED3B7-EDF9-4998-94E1-E528E2DEF49A}"/>
                </a:ext>
              </a:extLst>
            </p:cNvPr>
            <p:cNvSpPr/>
            <p:nvPr/>
          </p:nvSpPr>
          <p:spPr>
            <a:xfrm>
              <a:off x="7658100" y="2730500"/>
              <a:ext cx="2286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solidFill>
                <a:effectLst/>
                <a:uLnTx/>
                <a:uFillTx/>
                <a:latin typeface="字魂36号-正文宋楷" panose="02000000000000000000" pitchFamily="2" charset="-122"/>
                <a:ea typeface="字魂36号-正文宋楷" panose="02000000000000000000" pitchFamily="2" charset="-122"/>
              </a:endParaRPr>
            </a:p>
          </p:txBody>
        </p:sp>
        <p:sp>
          <p:nvSpPr>
            <p:cNvPr id="83" name="文本框 82">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DE1EFC30-0C23-4F8F-AC59-F734CCA719C7}"/>
                </a:ext>
              </a:extLst>
            </p:cNvPr>
            <p:cNvSpPr txBox="1"/>
            <p:nvPr/>
          </p:nvSpPr>
          <p:spPr>
            <a:xfrm>
              <a:off x="3854220" y="2607629"/>
              <a:ext cx="5005277" cy="1312539"/>
            </a:xfrm>
            <a:prstGeom prst="rect">
              <a:avLst/>
            </a:prstGeom>
            <a:noFill/>
          </p:spPr>
          <p:txBody>
            <a:bodyPr vert="horz" wrap="square" rtlCol="0">
              <a:spAutoFit/>
            </a:bodyPr>
            <a:lstStyle/>
            <a:p>
              <a:pPr marL="0" marR="0" lvl="0" indent="0" algn="dist" defTabSz="914400" rtl="0" eaLnBrk="1" fontAlgn="auto" latinLnBrk="0" hangingPunct="1">
                <a:lnSpc>
                  <a:spcPct val="100000"/>
                </a:lnSpc>
                <a:spcBef>
                  <a:spcPts val="0"/>
                </a:spcBef>
                <a:spcAft>
                  <a:spcPts val="0"/>
                </a:spcAft>
                <a:buClrTx/>
                <a:buSzTx/>
                <a:buFontTx/>
                <a:buNone/>
                <a:tabLst/>
                <a:defRPr/>
              </a:pPr>
              <a:r>
                <a:rPr kumimoji="0" lang="zh-CN" altLang="en-US" sz="4000" b="0" i="1" u="none" strike="noStrike" kern="1200" cap="none" spc="0" normalizeH="0" baseline="0" noProof="0" dirty="0">
                  <a:ln>
                    <a:noFill/>
                  </a:ln>
                  <a:solidFill>
                    <a:prstClr val="black">
                      <a:lumMod val="75000"/>
                      <a:lumOff val="25000"/>
                    </a:prstClr>
                  </a:solidFill>
                  <a:effectLst/>
                  <a:uLnTx/>
                  <a:uFillTx/>
                  <a:latin typeface="字魂36号-正文宋楷" panose="02000000000000000000" pitchFamily="2" charset="-122"/>
                  <a:ea typeface="字魂36号-正文宋楷" panose="02000000000000000000" pitchFamily="2" charset="-122"/>
                </a:rPr>
                <a:t>标题文本</a:t>
              </a:r>
            </a:p>
          </p:txBody>
        </p:sp>
      </p:grpSp>
      <p:grpSp>
        <p:nvGrpSpPr>
          <p:cNvPr id="84" name="PA_库_组合 3">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04E58B18-347B-4EAD-81C1-11C5B8F1CFA8}"/>
              </a:ext>
            </a:extLst>
          </p:cNvPr>
          <p:cNvGrpSpPr/>
          <p:nvPr>
            <p:custDataLst>
              <p:tags r:id="rId1"/>
            </p:custDataLst>
          </p:nvPr>
        </p:nvGrpSpPr>
        <p:grpSpPr>
          <a:xfrm>
            <a:off x="4182658" y="1517967"/>
            <a:ext cx="3826689" cy="3822066"/>
            <a:chOff x="1323341" y="1517967"/>
            <a:chExt cx="3826689" cy="3822066"/>
          </a:xfrm>
        </p:grpSpPr>
        <p:grpSp>
          <p:nvGrpSpPr>
            <p:cNvPr id="85" name="Group 16">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7F84D5EA-98DD-4C77-AFEF-42AA9B0CA3A9}"/>
                </a:ext>
              </a:extLst>
            </p:cNvPr>
            <p:cNvGrpSpPr/>
            <p:nvPr/>
          </p:nvGrpSpPr>
          <p:grpSpPr>
            <a:xfrm>
              <a:off x="1323341" y="1517967"/>
              <a:ext cx="3826689" cy="3822066"/>
              <a:chOff x="1054827" y="1554480"/>
              <a:chExt cx="3826689" cy="3822066"/>
            </a:xfrm>
          </p:grpSpPr>
          <p:sp>
            <p:nvSpPr>
              <p:cNvPr id="90" name="Rectangle: Rounded Corners 1">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14A18EF6-B434-43F7-81C0-E8C85FEB5613}"/>
                  </a:ext>
                </a:extLst>
              </p:cNvPr>
              <p:cNvSpPr/>
              <p:nvPr/>
            </p:nvSpPr>
            <p:spPr>
              <a:xfrm>
                <a:off x="1545771" y="2043113"/>
                <a:ext cx="2844800" cy="2844800"/>
              </a:xfrm>
              <a:prstGeom prst="roundRect">
                <a:avLst>
                  <a:gd name="adj" fmla="val 11310"/>
                </a:avLst>
              </a:prstGeom>
              <a:blipFill>
                <a:blip r:embed="rId6"/>
                <a:tile tx="0" ty="0" sx="100000" sy="100000" flip="none" algn="tl"/>
              </a:blip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latin typeface="字魂36号-正文宋楷" panose="02000000000000000000" pitchFamily="2" charset="-122"/>
                  <a:ea typeface="字魂36号-正文宋楷" panose="02000000000000000000" pitchFamily="2" charset="-122"/>
                </a:endParaRPr>
              </a:p>
            </p:txBody>
          </p:sp>
          <p:sp>
            <p:nvSpPr>
              <p:cNvPr id="91" name="Arrow: Pentagon 2">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5E6D3FAD-4193-4B30-A32D-DF43DA776E64}"/>
                  </a:ext>
                </a:extLst>
              </p:cNvPr>
              <p:cNvSpPr/>
              <p:nvPr/>
            </p:nvSpPr>
            <p:spPr>
              <a:xfrm rot="5400000">
                <a:off x="2230124" y="1618457"/>
                <a:ext cx="1239274" cy="1111321"/>
              </a:xfrm>
              <a:prstGeom prst="homePlate">
                <a:avLst>
                  <a:gd name="adj" fmla="val 30801"/>
                </a:avLst>
              </a:prstGeom>
              <a:solidFill>
                <a:srgbClr val="1D1B5A"/>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dirty="0">
                  <a:latin typeface="字魂36号-正文宋楷" panose="02000000000000000000" pitchFamily="2" charset="-122"/>
                  <a:ea typeface="字魂36号-正文宋楷" panose="02000000000000000000" pitchFamily="2" charset="-122"/>
                </a:endParaRPr>
              </a:p>
            </p:txBody>
          </p:sp>
          <p:sp>
            <p:nvSpPr>
              <p:cNvPr id="92" name="Right Triangle 4">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DB9C8906-53E5-46DF-847C-AB4D1E03C6C5}"/>
                  </a:ext>
                </a:extLst>
              </p:cNvPr>
              <p:cNvSpPr/>
              <p:nvPr/>
            </p:nvSpPr>
            <p:spPr>
              <a:xfrm>
                <a:off x="3405422" y="1554480"/>
                <a:ext cx="236820" cy="488633"/>
              </a:xfrm>
              <a:prstGeom prst="rtTriangle">
                <a:avLst/>
              </a:prstGeom>
              <a:solidFill>
                <a:schemeClr val="accent1">
                  <a:lumMod val="75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latin typeface="字魂36号-正文宋楷" panose="02000000000000000000" pitchFamily="2" charset="-122"/>
                  <a:ea typeface="字魂36号-正文宋楷" panose="02000000000000000000" pitchFamily="2" charset="-122"/>
                </a:endParaRPr>
              </a:p>
            </p:txBody>
          </p:sp>
          <p:sp>
            <p:nvSpPr>
              <p:cNvPr id="93" name="Arrow: Pentagon 7">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E3117C79-66E3-4F92-84D8-E9C954F62615}"/>
                  </a:ext>
                </a:extLst>
              </p:cNvPr>
              <p:cNvSpPr/>
              <p:nvPr/>
            </p:nvSpPr>
            <p:spPr>
              <a:xfrm rot="10800000">
                <a:off x="3642242" y="2791443"/>
                <a:ext cx="1239274" cy="1111321"/>
              </a:xfrm>
              <a:prstGeom prst="homePlate">
                <a:avLst>
                  <a:gd name="adj" fmla="val 30801"/>
                </a:avLst>
              </a:prstGeom>
              <a:solidFill>
                <a:srgbClr val="DE044A"/>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latin typeface="字魂36号-正文宋楷" panose="02000000000000000000" pitchFamily="2" charset="-122"/>
                  <a:ea typeface="字魂36号-正文宋楷" panose="02000000000000000000" pitchFamily="2" charset="-122"/>
                </a:endParaRPr>
              </a:p>
            </p:txBody>
          </p:sp>
          <p:sp>
            <p:nvSpPr>
              <p:cNvPr id="94" name="Right Triangle 8">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28193AF0-F6E4-4372-AEAD-E33BE35C49EE}"/>
                  </a:ext>
                </a:extLst>
              </p:cNvPr>
              <p:cNvSpPr/>
              <p:nvPr/>
            </p:nvSpPr>
            <p:spPr>
              <a:xfrm rot="5400000">
                <a:off x="4518790" y="3776858"/>
                <a:ext cx="236820" cy="488633"/>
              </a:xfrm>
              <a:prstGeom prst="rtTriangle">
                <a:avLst/>
              </a:prstGeom>
              <a:solidFill>
                <a:schemeClr val="accent2">
                  <a:lumMod val="50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latin typeface="字魂36号-正文宋楷" panose="02000000000000000000" pitchFamily="2" charset="-122"/>
                  <a:ea typeface="字魂36号-正文宋楷" panose="02000000000000000000" pitchFamily="2" charset="-122"/>
                </a:endParaRPr>
              </a:p>
            </p:txBody>
          </p:sp>
          <p:sp>
            <p:nvSpPr>
              <p:cNvPr id="95" name="Arrow: Pentagon 10">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3E0872E5-9C45-4AD8-AF9E-2474597A6C8B}"/>
                  </a:ext>
                </a:extLst>
              </p:cNvPr>
              <p:cNvSpPr/>
              <p:nvPr/>
            </p:nvSpPr>
            <p:spPr>
              <a:xfrm rot="16200000">
                <a:off x="2464631" y="4201248"/>
                <a:ext cx="1239274" cy="1111321"/>
              </a:xfrm>
              <a:prstGeom prst="homePlate">
                <a:avLst>
                  <a:gd name="adj" fmla="val 30801"/>
                </a:avLst>
              </a:prstGeom>
              <a:solidFill>
                <a:srgbClr val="1D1B5A"/>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latin typeface="字魂36号-正文宋楷" panose="02000000000000000000" pitchFamily="2" charset="-122"/>
                  <a:ea typeface="字魂36号-正文宋楷" panose="02000000000000000000" pitchFamily="2" charset="-122"/>
                </a:endParaRPr>
              </a:p>
            </p:txBody>
          </p:sp>
          <p:sp>
            <p:nvSpPr>
              <p:cNvPr id="96" name="Right Triangle 11">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C96D4152-4780-41DB-AA01-676F7BF144EA}"/>
                  </a:ext>
                </a:extLst>
              </p:cNvPr>
              <p:cNvSpPr/>
              <p:nvPr/>
            </p:nvSpPr>
            <p:spPr>
              <a:xfrm rot="10800000">
                <a:off x="2291787" y="4887913"/>
                <a:ext cx="236820" cy="488633"/>
              </a:xfrm>
              <a:prstGeom prst="rtTriangle">
                <a:avLst/>
              </a:prstGeom>
              <a:solidFill>
                <a:srgbClr val="2F5597"/>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latin typeface="字魂36号-正文宋楷" panose="02000000000000000000" pitchFamily="2" charset="-122"/>
                  <a:ea typeface="字魂36号-正文宋楷" panose="02000000000000000000" pitchFamily="2" charset="-122"/>
                </a:endParaRPr>
              </a:p>
            </p:txBody>
          </p:sp>
          <p:sp>
            <p:nvSpPr>
              <p:cNvPr id="97" name="Arrow: Pentagon 13">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43CF0E48-9F23-4B5C-A8A7-0C55121D03F8}"/>
                  </a:ext>
                </a:extLst>
              </p:cNvPr>
              <p:cNvSpPr/>
              <p:nvPr/>
            </p:nvSpPr>
            <p:spPr>
              <a:xfrm>
                <a:off x="1054828" y="3028262"/>
                <a:ext cx="1239274" cy="1111321"/>
              </a:xfrm>
              <a:prstGeom prst="homePlate">
                <a:avLst>
                  <a:gd name="adj" fmla="val 30801"/>
                </a:avLst>
              </a:prstGeom>
              <a:solidFill>
                <a:srgbClr val="DE044A"/>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latin typeface="字魂36号-正文宋楷" panose="02000000000000000000" pitchFamily="2" charset="-122"/>
                  <a:ea typeface="字魂36号-正文宋楷" panose="02000000000000000000" pitchFamily="2" charset="-122"/>
                </a:endParaRPr>
              </a:p>
            </p:txBody>
          </p:sp>
          <p:sp>
            <p:nvSpPr>
              <p:cNvPr id="98" name="Right Triangle 14">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F37F0BD1-9104-4DB0-84DC-CB84D799DAF6}"/>
                  </a:ext>
                </a:extLst>
              </p:cNvPr>
              <p:cNvSpPr/>
              <p:nvPr/>
            </p:nvSpPr>
            <p:spPr>
              <a:xfrm rot="16200000">
                <a:off x="1180734" y="2665535"/>
                <a:ext cx="236820" cy="488633"/>
              </a:xfrm>
              <a:prstGeom prst="rtTriangle">
                <a:avLst/>
              </a:prstGeom>
              <a:solidFill>
                <a:schemeClr val="accent2">
                  <a:lumMod val="50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latin typeface="字魂36号-正文宋楷" panose="02000000000000000000" pitchFamily="2" charset="-122"/>
                  <a:ea typeface="字魂36号-正文宋楷" panose="02000000000000000000" pitchFamily="2" charset="-122"/>
                </a:endParaRPr>
              </a:p>
            </p:txBody>
          </p:sp>
        </p:grpSp>
        <p:sp>
          <p:nvSpPr>
            <p:cNvPr id="86" name="Freeform: Shape 38">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85A95523-88DD-4635-B087-C2BFA69CB85D}"/>
                </a:ext>
              </a:extLst>
            </p:cNvPr>
            <p:cNvSpPr>
              <a:spLocks/>
            </p:cNvSpPr>
            <p:nvPr/>
          </p:nvSpPr>
          <p:spPr bwMode="auto">
            <a:xfrm>
              <a:off x="4250140" y="3010253"/>
              <a:ext cx="560502" cy="560216"/>
            </a:xfrm>
            <a:custGeom>
              <a:avLst/>
              <a:gdLst>
                <a:gd name="connsiteX0" fmla="*/ 92075 w 329801"/>
                <a:gd name="connsiteY0" fmla="*/ 220095 h 329633"/>
                <a:gd name="connsiteX1" fmla="*/ 92075 w 329801"/>
                <a:gd name="connsiteY1" fmla="*/ 228033 h 329633"/>
                <a:gd name="connsiteX2" fmla="*/ 100013 w 329801"/>
                <a:gd name="connsiteY2" fmla="*/ 228033 h 329633"/>
                <a:gd name="connsiteX3" fmla="*/ 92075 w 329801"/>
                <a:gd name="connsiteY3" fmla="*/ 202632 h 329633"/>
                <a:gd name="connsiteX4" fmla="*/ 92075 w 329801"/>
                <a:gd name="connsiteY4" fmla="*/ 210570 h 329633"/>
                <a:gd name="connsiteX5" fmla="*/ 107950 w 329801"/>
                <a:gd name="connsiteY5" fmla="*/ 228032 h 329633"/>
                <a:gd name="connsiteX6" fmla="*/ 117475 w 329801"/>
                <a:gd name="connsiteY6" fmla="*/ 228032 h 329633"/>
                <a:gd name="connsiteX7" fmla="*/ 92075 w 329801"/>
                <a:gd name="connsiteY7" fmla="*/ 185170 h 329633"/>
                <a:gd name="connsiteX8" fmla="*/ 92075 w 329801"/>
                <a:gd name="connsiteY8" fmla="*/ 194695 h 329633"/>
                <a:gd name="connsiteX9" fmla="*/ 117475 w 329801"/>
                <a:gd name="connsiteY9" fmla="*/ 220095 h 329633"/>
                <a:gd name="connsiteX10" fmla="*/ 117475 w 329801"/>
                <a:gd name="connsiteY10" fmla="*/ 210570 h 329633"/>
                <a:gd name="connsiteX11" fmla="*/ 32288 w 329801"/>
                <a:gd name="connsiteY11" fmla="*/ 177232 h 329633"/>
                <a:gd name="connsiteX12" fmla="*/ 152400 w 329801"/>
                <a:gd name="connsiteY12" fmla="*/ 298635 h 329633"/>
                <a:gd name="connsiteX13" fmla="*/ 149817 w 329801"/>
                <a:gd name="connsiteY13" fmla="*/ 329632 h 329633"/>
                <a:gd name="connsiteX14" fmla="*/ 0 w 329801"/>
                <a:gd name="connsiteY14" fmla="*/ 179815 h 329633"/>
                <a:gd name="connsiteX15" fmla="*/ 32288 w 329801"/>
                <a:gd name="connsiteY15" fmla="*/ 177232 h 329633"/>
                <a:gd name="connsiteX16" fmla="*/ 92075 w 329801"/>
                <a:gd name="connsiteY16" fmla="*/ 167707 h 329633"/>
                <a:gd name="connsiteX17" fmla="*/ 92075 w 329801"/>
                <a:gd name="connsiteY17" fmla="*/ 177232 h 329633"/>
                <a:gd name="connsiteX18" fmla="*/ 117475 w 329801"/>
                <a:gd name="connsiteY18" fmla="*/ 202632 h 329633"/>
                <a:gd name="connsiteX19" fmla="*/ 117475 w 329801"/>
                <a:gd name="connsiteY19" fmla="*/ 194695 h 329633"/>
                <a:gd name="connsiteX20" fmla="*/ 109538 w 329801"/>
                <a:gd name="connsiteY20" fmla="*/ 161357 h 329633"/>
                <a:gd name="connsiteX21" fmla="*/ 117476 w 329801"/>
                <a:gd name="connsiteY21" fmla="*/ 169295 h 329633"/>
                <a:gd name="connsiteX22" fmla="*/ 117476 w 329801"/>
                <a:gd name="connsiteY22" fmla="*/ 161357 h 329633"/>
                <a:gd name="connsiteX23" fmla="*/ 92075 w 329801"/>
                <a:gd name="connsiteY23" fmla="*/ 161357 h 329633"/>
                <a:gd name="connsiteX24" fmla="*/ 117475 w 329801"/>
                <a:gd name="connsiteY24" fmla="*/ 186757 h 329633"/>
                <a:gd name="connsiteX25" fmla="*/ 117475 w 329801"/>
                <a:gd name="connsiteY25" fmla="*/ 177232 h 329633"/>
                <a:gd name="connsiteX26" fmla="*/ 100012 w 329801"/>
                <a:gd name="connsiteY26" fmla="*/ 161357 h 329633"/>
                <a:gd name="connsiteX27" fmla="*/ 86111 w 329801"/>
                <a:gd name="connsiteY27" fmla="*/ 150245 h 329633"/>
                <a:gd name="connsiteX28" fmla="*/ 123439 w 329801"/>
                <a:gd name="connsiteY28" fmla="*/ 150245 h 329633"/>
                <a:gd name="connsiteX29" fmla="*/ 128588 w 329801"/>
                <a:gd name="connsiteY29" fmla="*/ 155381 h 329633"/>
                <a:gd name="connsiteX30" fmla="*/ 128588 w 329801"/>
                <a:gd name="connsiteY30" fmla="*/ 232422 h 329633"/>
                <a:gd name="connsiteX31" fmla="*/ 123439 w 329801"/>
                <a:gd name="connsiteY31" fmla="*/ 237558 h 329633"/>
                <a:gd name="connsiteX32" fmla="*/ 86111 w 329801"/>
                <a:gd name="connsiteY32" fmla="*/ 237558 h 329633"/>
                <a:gd name="connsiteX33" fmla="*/ 80963 w 329801"/>
                <a:gd name="connsiteY33" fmla="*/ 232422 h 329633"/>
                <a:gd name="connsiteX34" fmla="*/ 80963 w 329801"/>
                <a:gd name="connsiteY34" fmla="*/ 155381 h 329633"/>
                <a:gd name="connsiteX35" fmla="*/ 86111 w 329801"/>
                <a:gd name="connsiteY35" fmla="*/ 150245 h 329633"/>
                <a:gd name="connsiteX36" fmla="*/ 327661 w 329801"/>
                <a:gd name="connsiteY36" fmla="*/ 137545 h 329633"/>
                <a:gd name="connsiteX37" fmla="*/ 178802 w 329801"/>
                <a:gd name="connsiteY37" fmla="*/ 329633 h 329633"/>
                <a:gd name="connsiteX38" fmla="*/ 176213 w 329801"/>
                <a:gd name="connsiteY38" fmla="*/ 297404 h 329633"/>
                <a:gd name="connsiteX39" fmla="*/ 269412 w 329801"/>
                <a:gd name="connsiteY39" fmla="*/ 247125 h 329633"/>
                <a:gd name="connsiteX40" fmla="*/ 295300 w 329801"/>
                <a:gd name="connsiteY40" fmla="*/ 143991 h 329633"/>
                <a:gd name="connsiteX41" fmla="*/ 327661 w 329801"/>
                <a:gd name="connsiteY41" fmla="*/ 137545 h 329633"/>
                <a:gd name="connsiteX42" fmla="*/ 211138 w 329801"/>
                <a:gd name="connsiteY42" fmla="*/ 132782 h 329633"/>
                <a:gd name="connsiteX43" fmla="*/ 211138 w 329801"/>
                <a:gd name="connsiteY43" fmla="*/ 228032 h 329633"/>
                <a:gd name="connsiteX44" fmla="*/ 236538 w 329801"/>
                <a:gd name="connsiteY44" fmla="*/ 228032 h 329633"/>
                <a:gd name="connsiteX45" fmla="*/ 236538 w 329801"/>
                <a:gd name="connsiteY45" fmla="*/ 132782 h 329633"/>
                <a:gd name="connsiteX46" fmla="*/ 203587 w 329801"/>
                <a:gd name="connsiteY46" fmla="*/ 121670 h 329633"/>
                <a:gd name="connsiteX47" fmla="*/ 240915 w 329801"/>
                <a:gd name="connsiteY47" fmla="*/ 121670 h 329633"/>
                <a:gd name="connsiteX48" fmla="*/ 246063 w 329801"/>
                <a:gd name="connsiteY48" fmla="*/ 126821 h 329633"/>
                <a:gd name="connsiteX49" fmla="*/ 246063 w 329801"/>
                <a:gd name="connsiteY49" fmla="*/ 232407 h 329633"/>
                <a:gd name="connsiteX50" fmla="*/ 240915 w 329801"/>
                <a:gd name="connsiteY50" fmla="*/ 237558 h 329633"/>
                <a:gd name="connsiteX51" fmla="*/ 203587 w 329801"/>
                <a:gd name="connsiteY51" fmla="*/ 237558 h 329633"/>
                <a:gd name="connsiteX52" fmla="*/ 198438 w 329801"/>
                <a:gd name="connsiteY52" fmla="*/ 232407 h 329633"/>
                <a:gd name="connsiteX53" fmla="*/ 198438 w 329801"/>
                <a:gd name="connsiteY53" fmla="*/ 126821 h 329633"/>
                <a:gd name="connsiteX54" fmla="*/ 203587 w 329801"/>
                <a:gd name="connsiteY54" fmla="*/ 121670 h 329633"/>
                <a:gd name="connsiteX55" fmla="*/ 146403 w 329801"/>
                <a:gd name="connsiteY55" fmla="*/ 78807 h 329633"/>
                <a:gd name="connsiteX56" fmla="*/ 182211 w 329801"/>
                <a:gd name="connsiteY56" fmla="*/ 78807 h 329633"/>
                <a:gd name="connsiteX57" fmla="*/ 187326 w 329801"/>
                <a:gd name="connsiteY57" fmla="*/ 83970 h 329633"/>
                <a:gd name="connsiteX58" fmla="*/ 187326 w 329801"/>
                <a:gd name="connsiteY58" fmla="*/ 232394 h 329633"/>
                <a:gd name="connsiteX59" fmla="*/ 182211 w 329801"/>
                <a:gd name="connsiteY59" fmla="*/ 237557 h 329633"/>
                <a:gd name="connsiteX60" fmla="*/ 146403 w 329801"/>
                <a:gd name="connsiteY60" fmla="*/ 237557 h 329633"/>
                <a:gd name="connsiteX61" fmla="*/ 141288 w 329801"/>
                <a:gd name="connsiteY61" fmla="*/ 232394 h 329633"/>
                <a:gd name="connsiteX62" fmla="*/ 141288 w 329801"/>
                <a:gd name="connsiteY62" fmla="*/ 83970 h 329633"/>
                <a:gd name="connsiteX63" fmla="*/ 146403 w 329801"/>
                <a:gd name="connsiteY63" fmla="*/ 78807 h 329633"/>
                <a:gd name="connsiteX64" fmla="*/ 257930 w 329801"/>
                <a:gd name="connsiteY64" fmla="*/ 31182 h 329633"/>
                <a:gd name="connsiteX65" fmla="*/ 319088 w 329801"/>
                <a:gd name="connsiteY65" fmla="*/ 109775 h 329633"/>
                <a:gd name="connsiteX66" fmla="*/ 287859 w 329801"/>
                <a:gd name="connsiteY66" fmla="*/ 120082 h 329633"/>
                <a:gd name="connsiteX67" fmla="*/ 268340 w 329801"/>
                <a:gd name="connsiteY67" fmla="*/ 85295 h 329633"/>
                <a:gd name="connsiteX68" fmla="*/ 239713 w 329801"/>
                <a:gd name="connsiteY68" fmla="*/ 58238 h 329633"/>
                <a:gd name="connsiteX69" fmla="*/ 257930 w 329801"/>
                <a:gd name="connsiteY69" fmla="*/ 31182 h 329633"/>
                <a:gd name="connsiteX70" fmla="*/ 155199 w 329801"/>
                <a:gd name="connsiteY70" fmla="*/ 194 h 329633"/>
                <a:gd name="connsiteX71" fmla="*/ 233363 w 329801"/>
                <a:gd name="connsiteY71" fmla="*/ 15064 h 329633"/>
                <a:gd name="connsiteX72" fmla="*/ 219181 w 329801"/>
                <a:gd name="connsiteY72" fmla="*/ 46097 h 329633"/>
                <a:gd name="connsiteX73" fmla="*/ 32232 w 329801"/>
                <a:gd name="connsiteY73" fmla="*/ 153420 h 329633"/>
                <a:gd name="connsiteX74" fmla="*/ 0 w 329801"/>
                <a:gd name="connsiteY74" fmla="*/ 150834 h 329633"/>
                <a:gd name="connsiteX75" fmla="*/ 79936 w 329801"/>
                <a:gd name="connsiteY75" fmla="*/ 24115 h 329633"/>
                <a:gd name="connsiteX76" fmla="*/ 155199 w 329801"/>
                <a:gd name="connsiteY76" fmla="*/ 194 h 32963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Lst>
              <a:rect l="l" t="t" r="r" b="b"/>
              <a:pathLst>
                <a:path w="329801" h="329633">
                  <a:moveTo>
                    <a:pt x="92075" y="220095"/>
                  </a:moveTo>
                  <a:lnTo>
                    <a:pt x="92075" y="228033"/>
                  </a:lnTo>
                  <a:lnTo>
                    <a:pt x="100013" y="228033"/>
                  </a:lnTo>
                  <a:close/>
                  <a:moveTo>
                    <a:pt x="92075" y="202632"/>
                  </a:moveTo>
                  <a:lnTo>
                    <a:pt x="92075" y="210570"/>
                  </a:lnTo>
                  <a:lnTo>
                    <a:pt x="107950" y="228032"/>
                  </a:lnTo>
                  <a:lnTo>
                    <a:pt x="117475" y="228032"/>
                  </a:lnTo>
                  <a:close/>
                  <a:moveTo>
                    <a:pt x="92075" y="185170"/>
                  </a:moveTo>
                  <a:lnTo>
                    <a:pt x="92075" y="194695"/>
                  </a:lnTo>
                  <a:lnTo>
                    <a:pt x="117475" y="220095"/>
                  </a:lnTo>
                  <a:lnTo>
                    <a:pt x="117475" y="210570"/>
                  </a:lnTo>
                  <a:close/>
                  <a:moveTo>
                    <a:pt x="32288" y="177232"/>
                  </a:moveTo>
                  <a:cubicBezTo>
                    <a:pt x="43912" y="246974"/>
                    <a:pt x="83949" y="287012"/>
                    <a:pt x="152400" y="298635"/>
                  </a:cubicBezTo>
                  <a:cubicBezTo>
                    <a:pt x="151108" y="308968"/>
                    <a:pt x="151108" y="319300"/>
                    <a:pt x="149817" y="329632"/>
                  </a:cubicBezTo>
                  <a:cubicBezTo>
                    <a:pt x="61993" y="323174"/>
                    <a:pt x="2583" y="246974"/>
                    <a:pt x="0" y="179815"/>
                  </a:cubicBezTo>
                  <a:cubicBezTo>
                    <a:pt x="10332" y="179815"/>
                    <a:pt x="21956" y="178524"/>
                    <a:pt x="32288" y="177232"/>
                  </a:cubicBezTo>
                  <a:close/>
                  <a:moveTo>
                    <a:pt x="92075" y="167707"/>
                  </a:moveTo>
                  <a:lnTo>
                    <a:pt x="92075" y="177232"/>
                  </a:lnTo>
                  <a:lnTo>
                    <a:pt x="117475" y="202632"/>
                  </a:lnTo>
                  <a:lnTo>
                    <a:pt x="117475" y="194695"/>
                  </a:lnTo>
                  <a:close/>
                  <a:moveTo>
                    <a:pt x="109538" y="161357"/>
                  </a:moveTo>
                  <a:lnTo>
                    <a:pt x="117476" y="169295"/>
                  </a:lnTo>
                  <a:lnTo>
                    <a:pt x="117476" y="161357"/>
                  </a:lnTo>
                  <a:close/>
                  <a:moveTo>
                    <a:pt x="92075" y="161357"/>
                  </a:moveTo>
                  <a:lnTo>
                    <a:pt x="117475" y="186757"/>
                  </a:lnTo>
                  <a:lnTo>
                    <a:pt x="117475" y="177232"/>
                  </a:lnTo>
                  <a:lnTo>
                    <a:pt x="100012" y="161357"/>
                  </a:lnTo>
                  <a:close/>
                  <a:moveTo>
                    <a:pt x="86111" y="150245"/>
                  </a:moveTo>
                  <a:lnTo>
                    <a:pt x="123439" y="150245"/>
                  </a:lnTo>
                  <a:cubicBezTo>
                    <a:pt x="126013" y="150245"/>
                    <a:pt x="128588" y="152813"/>
                    <a:pt x="128588" y="155381"/>
                  </a:cubicBezTo>
                  <a:cubicBezTo>
                    <a:pt x="128588" y="155381"/>
                    <a:pt x="128588" y="155381"/>
                    <a:pt x="128588" y="232422"/>
                  </a:cubicBezTo>
                  <a:cubicBezTo>
                    <a:pt x="128588" y="236274"/>
                    <a:pt x="126013" y="237558"/>
                    <a:pt x="123439" y="237558"/>
                  </a:cubicBezTo>
                  <a:cubicBezTo>
                    <a:pt x="123439" y="237558"/>
                    <a:pt x="123439" y="237558"/>
                    <a:pt x="86111" y="237558"/>
                  </a:cubicBezTo>
                  <a:cubicBezTo>
                    <a:pt x="83537" y="237558"/>
                    <a:pt x="80963" y="236274"/>
                    <a:pt x="80963" y="232422"/>
                  </a:cubicBezTo>
                  <a:cubicBezTo>
                    <a:pt x="80963" y="232422"/>
                    <a:pt x="80963" y="232422"/>
                    <a:pt x="80963" y="155381"/>
                  </a:cubicBezTo>
                  <a:cubicBezTo>
                    <a:pt x="80963" y="152813"/>
                    <a:pt x="83537" y="150245"/>
                    <a:pt x="86111" y="150245"/>
                  </a:cubicBezTo>
                  <a:close/>
                  <a:moveTo>
                    <a:pt x="327661" y="137545"/>
                  </a:moveTo>
                  <a:cubicBezTo>
                    <a:pt x="344488" y="247125"/>
                    <a:pt x="259056" y="327055"/>
                    <a:pt x="178802" y="329633"/>
                  </a:cubicBezTo>
                  <a:cubicBezTo>
                    <a:pt x="177508" y="319320"/>
                    <a:pt x="177508" y="309006"/>
                    <a:pt x="176213" y="297404"/>
                  </a:cubicBezTo>
                  <a:cubicBezTo>
                    <a:pt x="213752" y="293536"/>
                    <a:pt x="246112" y="276777"/>
                    <a:pt x="269412" y="247125"/>
                  </a:cubicBezTo>
                  <a:cubicBezTo>
                    <a:pt x="292711" y="216185"/>
                    <a:pt x="300478" y="181377"/>
                    <a:pt x="295300" y="143991"/>
                  </a:cubicBezTo>
                  <a:cubicBezTo>
                    <a:pt x="305656" y="141413"/>
                    <a:pt x="316011" y="140123"/>
                    <a:pt x="327661" y="137545"/>
                  </a:cubicBezTo>
                  <a:close/>
                  <a:moveTo>
                    <a:pt x="211138" y="132782"/>
                  </a:moveTo>
                  <a:lnTo>
                    <a:pt x="211138" y="228032"/>
                  </a:lnTo>
                  <a:lnTo>
                    <a:pt x="236538" y="228032"/>
                  </a:lnTo>
                  <a:lnTo>
                    <a:pt x="236538" y="132782"/>
                  </a:lnTo>
                  <a:close/>
                  <a:moveTo>
                    <a:pt x="203587" y="121670"/>
                  </a:moveTo>
                  <a:lnTo>
                    <a:pt x="240915" y="121670"/>
                  </a:lnTo>
                  <a:cubicBezTo>
                    <a:pt x="243489" y="121670"/>
                    <a:pt x="246063" y="124245"/>
                    <a:pt x="246063" y="126821"/>
                  </a:cubicBezTo>
                  <a:cubicBezTo>
                    <a:pt x="246063" y="126821"/>
                    <a:pt x="246063" y="126821"/>
                    <a:pt x="246063" y="232407"/>
                  </a:cubicBezTo>
                  <a:cubicBezTo>
                    <a:pt x="246063" y="236270"/>
                    <a:pt x="243489" y="237558"/>
                    <a:pt x="240915" y="237558"/>
                  </a:cubicBezTo>
                  <a:cubicBezTo>
                    <a:pt x="240915" y="237558"/>
                    <a:pt x="240915" y="237558"/>
                    <a:pt x="203587" y="237558"/>
                  </a:cubicBezTo>
                  <a:cubicBezTo>
                    <a:pt x="201013" y="237558"/>
                    <a:pt x="198438" y="236270"/>
                    <a:pt x="198438" y="232407"/>
                  </a:cubicBezTo>
                  <a:cubicBezTo>
                    <a:pt x="198438" y="232407"/>
                    <a:pt x="198438" y="232407"/>
                    <a:pt x="198438" y="126821"/>
                  </a:cubicBezTo>
                  <a:cubicBezTo>
                    <a:pt x="198438" y="124245"/>
                    <a:pt x="201013" y="121670"/>
                    <a:pt x="203587" y="121670"/>
                  </a:cubicBezTo>
                  <a:close/>
                  <a:moveTo>
                    <a:pt x="146403" y="78807"/>
                  </a:moveTo>
                  <a:lnTo>
                    <a:pt x="182211" y="78807"/>
                  </a:lnTo>
                  <a:cubicBezTo>
                    <a:pt x="186047" y="78807"/>
                    <a:pt x="187326" y="80098"/>
                    <a:pt x="187326" y="83970"/>
                  </a:cubicBezTo>
                  <a:cubicBezTo>
                    <a:pt x="187326" y="83970"/>
                    <a:pt x="187326" y="83970"/>
                    <a:pt x="187326" y="232394"/>
                  </a:cubicBezTo>
                  <a:cubicBezTo>
                    <a:pt x="187326" y="236266"/>
                    <a:pt x="186047" y="237557"/>
                    <a:pt x="182211" y="237557"/>
                  </a:cubicBezTo>
                  <a:cubicBezTo>
                    <a:pt x="182211" y="237557"/>
                    <a:pt x="182211" y="237557"/>
                    <a:pt x="146403" y="237557"/>
                  </a:cubicBezTo>
                  <a:cubicBezTo>
                    <a:pt x="142567" y="237557"/>
                    <a:pt x="141288" y="236266"/>
                    <a:pt x="141288" y="232394"/>
                  </a:cubicBezTo>
                  <a:cubicBezTo>
                    <a:pt x="141288" y="232394"/>
                    <a:pt x="141288" y="232394"/>
                    <a:pt x="141288" y="83970"/>
                  </a:cubicBezTo>
                  <a:cubicBezTo>
                    <a:pt x="141288" y="80098"/>
                    <a:pt x="142567" y="78807"/>
                    <a:pt x="146403" y="78807"/>
                  </a:cubicBezTo>
                  <a:close/>
                  <a:moveTo>
                    <a:pt x="257930" y="31182"/>
                  </a:moveTo>
                  <a:cubicBezTo>
                    <a:pt x="286558" y="51796"/>
                    <a:pt x="306076" y="77565"/>
                    <a:pt x="319088" y="109775"/>
                  </a:cubicBezTo>
                  <a:cubicBezTo>
                    <a:pt x="308678" y="113640"/>
                    <a:pt x="298269" y="117505"/>
                    <a:pt x="287859" y="120082"/>
                  </a:cubicBezTo>
                  <a:cubicBezTo>
                    <a:pt x="282654" y="107198"/>
                    <a:pt x="276148" y="95602"/>
                    <a:pt x="268340" y="85295"/>
                  </a:cubicBezTo>
                  <a:cubicBezTo>
                    <a:pt x="259232" y="74988"/>
                    <a:pt x="250123" y="65969"/>
                    <a:pt x="239713" y="58238"/>
                  </a:cubicBezTo>
                  <a:cubicBezTo>
                    <a:pt x="244918" y="49220"/>
                    <a:pt x="251424" y="40201"/>
                    <a:pt x="257930" y="31182"/>
                  </a:cubicBezTo>
                  <a:close/>
                  <a:moveTo>
                    <a:pt x="155199" y="194"/>
                  </a:moveTo>
                  <a:cubicBezTo>
                    <a:pt x="180825" y="-1099"/>
                    <a:pt x="206933" y="4073"/>
                    <a:pt x="233363" y="15064"/>
                  </a:cubicBezTo>
                  <a:cubicBezTo>
                    <a:pt x="228206" y="25408"/>
                    <a:pt x="224338" y="35753"/>
                    <a:pt x="219181" y="46097"/>
                  </a:cubicBezTo>
                  <a:cubicBezTo>
                    <a:pt x="130219" y="6012"/>
                    <a:pt x="37389" y="69372"/>
                    <a:pt x="32232" y="153420"/>
                  </a:cubicBezTo>
                  <a:cubicBezTo>
                    <a:pt x="21918" y="153420"/>
                    <a:pt x="10314" y="152127"/>
                    <a:pt x="0" y="150834"/>
                  </a:cubicBezTo>
                  <a:cubicBezTo>
                    <a:pt x="6446" y="95233"/>
                    <a:pt x="32232" y="52562"/>
                    <a:pt x="79936" y="24115"/>
                  </a:cubicBezTo>
                  <a:cubicBezTo>
                    <a:pt x="104433" y="9245"/>
                    <a:pt x="129574" y="1487"/>
                    <a:pt x="155199" y="194"/>
                  </a:cubicBezTo>
                  <a:close/>
                </a:path>
              </a:pathLst>
            </a:custGeom>
            <a:solidFill>
              <a:schemeClr val="bg1"/>
            </a:solidFill>
            <a:ln>
              <a:noFill/>
            </a:ln>
          </p:spPr>
          <p:txBody>
            <a:bodyPr anchor="ctr"/>
            <a:lstStyle/>
            <a:p>
              <a:pPr algn="ctr"/>
              <a:endParaRPr>
                <a:latin typeface="字魂36号-正文宋楷" panose="02000000000000000000" pitchFamily="2" charset="-122"/>
                <a:ea typeface="字魂36号-正文宋楷" panose="02000000000000000000" pitchFamily="2" charset="-122"/>
              </a:endParaRPr>
            </a:p>
          </p:txBody>
        </p:sp>
        <p:sp>
          <p:nvSpPr>
            <p:cNvPr id="87" name="Freeform: Shape 36">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1A1DA9F8-CB3B-44BF-81BD-E037906C0296}"/>
                </a:ext>
              </a:extLst>
            </p:cNvPr>
            <p:cNvSpPr>
              <a:spLocks/>
            </p:cNvSpPr>
            <p:nvPr/>
          </p:nvSpPr>
          <p:spPr bwMode="auto">
            <a:xfrm>
              <a:off x="2873874" y="1829798"/>
              <a:ext cx="515051" cy="514788"/>
            </a:xfrm>
            <a:custGeom>
              <a:avLst/>
              <a:gdLst>
                <a:gd name="connsiteX0" fmla="*/ 92075 w 329801"/>
                <a:gd name="connsiteY0" fmla="*/ 220095 h 329633"/>
                <a:gd name="connsiteX1" fmla="*/ 92075 w 329801"/>
                <a:gd name="connsiteY1" fmla="*/ 228033 h 329633"/>
                <a:gd name="connsiteX2" fmla="*/ 100013 w 329801"/>
                <a:gd name="connsiteY2" fmla="*/ 228033 h 329633"/>
                <a:gd name="connsiteX3" fmla="*/ 92075 w 329801"/>
                <a:gd name="connsiteY3" fmla="*/ 202632 h 329633"/>
                <a:gd name="connsiteX4" fmla="*/ 92075 w 329801"/>
                <a:gd name="connsiteY4" fmla="*/ 210570 h 329633"/>
                <a:gd name="connsiteX5" fmla="*/ 107950 w 329801"/>
                <a:gd name="connsiteY5" fmla="*/ 228032 h 329633"/>
                <a:gd name="connsiteX6" fmla="*/ 117475 w 329801"/>
                <a:gd name="connsiteY6" fmla="*/ 228032 h 329633"/>
                <a:gd name="connsiteX7" fmla="*/ 92075 w 329801"/>
                <a:gd name="connsiteY7" fmla="*/ 185170 h 329633"/>
                <a:gd name="connsiteX8" fmla="*/ 92075 w 329801"/>
                <a:gd name="connsiteY8" fmla="*/ 194695 h 329633"/>
                <a:gd name="connsiteX9" fmla="*/ 117475 w 329801"/>
                <a:gd name="connsiteY9" fmla="*/ 220095 h 329633"/>
                <a:gd name="connsiteX10" fmla="*/ 117475 w 329801"/>
                <a:gd name="connsiteY10" fmla="*/ 210570 h 329633"/>
                <a:gd name="connsiteX11" fmla="*/ 32288 w 329801"/>
                <a:gd name="connsiteY11" fmla="*/ 177232 h 329633"/>
                <a:gd name="connsiteX12" fmla="*/ 152400 w 329801"/>
                <a:gd name="connsiteY12" fmla="*/ 298635 h 329633"/>
                <a:gd name="connsiteX13" fmla="*/ 149817 w 329801"/>
                <a:gd name="connsiteY13" fmla="*/ 329632 h 329633"/>
                <a:gd name="connsiteX14" fmla="*/ 0 w 329801"/>
                <a:gd name="connsiteY14" fmla="*/ 179815 h 329633"/>
                <a:gd name="connsiteX15" fmla="*/ 32288 w 329801"/>
                <a:gd name="connsiteY15" fmla="*/ 177232 h 329633"/>
                <a:gd name="connsiteX16" fmla="*/ 92075 w 329801"/>
                <a:gd name="connsiteY16" fmla="*/ 167707 h 329633"/>
                <a:gd name="connsiteX17" fmla="*/ 92075 w 329801"/>
                <a:gd name="connsiteY17" fmla="*/ 177232 h 329633"/>
                <a:gd name="connsiteX18" fmla="*/ 117475 w 329801"/>
                <a:gd name="connsiteY18" fmla="*/ 202632 h 329633"/>
                <a:gd name="connsiteX19" fmla="*/ 117475 w 329801"/>
                <a:gd name="connsiteY19" fmla="*/ 194695 h 329633"/>
                <a:gd name="connsiteX20" fmla="*/ 109538 w 329801"/>
                <a:gd name="connsiteY20" fmla="*/ 161357 h 329633"/>
                <a:gd name="connsiteX21" fmla="*/ 117476 w 329801"/>
                <a:gd name="connsiteY21" fmla="*/ 169295 h 329633"/>
                <a:gd name="connsiteX22" fmla="*/ 117476 w 329801"/>
                <a:gd name="connsiteY22" fmla="*/ 161357 h 329633"/>
                <a:gd name="connsiteX23" fmla="*/ 92075 w 329801"/>
                <a:gd name="connsiteY23" fmla="*/ 161357 h 329633"/>
                <a:gd name="connsiteX24" fmla="*/ 117475 w 329801"/>
                <a:gd name="connsiteY24" fmla="*/ 186757 h 329633"/>
                <a:gd name="connsiteX25" fmla="*/ 117475 w 329801"/>
                <a:gd name="connsiteY25" fmla="*/ 177232 h 329633"/>
                <a:gd name="connsiteX26" fmla="*/ 100012 w 329801"/>
                <a:gd name="connsiteY26" fmla="*/ 161357 h 329633"/>
                <a:gd name="connsiteX27" fmla="*/ 86111 w 329801"/>
                <a:gd name="connsiteY27" fmla="*/ 150245 h 329633"/>
                <a:gd name="connsiteX28" fmla="*/ 123439 w 329801"/>
                <a:gd name="connsiteY28" fmla="*/ 150245 h 329633"/>
                <a:gd name="connsiteX29" fmla="*/ 128588 w 329801"/>
                <a:gd name="connsiteY29" fmla="*/ 155381 h 329633"/>
                <a:gd name="connsiteX30" fmla="*/ 128588 w 329801"/>
                <a:gd name="connsiteY30" fmla="*/ 232422 h 329633"/>
                <a:gd name="connsiteX31" fmla="*/ 123439 w 329801"/>
                <a:gd name="connsiteY31" fmla="*/ 237558 h 329633"/>
                <a:gd name="connsiteX32" fmla="*/ 86111 w 329801"/>
                <a:gd name="connsiteY32" fmla="*/ 237558 h 329633"/>
                <a:gd name="connsiteX33" fmla="*/ 80963 w 329801"/>
                <a:gd name="connsiteY33" fmla="*/ 232422 h 329633"/>
                <a:gd name="connsiteX34" fmla="*/ 80963 w 329801"/>
                <a:gd name="connsiteY34" fmla="*/ 155381 h 329633"/>
                <a:gd name="connsiteX35" fmla="*/ 86111 w 329801"/>
                <a:gd name="connsiteY35" fmla="*/ 150245 h 329633"/>
                <a:gd name="connsiteX36" fmla="*/ 327661 w 329801"/>
                <a:gd name="connsiteY36" fmla="*/ 137545 h 329633"/>
                <a:gd name="connsiteX37" fmla="*/ 178802 w 329801"/>
                <a:gd name="connsiteY37" fmla="*/ 329633 h 329633"/>
                <a:gd name="connsiteX38" fmla="*/ 176213 w 329801"/>
                <a:gd name="connsiteY38" fmla="*/ 297404 h 329633"/>
                <a:gd name="connsiteX39" fmla="*/ 269412 w 329801"/>
                <a:gd name="connsiteY39" fmla="*/ 247125 h 329633"/>
                <a:gd name="connsiteX40" fmla="*/ 295300 w 329801"/>
                <a:gd name="connsiteY40" fmla="*/ 143991 h 329633"/>
                <a:gd name="connsiteX41" fmla="*/ 327661 w 329801"/>
                <a:gd name="connsiteY41" fmla="*/ 137545 h 329633"/>
                <a:gd name="connsiteX42" fmla="*/ 211138 w 329801"/>
                <a:gd name="connsiteY42" fmla="*/ 132782 h 329633"/>
                <a:gd name="connsiteX43" fmla="*/ 211138 w 329801"/>
                <a:gd name="connsiteY43" fmla="*/ 228032 h 329633"/>
                <a:gd name="connsiteX44" fmla="*/ 236538 w 329801"/>
                <a:gd name="connsiteY44" fmla="*/ 228032 h 329633"/>
                <a:gd name="connsiteX45" fmla="*/ 236538 w 329801"/>
                <a:gd name="connsiteY45" fmla="*/ 132782 h 329633"/>
                <a:gd name="connsiteX46" fmla="*/ 203587 w 329801"/>
                <a:gd name="connsiteY46" fmla="*/ 121670 h 329633"/>
                <a:gd name="connsiteX47" fmla="*/ 240915 w 329801"/>
                <a:gd name="connsiteY47" fmla="*/ 121670 h 329633"/>
                <a:gd name="connsiteX48" fmla="*/ 246063 w 329801"/>
                <a:gd name="connsiteY48" fmla="*/ 126821 h 329633"/>
                <a:gd name="connsiteX49" fmla="*/ 246063 w 329801"/>
                <a:gd name="connsiteY49" fmla="*/ 232407 h 329633"/>
                <a:gd name="connsiteX50" fmla="*/ 240915 w 329801"/>
                <a:gd name="connsiteY50" fmla="*/ 237558 h 329633"/>
                <a:gd name="connsiteX51" fmla="*/ 203587 w 329801"/>
                <a:gd name="connsiteY51" fmla="*/ 237558 h 329633"/>
                <a:gd name="connsiteX52" fmla="*/ 198438 w 329801"/>
                <a:gd name="connsiteY52" fmla="*/ 232407 h 329633"/>
                <a:gd name="connsiteX53" fmla="*/ 198438 w 329801"/>
                <a:gd name="connsiteY53" fmla="*/ 126821 h 329633"/>
                <a:gd name="connsiteX54" fmla="*/ 203587 w 329801"/>
                <a:gd name="connsiteY54" fmla="*/ 121670 h 329633"/>
                <a:gd name="connsiteX55" fmla="*/ 146403 w 329801"/>
                <a:gd name="connsiteY55" fmla="*/ 78807 h 329633"/>
                <a:gd name="connsiteX56" fmla="*/ 182211 w 329801"/>
                <a:gd name="connsiteY56" fmla="*/ 78807 h 329633"/>
                <a:gd name="connsiteX57" fmla="*/ 187326 w 329801"/>
                <a:gd name="connsiteY57" fmla="*/ 83970 h 329633"/>
                <a:gd name="connsiteX58" fmla="*/ 187326 w 329801"/>
                <a:gd name="connsiteY58" fmla="*/ 232394 h 329633"/>
                <a:gd name="connsiteX59" fmla="*/ 182211 w 329801"/>
                <a:gd name="connsiteY59" fmla="*/ 237557 h 329633"/>
                <a:gd name="connsiteX60" fmla="*/ 146403 w 329801"/>
                <a:gd name="connsiteY60" fmla="*/ 237557 h 329633"/>
                <a:gd name="connsiteX61" fmla="*/ 141288 w 329801"/>
                <a:gd name="connsiteY61" fmla="*/ 232394 h 329633"/>
                <a:gd name="connsiteX62" fmla="*/ 141288 w 329801"/>
                <a:gd name="connsiteY62" fmla="*/ 83970 h 329633"/>
                <a:gd name="connsiteX63" fmla="*/ 146403 w 329801"/>
                <a:gd name="connsiteY63" fmla="*/ 78807 h 329633"/>
                <a:gd name="connsiteX64" fmla="*/ 257930 w 329801"/>
                <a:gd name="connsiteY64" fmla="*/ 31182 h 329633"/>
                <a:gd name="connsiteX65" fmla="*/ 319088 w 329801"/>
                <a:gd name="connsiteY65" fmla="*/ 109775 h 329633"/>
                <a:gd name="connsiteX66" fmla="*/ 287859 w 329801"/>
                <a:gd name="connsiteY66" fmla="*/ 120082 h 329633"/>
                <a:gd name="connsiteX67" fmla="*/ 268340 w 329801"/>
                <a:gd name="connsiteY67" fmla="*/ 85295 h 329633"/>
                <a:gd name="connsiteX68" fmla="*/ 239713 w 329801"/>
                <a:gd name="connsiteY68" fmla="*/ 58238 h 329633"/>
                <a:gd name="connsiteX69" fmla="*/ 257930 w 329801"/>
                <a:gd name="connsiteY69" fmla="*/ 31182 h 329633"/>
                <a:gd name="connsiteX70" fmla="*/ 155199 w 329801"/>
                <a:gd name="connsiteY70" fmla="*/ 194 h 329633"/>
                <a:gd name="connsiteX71" fmla="*/ 233363 w 329801"/>
                <a:gd name="connsiteY71" fmla="*/ 15064 h 329633"/>
                <a:gd name="connsiteX72" fmla="*/ 219181 w 329801"/>
                <a:gd name="connsiteY72" fmla="*/ 46097 h 329633"/>
                <a:gd name="connsiteX73" fmla="*/ 32232 w 329801"/>
                <a:gd name="connsiteY73" fmla="*/ 153420 h 329633"/>
                <a:gd name="connsiteX74" fmla="*/ 0 w 329801"/>
                <a:gd name="connsiteY74" fmla="*/ 150834 h 329633"/>
                <a:gd name="connsiteX75" fmla="*/ 79936 w 329801"/>
                <a:gd name="connsiteY75" fmla="*/ 24115 h 329633"/>
                <a:gd name="connsiteX76" fmla="*/ 155199 w 329801"/>
                <a:gd name="connsiteY76" fmla="*/ 194 h 32963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Lst>
              <a:rect l="l" t="t" r="r" b="b"/>
              <a:pathLst>
                <a:path w="329801" h="329633">
                  <a:moveTo>
                    <a:pt x="92075" y="220095"/>
                  </a:moveTo>
                  <a:lnTo>
                    <a:pt x="92075" y="228033"/>
                  </a:lnTo>
                  <a:lnTo>
                    <a:pt x="100013" y="228033"/>
                  </a:lnTo>
                  <a:close/>
                  <a:moveTo>
                    <a:pt x="92075" y="202632"/>
                  </a:moveTo>
                  <a:lnTo>
                    <a:pt x="92075" y="210570"/>
                  </a:lnTo>
                  <a:lnTo>
                    <a:pt x="107950" y="228032"/>
                  </a:lnTo>
                  <a:lnTo>
                    <a:pt x="117475" y="228032"/>
                  </a:lnTo>
                  <a:close/>
                  <a:moveTo>
                    <a:pt x="92075" y="185170"/>
                  </a:moveTo>
                  <a:lnTo>
                    <a:pt x="92075" y="194695"/>
                  </a:lnTo>
                  <a:lnTo>
                    <a:pt x="117475" y="220095"/>
                  </a:lnTo>
                  <a:lnTo>
                    <a:pt x="117475" y="210570"/>
                  </a:lnTo>
                  <a:close/>
                  <a:moveTo>
                    <a:pt x="32288" y="177232"/>
                  </a:moveTo>
                  <a:cubicBezTo>
                    <a:pt x="43912" y="246974"/>
                    <a:pt x="83949" y="287012"/>
                    <a:pt x="152400" y="298635"/>
                  </a:cubicBezTo>
                  <a:cubicBezTo>
                    <a:pt x="151108" y="308968"/>
                    <a:pt x="151108" y="319300"/>
                    <a:pt x="149817" y="329632"/>
                  </a:cubicBezTo>
                  <a:cubicBezTo>
                    <a:pt x="61993" y="323174"/>
                    <a:pt x="2583" y="246974"/>
                    <a:pt x="0" y="179815"/>
                  </a:cubicBezTo>
                  <a:cubicBezTo>
                    <a:pt x="10332" y="179815"/>
                    <a:pt x="21956" y="178524"/>
                    <a:pt x="32288" y="177232"/>
                  </a:cubicBezTo>
                  <a:close/>
                  <a:moveTo>
                    <a:pt x="92075" y="167707"/>
                  </a:moveTo>
                  <a:lnTo>
                    <a:pt x="92075" y="177232"/>
                  </a:lnTo>
                  <a:lnTo>
                    <a:pt x="117475" y="202632"/>
                  </a:lnTo>
                  <a:lnTo>
                    <a:pt x="117475" y="194695"/>
                  </a:lnTo>
                  <a:close/>
                  <a:moveTo>
                    <a:pt x="109538" y="161357"/>
                  </a:moveTo>
                  <a:lnTo>
                    <a:pt x="117476" y="169295"/>
                  </a:lnTo>
                  <a:lnTo>
                    <a:pt x="117476" y="161357"/>
                  </a:lnTo>
                  <a:close/>
                  <a:moveTo>
                    <a:pt x="92075" y="161357"/>
                  </a:moveTo>
                  <a:lnTo>
                    <a:pt x="117475" y="186757"/>
                  </a:lnTo>
                  <a:lnTo>
                    <a:pt x="117475" y="177232"/>
                  </a:lnTo>
                  <a:lnTo>
                    <a:pt x="100012" y="161357"/>
                  </a:lnTo>
                  <a:close/>
                  <a:moveTo>
                    <a:pt x="86111" y="150245"/>
                  </a:moveTo>
                  <a:lnTo>
                    <a:pt x="123439" y="150245"/>
                  </a:lnTo>
                  <a:cubicBezTo>
                    <a:pt x="126013" y="150245"/>
                    <a:pt x="128588" y="152813"/>
                    <a:pt x="128588" y="155381"/>
                  </a:cubicBezTo>
                  <a:cubicBezTo>
                    <a:pt x="128588" y="155381"/>
                    <a:pt x="128588" y="155381"/>
                    <a:pt x="128588" y="232422"/>
                  </a:cubicBezTo>
                  <a:cubicBezTo>
                    <a:pt x="128588" y="236274"/>
                    <a:pt x="126013" y="237558"/>
                    <a:pt x="123439" y="237558"/>
                  </a:cubicBezTo>
                  <a:cubicBezTo>
                    <a:pt x="123439" y="237558"/>
                    <a:pt x="123439" y="237558"/>
                    <a:pt x="86111" y="237558"/>
                  </a:cubicBezTo>
                  <a:cubicBezTo>
                    <a:pt x="83537" y="237558"/>
                    <a:pt x="80963" y="236274"/>
                    <a:pt x="80963" y="232422"/>
                  </a:cubicBezTo>
                  <a:cubicBezTo>
                    <a:pt x="80963" y="232422"/>
                    <a:pt x="80963" y="232422"/>
                    <a:pt x="80963" y="155381"/>
                  </a:cubicBezTo>
                  <a:cubicBezTo>
                    <a:pt x="80963" y="152813"/>
                    <a:pt x="83537" y="150245"/>
                    <a:pt x="86111" y="150245"/>
                  </a:cubicBezTo>
                  <a:close/>
                  <a:moveTo>
                    <a:pt x="327661" y="137545"/>
                  </a:moveTo>
                  <a:cubicBezTo>
                    <a:pt x="344488" y="247125"/>
                    <a:pt x="259056" y="327055"/>
                    <a:pt x="178802" y="329633"/>
                  </a:cubicBezTo>
                  <a:cubicBezTo>
                    <a:pt x="177508" y="319320"/>
                    <a:pt x="177508" y="309006"/>
                    <a:pt x="176213" y="297404"/>
                  </a:cubicBezTo>
                  <a:cubicBezTo>
                    <a:pt x="213752" y="293536"/>
                    <a:pt x="246112" y="276777"/>
                    <a:pt x="269412" y="247125"/>
                  </a:cubicBezTo>
                  <a:cubicBezTo>
                    <a:pt x="292711" y="216185"/>
                    <a:pt x="300478" y="181377"/>
                    <a:pt x="295300" y="143991"/>
                  </a:cubicBezTo>
                  <a:cubicBezTo>
                    <a:pt x="305656" y="141413"/>
                    <a:pt x="316011" y="140123"/>
                    <a:pt x="327661" y="137545"/>
                  </a:cubicBezTo>
                  <a:close/>
                  <a:moveTo>
                    <a:pt x="211138" y="132782"/>
                  </a:moveTo>
                  <a:lnTo>
                    <a:pt x="211138" y="228032"/>
                  </a:lnTo>
                  <a:lnTo>
                    <a:pt x="236538" y="228032"/>
                  </a:lnTo>
                  <a:lnTo>
                    <a:pt x="236538" y="132782"/>
                  </a:lnTo>
                  <a:close/>
                  <a:moveTo>
                    <a:pt x="203587" y="121670"/>
                  </a:moveTo>
                  <a:lnTo>
                    <a:pt x="240915" y="121670"/>
                  </a:lnTo>
                  <a:cubicBezTo>
                    <a:pt x="243489" y="121670"/>
                    <a:pt x="246063" y="124245"/>
                    <a:pt x="246063" y="126821"/>
                  </a:cubicBezTo>
                  <a:cubicBezTo>
                    <a:pt x="246063" y="126821"/>
                    <a:pt x="246063" y="126821"/>
                    <a:pt x="246063" y="232407"/>
                  </a:cubicBezTo>
                  <a:cubicBezTo>
                    <a:pt x="246063" y="236270"/>
                    <a:pt x="243489" y="237558"/>
                    <a:pt x="240915" y="237558"/>
                  </a:cubicBezTo>
                  <a:cubicBezTo>
                    <a:pt x="240915" y="237558"/>
                    <a:pt x="240915" y="237558"/>
                    <a:pt x="203587" y="237558"/>
                  </a:cubicBezTo>
                  <a:cubicBezTo>
                    <a:pt x="201013" y="237558"/>
                    <a:pt x="198438" y="236270"/>
                    <a:pt x="198438" y="232407"/>
                  </a:cubicBezTo>
                  <a:cubicBezTo>
                    <a:pt x="198438" y="232407"/>
                    <a:pt x="198438" y="232407"/>
                    <a:pt x="198438" y="126821"/>
                  </a:cubicBezTo>
                  <a:cubicBezTo>
                    <a:pt x="198438" y="124245"/>
                    <a:pt x="201013" y="121670"/>
                    <a:pt x="203587" y="121670"/>
                  </a:cubicBezTo>
                  <a:close/>
                  <a:moveTo>
                    <a:pt x="146403" y="78807"/>
                  </a:moveTo>
                  <a:lnTo>
                    <a:pt x="182211" y="78807"/>
                  </a:lnTo>
                  <a:cubicBezTo>
                    <a:pt x="186047" y="78807"/>
                    <a:pt x="187326" y="80098"/>
                    <a:pt x="187326" y="83970"/>
                  </a:cubicBezTo>
                  <a:cubicBezTo>
                    <a:pt x="187326" y="83970"/>
                    <a:pt x="187326" y="83970"/>
                    <a:pt x="187326" y="232394"/>
                  </a:cubicBezTo>
                  <a:cubicBezTo>
                    <a:pt x="187326" y="236266"/>
                    <a:pt x="186047" y="237557"/>
                    <a:pt x="182211" y="237557"/>
                  </a:cubicBezTo>
                  <a:cubicBezTo>
                    <a:pt x="182211" y="237557"/>
                    <a:pt x="182211" y="237557"/>
                    <a:pt x="146403" y="237557"/>
                  </a:cubicBezTo>
                  <a:cubicBezTo>
                    <a:pt x="142567" y="237557"/>
                    <a:pt x="141288" y="236266"/>
                    <a:pt x="141288" y="232394"/>
                  </a:cubicBezTo>
                  <a:cubicBezTo>
                    <a:pt x="141288" y="232394"/>
                    <a:pt x="141288" y="232394"/>
                    <a:pt x="141288" y="83970"/>
                  </a:cubicBezTo>
                  <a:cubicBezTo>
                    <a:pt x="141288" y="80098"/>
                    <a:pt x="142567" y="78807"/>
                    <a:pt x="146403" y="78807"/>
                  </a:cubicBezTo>
                  <a:close/>
                  <a:moveTo>
                    <a:pt x="257930" y="31182"/>
                  </a:moveTo>
                  <a:cubicBezTo>
                    <a:pt x="286558" y="51796"/>
                    <a:pt x="306076" y="77565"/>
                    <a:pt x="319088" y="109775"/>
                  </a:cubicBezTo>
                  <a:cubicBezTo>
                    <a:pt x="308678" y="113640"/>
                    <a:pt x="298269" y="117505"/>
                    <a:pt x="287859" y="120082"/>
                  </a:cubicBezTo>
                  <a:cubicBezTo>
                    <a:pt x="282654" y="107198"/>
                    <a:pt x="276148" y="95602"/>
                    <a:pt x="268340" y="85295"/>
                  </a:cubicBezTo>
                  <a:cubicBezTo>
                    <a:pt x="259232" y="74988"/>
                    <a:pt x="250123" y="65969"/>
                    <a:pt x="239713" y="58238"/>
                  </a:cubicBezTo>
                  <a:cubicBezTo>
                    <a:pt x="244918" y="49220"/>
                    <a:pt x="251424" y="40201"/>
                    <a:pt x="257930" y="31182"/>
                  </a:cubicBezTo>
                  <a:close/>
                  <a:moveTo>
                    <a:pt x="155199" y="194"/>
                  </a:moveTo>
                  <a:cubicBezTo>
                    <a:pt x="180825" y="-1099"/>
                    <a:pt x="206933" y="4073"/>
                    <a:pt x="233363" y="15064"/>
                  </a:cubicBezTo>
                  <a:cubicBezTo>
                    <a:pt x="228206" y="25408"/>
                    <a:pt x="224338" y="35753"/>
                    <a:pt x="219181" y="46097"/>
                  </a:cubicBezTo>
                  <a:cubicBezTo>
                    <a:pt x="130219" y="6012"/>
                    <a:pt x="37389" y="69372"/>
                    <a:pt x="32232" y="153420"/>
                  </a:cubicBezTo>
                  <a:cubicBezTo>
                    <a:pt x="21918" y="153420"/>
                    <a:pt x="10314" y="152127"/>
                    <a:pt x="0" y="150834"/>
                  </a:cubicBezTo>
                  <a:cubicBezTo>
                    <a:pt x="6446" y="95233"/>
                    <a:pt x="32232" y="52562"/>
                    <a:pt x="79936" y="24115"/>
                  </a:cubicBezTo>
                  <a:cubicBezTo>
                    <a:pt x="104433" y="9245"/>
                    <a:pt x="129574" y="1487"/>
                    <a:pt x="155199" y="194"/>
                  </a:cubicBezTo>
                  <a:close/>
                </a:path>
              </a:pathLst>
            </a:custGeom>
            <a:solidFill>
              <a:schemeClr val="bg1"/>
            </a:solidFill>
            <a:ln>
              <a:noFill/>
            </a:ln>
          </p:spPr>
          <p:txBody>
            <a:bodyPr anchor="ctr"/>
            <a:lstStyle/>
            <a:p>
              <a:pPr algn="ctr"/>
              <a:endParaRPr>
                <a:latin typeface="字魂36号-正文宋楷" panose="02000000000000000000" pitchFamily="2" charset="-122"/>
                <a:ea typeface="字魂36号-正文宋楷" panose="02000000000000000000" pitchFamily="2" charset="-122"/>
              </a:endParaRPr>
            </a:p>
          </p:txBody>
        </p:sp>
        <p:sp>
          <p:nvSpPr>
            <p:cNvPr id="88" name="Freeform: Shape 37">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D9290BC2-272B-49FC-9D7C-8FE91E5E8E20}"/>
                </a:ext>
              </a:extLst>
            </p:cNvPr>
            <p:cNvSpPr>
              <a:spLocks/>
            </p:cNvSpPr>
            <p:nvPr/>
          </p:nvSpPr>
          <p:spPr bwMode="auto">
            <a:xfrm>
              <a:off x="1685454" y="3267181"/>
              <a:ext cx="515050" cy="514787"/>
            </a:xfrm>
            <a:custGeom>
              <a:avLst/>
              <a:gdLst>
                <a:gd name="connsiteX0" fmla="*/ 92075 w 329801"/>
                <a:gd name="connsiteY0" fmla="*/ 220095 h 329633"/>
                <a:gd name="connsiteX1" fmla="*/ 92075 w 329801"/>
                <a:gd name="connsiteY1" fmla="*/ 228033 h 329633"/>
                <a:gd name="connsiteX2" fmla="*/ 100013 w 329801"/>
                <a:gd name="connsiteY2" fmla="*/ 228033 h 329633"/>
                <a:gd name="connsiteX3" fmla="*/ 92075 w 329801"/>
                <a:gd name="connsiteY3" fmla="*/ 202632 h 329633"/>
                <a:gd name="connsiteX4" fmla="*/ 92075 w 329801"/>
                <a:gd name="connsiteY4" fmla="*/ 210570 h 329633"/>
                <a:gd name="connsiteX5" fmla="*/ 107950 w 329801"/>
                <a:gd name="connsiteY5" fmla="*/ 228032 h 329633"/>
                <a:gd name="connsiteX6" fmla="*/ 117475 w 329801"/>
                <a:gd name="connsiteY6" fmla="*/ 228032 h 329633"/>
                <a:gd name="connsiteX7" fmla="*/ 92075 w 329801"/>
                <a:gd name="connsiteY7" fmla="*/ 185170 h 329633"/>
                <a:gd name="connsiteX8" fmla="*/ 92075 w 329801"/>
                <a:gd name="connsiteY8" fmla="*/ 194695 h 329633"/>
                <a:gd name="connsiteX9" fmla="*/ 117475 w 329801"/>
                <a:gd name="connsiteY9" fmla="*/ 220095 h 329633"/>
                <a:gd name="connsiteX10" fmla="*/ 117475 w 329801"/>
                <a:gd name="connsiteY10" fmla="*/ 210570 h 329633"/>
                <a:gd name="connsiteX11" fmla="*/ 32288 w 329801"/>
                <a:gd name="connsiteY11" fmla="*/ 177232 h 329633"/>
                <a:gd name="connsiteX12" fmla="*/ 152400 w 329801"/>
                <a:gd name="connsiteY12" fmla="*/ 298635 h 329633"/>
                <a:gd name="connsiteX13" fmla="*/ 149817 w 329801"/>
                <a:gd name="connsiteY13" fmla="*/ 329632 h 329633"/>
                <a:gd name="connsiteX14" fmla="*/ 0 w 329801"/>
                <a:gd name="connsiteY14" fmla="*/ 179815 h 329633"/>
                <a:gd name="connsiteX15" fmla="*/ 32288 w 329801"/>
                <a:gd name="connsiteY15" fmla="*/ 177232 h 329633"/>
                <a:gd name="connsiteX16" fmla="*/ 92075 w 329801"/>
                <a:gd name="connsiteY16" fmla="*/ 167707 h 329633"/>
                <a:gd name="connsiteX17" fmla="*/ 92075 w 329801"/>
                <a:gd name="connsiteY17" fmla="*/ 177232 h 329633"/>
                <a:gd name="connsiteX18" fmla="*/ 117475 w 329801"/>
                <a:gd name="connsiteY18" fmla="*/ 202632 h 329633"/>
                <a:gd name="connsiteX19" fmla="*/ 117475 w 329801"/>
                <a:gd name="connsiteY19" fmla="*/ 194695 h 329633"/>
                <a:gd name="connsiteX20" fmla="*/ 109538 w 329801"/>
                <a:gd name="connsiteY20" fmla="*/ 161357 h 329633"/>
                <a:gd name="connsiteX21" fmla="*/ 117476 w 329801"/>
                <a:gd name="connsiteY21" fmla="*/ 169295 h 329633"/>
                <a:gd name="connsiteX22" fmla="*/ 117476 w 329801"/>
                <a:gd name="connsiteY22" fmla="*/ 161357 h 329633"/>
                <a:gd name="connsiteX23" fmla="*/ 92075 w 329801"/>
                <a:gd name="connsiteY23" fmla="*/ 161357 h 329633"/>
                <a:gd name="connsiteX24" fmla="*/ 117475 w 329801"/>
                <a:gd name="connsiteY24" fmla="*/ 186757 h 329633"/>
                <a:gd name="connsiteX25" fmla="*/ 117475 w 329801"/>
                <a:gd name="connsiteY25" fmla="*/ 177232 h 329633"/>
                <a:gd name="connsiteX26" fmla="*/ 100012 w 329801"/>
                <a:gd name="connsiteY26" fmla="*/ 161357 h 329633"/>
                <a:gd name="connsiteX27" fmla="*/ 86111 w 329801"/>
                <a:gd name="connsiteY27" fmla="*/ 150245 h 329633"/>
                <a:gd name="connsiteX28" fmla="*/ 123439 w 329801"/>
                <a:gd name="connsiteY28" fmla="*/ 150245 h 329633"/>
                <a:gd name="connsiteX29" fmla="*/ 128588 w 329801"/>
                <a:gd name="connsiteY29" fmla="*/ 155381 h 329633"/>
                <a:gd name="connsiteX30" fmla="*/ 128588 w 329801"/>
                <a:gd name="connsiteY30" fmla="*/ 232422 h 329633"/>
                <a:gd name="connsiteX31" fmla="*/ 123439 w 329801"/>
                <a:gd name="connsiteY31" fmla="*/ 237558 h 329633"/>
                <a:gd name="connsiteX32" fmla="*/ 86111 w 329801"/>
                <a:gd name="connsiteY32" fmla="*/ 237558 h 329633"/>
                <a:gd name="connsiteX33" fmla="*/ 80963 w 329801"/>
                <a:gd name="connsiteY33" fmla="*/ 232422 h 329633"/>
                <a:gd name="connsiteX34" fmla="*/ 80963 w 329801"/>
                <a:gd name="connsiteY34" fmla="*/ 155381 h 329633"/>
                <a:gd name="connsiteX35" fmla="*/ 86111 w 329801"/>
                <a:gd name="connsiteY35" fmla="*/ 150245 h 329633"/>
                <a:gd name="connsiteX36" fmla="*/ 327661 w 329801"/>
                <a:gd name="connsiteY36" fmla="*/ 137545 h 329633"/>
                <a:gd name="connsiteX37" fmla="*/ 178802 w 329801"/>
                <a:gd name="connsiteY37" fmla="*/ 329633 h 329633"/>
                <a:gd name="connsiteX38" fmla="*/ 176213 w 329801"/>
                <a:gd name="connsiteY38" fmla="*/ 297404 h 329633"/>
                <a:gd name="connsiteX39" fmla="*/ 269412 w 329801"/>
                <a:gd name="connsiteY39" fmla="*/ 247125 h 329633"/>
                <a:gd name="connsiteX40" fmla="*/ 295300 w 329801"/>
                <a:gd name="connsiteY40" fmla="*/ 143991 h 329633"/>
                <a:gd name="connsiteX41" fmla="*/ 327661 w 329801"/>
                <a:gd name="connsiteY41" fmla="*/ 137545 h 329633"/>
                <a:gd name="connsiteX42" fmla="*/ 211138 w 329801"/>
                <a:gd name="connsiteY42" fmla="*/ 132782 h 329633"/>
                <a:gd name="connsiteX43" fmla="*/ 211138 w 329801"/>
                <a:gd name="connsiteY43" fmla="*/ 228032 h 329633"/>
                <a:gd name="connsiteX44" fmla="*/ 236538 w 329801"/>
                <a:gd name="connsiteY44" fmla="*/ 228032 h 329633"/>
                <a:gd name="connsiteX45" fmla="*/ 236538 w 329801"/>
                <a:gd name="connsiteY45" fmla="*/ 132782 h 329633"/>
                <a:gd name="connsiteX46" fmla="*/ 203587 w 329801"/>
                <a:gd name="connsiteY46" fmla="*/ 121670 h 329633"/>
                <a:gd name="connsiteX47" fmla="*/ 240915 w 329801"/>
                <a:gd name="connsiteY47" fmla="*/ 121670 h 329633"/>
                <a:gd name="connsiteX48" fmla="*/ 246063 w 329801"/>
                <a:gd name="connsiteY48" fmla="*/ 126821 h 329633"/>
                <a:gd name="connsiteX49" fmla="*/ 246063 w 329801"/>
                <a:gd name="connsiteY49" fmla="*/ 232407 h 329633"/>
                <a:gd name="connsiteX50" fmla="*/ 240915 w 329801"/>
                <a:gd name="connsiteY50" fmla="*/ 237558 h 329633"/>
                <a:gd name="connsiteX51" fmla="*/ 203587 w 329801"/>
                <a:gd name="connsiteY51" fmla="*/ 237558 h 329633"/>
                <a:gd name="connsiteX52" fmla="*/ 198438 w 329801"/>
                <a:gd name="connsiteY52" fmla="*/ 232407 h 329633"/>
                <a:gd name="connsiteX53" fmla="*/ 198438 w 329801"/>
                <a:gd name="connsiteY53" fmla="*/ 126821 h 329633"/>
                <a:gd name="connsiteX54" fmla="*/ 203587 w 329801"/>
                <a:gd name="connsiteY54" fmla="*/ 121670 h 329633"/>
                <a:gd name="connsiteX55" fmla="*/ 146403 w 329801"/>
                <a:gd name="connsiteY55" fmla="*/ 78807 h 329633"/>
                <a:gd name="connsiteX56" fmla="*/ 182211 w 329801"/>
                <a:gd name="connsiteY56" fmla="*/ 78807 h 329633"/>
                <a:gd name="connsiteX57" fmla="*/ 187326 w 329801"/>
                <a:gd name="connsiteY57" fmla="*/ 83970 h 329633"/>
                <a:gd name="connsiteX58" fmla="*/ 187326 w 329801"/>
                <a:gd name="connsiteY58" fmla="*/ 232394 h 329633"/>
                <a:gd name="connsiteX59" fmla="*/ 182211 w 329801"/>
                <a:gd name="connsiteY59" fmla="*/ 237557 h 329633"/>
                <a:gd name="connsiteX60" fmla="*/ 146403 w 329801"/>
                <a:gd name="connsiteY60" fmla="*/ 237557 h 329633"/>
                <a:gd name="connsiteX61" fmla="*/ 141288 w 329801"/>
                <a:gd name="connsiteY61" fmla="*/ 232394 h 329633"/>
                <a:gd name="connsiteX62" fmla="*/ 141288 w 329801"/>
                <a:gd name="connsiteY62" fmla="*/ 83970 h 329633"/>
                <a:gd name="connsiteX63" fmla="*/ 146403 w 329801"/>
                <a:gd name="connsiteY63" fmla="*/ 78807 h 329633"/>
                <a:gd name="connsiteX64" fmla="*/ 257930 w 329801"/>
                <a:gd name="connsiteY64" fmla="*/ 31182 h 329633"/>
                <a:gd name="connsiteX65" fmla="*/ 319088 w 329801"/>
                <a:gd name="connsiteY65" fmla="*/ 109775 h 329633"/>
                <a:gd name="connsiteX66" fmla="*/ 287859 w 329801"/>
                <a:gd name="connsiteY66" fmla="*/ 120082 h 329633"/>
                <a:gd name="connsiteX67" fmla="*/ 268340 w 329801"/>
                <a:gd name="connsiteY67" fmla="*/ 85295 h 329633"/>
                <a:gd name="connsiteX68" fmla="*/ 239713 w 329801"/>
                <a:gd name="connsiteY68" fmla="*/ 58238 h 329633"/>
                <a:gd name="connsiteX69" fmla="*/ 257930 w 329801"/>
                <a:gd name="connsiteY69" fmla="*/ 31182 h 329633"/>
                <a:gd name="connsiteX70" fmla="*/ 155199 w 329801"/>
                <a:gd name="connsiteY70" fmla="*/ 194 h 329633"/>
                <a:gd name="connsiteX71" fmla="*/ 233363 w 329801"/>
                <a:gd name="connsiteY71" fmla="*/ 15064 h 329633"/>
                <a:gd name="connsiteX72" fmla="*/ 219181 w 329801"/>
                <a:gd name="connsiteY72" fmla="*/ 46097 h 329633"/>
                <a:gd name="connsiteX73" fmla="*/ 32232 w 329801"/>
                <a:gd name="connsiteY73" fmla="*/ 153420 h 329633"/>
                <a:gd name="connsiteX74" fmla="*/ 0 w 329801"/>
                <a:gd name="connsiteY74" fmla="*/ 150834 h 329633"/>
                <a:gd name="connsiteX75" fmla="*/ 79936 w 329801"/>
                <a:gd name="connsiteY75" fmla="*/ 24115 h 329633"/>
                <a:gd name="connsiteX76" fmla="*/ 155199 w 329801"/>
                <a:gd name="connsiteY76" fmla="*/ 194 h 32963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Lst>
              <a:rect l="l" t="t" r="r" b="b"/>
              <a:pathLst>
                <a:path w="329801" h="329633">
                  <a:moveTo>
                    <a:pt x="92075" y="220095"/>
                  </a:moveTo>
                  <a:lnTo>
                    <a:pt x="92075" y="228033"/>
                  </a:lnTo>
                  <a:lnTo>
                    <a:pt x="100013" y="228033"/>
                  </a:lnTo>
                  <a:close/>
                  <a:moveTo>
                    <a:pt x="92075" y="202632"/>
                  </a:moveTo>
                  <a:lnTo>
                    <a:pt x="92075" y="210570"/>
                  </a:lnTo>
                  <a:lnTo>
                    <a:pt x="107950" y="228032"/>
                  </a:lnTo>
                  <a:lnTo>
                    <a:pt x="117475" y="228032"/>
                  </a:lnTo>
                  <a:close/>
                  <a:moveTo>
                    <a:pt x="92075" y="185170"/>
                  </a:moveTo>
                  <a:lnTo>
                    <a:pt x="92075" y="194695"/>
                  </a:lnTo>
                  <a:lnTo>
                    <a:pt x="117475" y="220095"/>
                  </a:lnTo>
                  <a:lnTo>
                    <a:pt x="117475" y="210570"/>
                  </a:lnTo>
                  <a:close/>
                  <a:moveTo>
                    <a:pt x="32288" y="177232"/>
                  </a:moveTo>
                  <a:cubicBezTo>
                    <a:pt x="43912" y="246974"/>
                    <a:pt x="83949" y="287012"/>
                    <a:pt x="152400" y="298635"/>
                  </a:cubicBezTo>
                  <a:cubicBezTo>
                    <a:pt x="151108" y="308968"/>
                    <a:pt x="151108" y="319300"/>
                    <a:pt x="149817" y="329632"/>
                  </a:cubicBezTo>
                  <a:cubicBezTo>
                    <a:pt x="61993" y="323174"/>
                    <a:pt x="2583" y="246974"/>
                    <a:pt x="0" y="179815"/>
                  </a:cubicBezTo>
                  <a:cubicBezTo>
                    <a:pt x="10332" y="179815"/>
                    <a:pt x="21956" y="178524"/>
                    <a:pt x="32288" y="177232"/>
                  </a:cubicBezTo>
                  <a:close/>
                  <a:moveTo>
                    <a:pt x="92075" y="167707"/>
                  </a:moveTo>
                  <a:lnTo>
                    <a:pt x="92075" y="177232"/>
                  </a:lnTo>
                  <a:lnTo>
                    <a:pt x="117475" y="202632"/>
                  </a:lnTo>
                  <a:lnTo>
                    <a:pt x="117475" y="194695"/>
                  </a:lnTo>
                  <a:close/>
                  <a:moveTo>
                    <a:pt x="109538" y="161357"/>
                  </a:moveTo>
                  <a:lnTo>
                    <a:pt x="117476" y="169295"/>
                  </a:lnTo>
                  <a:lnTo>
                    <a:pt x="117476" y="161357"/>
                  </a:lnTo>
                  <a:close/>
                  <a:moveTo>
                    <a:pt x="92075" y="161357"/>
                  </a:moveTo>
                  <a:lnTo>
                    <a:pt x="117475" y="186757"/>
                  </a:lnTo>
                  <a:lnTo>
                    <a:pt x="117475" y="177232"/>
                  </a:lnTo>
                  <a:lnTo>
                    <a:pt x="100012" y="161357"/>
                  </a:lnTo>
                  <a:close/>
                  <a:moveTo>
                    <a:pt x="86111" y="150245"/>
                  </a:moveTo>
                  <a:lnTo>
                    <a:pt x="123439" y="150245"/>
                  </a:lnTo>
                  <a:cubicBezTo>
                    <a:pt x="126013" y="150245"/>
                    <a:pt x="128588" y="152813"/>
                    <a:pt x="128588" y="155381"/>
                  </a:cubicBezTo>
                  <a:cubicBezTo>
                    <a:pt x="128588" y="155381"/>
                    <a:pt x="128588" y="155381"/>
                    <a:pt x="128588" y="232422"/>
                  </a:cubicBezTo>
                  <a:cubicBezTo>
                    <a:pt x="128588" y="236274"/>
                    <a:pt x="126013" y="237558"/>
                    <a:pt x="123439" y="237558"/>
                  </a:cubicBezTo>
                  <a:cubicBezTo>
                    <a:pt x="123439" y="237558"/>
                    <a:pt x="123439" y="237558"/>
                    <a:pt x="86111" y="237558"/>
                  </a:cubicBezTo>
                  <a:cubicBezTo>
                    <a:pt x="83537" y="237558"/>
                    <a:pt x="80963" y="236274"/>
                    <a:pt x="80963" y="232422"/>
                  </a:cubicBezTo>
                  <a:cubicBezTo>
                    <a:pt x="80963" y="232422"/>
                    <a:pt x="80963" y="232422"/>
                    <a:pt x="80963" y="155381"/>
                  </a:cubicBezTo>
                  <a:cubicBezTo>
                    <a:pt x="80963" y="152813"/>
                    <a:pt x="83537" y="150245"/>
                    <a:pt x="86111" y="150245"/>
                  </a:cubicBezTo>
                  <a:close/>
                  <a:moveTo>
                    <a:pt x="327661" y="137545"/>
                  </a:moveTo>
                  <a:cubicBezTo>
                    <a:pt x="344488" y="247125"/>
                    <a:pt x="259056" y="327055"/>
                    <a:pt x="178802" y="329633"/>
                  </a:cubicBezTo>
                  <a:cubicBezTo>
                    <a:pt x="177508" y="319320"/>
                    <a:pt x="177508" y="309006"/>
                    <a:pt x="176213" y="297404"/>
                  </a:cubicBezTo>
                  <a:cubicBezTo>
                    <a:pt x="213752" y="293536"/>
                    <a:pt x="246112" y="276777"/>
                    <a:pt x="269412" y="247125"/>
                  </a:cubicBezTo>
                  <a:cubicBezTo>
                    <a:pt x="292711" y="216185"/>
                    <a:pt x="300478" y="181377"/>
                    <a:pt x="295300" y="143991"/>
                  </a:cubicBezTo>
                  <a:cubicBezTo>
                    <a:pt x="305656" y="141413"/>
                    <a:pt x="316011" y="140123"/>
                    <a:pt x="327661" y="137545"/>
                  </a:cubicBezTo>
                  <a:close/>
                  <a:moveTo>
                    <a:pt x="211138" y="132782"/>
                  </a:moveTo>
                  <a:lnTo>
                    <a:pt x="211138" y="228032"/>
                  </a:lnTo>
                  <a:lnTo>
                    <a:pt x="236538" y="228032"/>
                  </a:lnTo>
                  <a:lnTo>
                    <a:pt x="236538" y="132782"/>
                  </a:lnTo>
                  <a:close/>
                  <a:moveTo>
                    <a:pt x="203587" y="121670"/>
                  </a:moveTo>
                  <a:lnTo>
                    <a:pt x="240915" y="121670"/>
                  </a:lnTo>
                  <a:cubicBezTo>
                    <a:pt x="243489" y="121670"/>
                    <a:pt x="246063" y="124245"/>
                    <a:pt x="246063" y="126821"/>
                  </a:cubicBezTo>
                  <a:cubicBezTo>
                    <a:pt x="246063" y="126821"/>
                    <a:pt x="246063" y="126821"/>
                    <a:pt x="246063" y="232407"/>
                  </a:cubicBezTo>
                  <a:cubicBezTo>
                    <a:pt x="246063" y="236270"/>
                    <a:pt x="243489" y="237558"/>
                    <a:pt x="240915" y="237558"/>
                  </a:cubicBezTo>
                  <a:cubicBezTo>
                    <a:pt x="240915" y="237558"/>
                    <a:pt x="240915" y="237558"/>
                    <a:pt x="203587" y="237558"/>
                  </a:cubicBezTo>
                  <a:cubicBezTo>
                    <a:pt x="201013" y="237558"/>
                    <a:pt x="198438" y="236270"/>
                    <a:pt x="198438" y="232407"/>
                  </a:cubicBezTo>
                  <a:cubicBezTo>
                    <a:pt x="198438" y="232407"/>
                    <a:pt x="198438" y="232407"/>
                    <a:pt x="198438" y="126821"/>
                  </a:cubicBezTo>
                  <a:cubicBezTo>
                    <a:pt x="198438" y="124245"/>
                    <a:pt x="201013" y="121670"/>
                    <a:pt x="203587" y="121670"/>
                  </a:cubicBezTo>
                  <a:close/>
                  <a:moveTo>
                    <a:pt x="146403" y="78807"/>
                  </a:moveTo>
                  <a:lnTo>
                    <a:pt x="182211" y="78807"/>
                  </a:lnTo>
                  <a:cubicBezTo>
                    <a:pt x="186047" y="78807"/>
                    <a:pt x="187326" y="80098"/>
                    <a:pt x="187326" y="83970"/>
                  </a:cubicBezTo>
                  <a:cubicBezTo>
                    <a:pt x="187326" y="83970"/>
                    <a:pt x="187326" y="83970"/>
                    <a:pt x="187326" y="232394"/>
                  </a:cubicBezTo>
                  <a:cubicBezTo>
                    <a:pt x="187326" y="236266"/>
                    <a:pt x="186047" y="237557"/>
                    <a:pt x="182211" y="237557"/>
                  </a:cubicBezTo>
                  <a:cubicBezTo>
                    <a:pt x="182211" y="237557"/>
                    <a:pt x="182211" y="237557"/>
                    <a:pt x="146403" y="237557"/>
                  </a:cubicBezTo>
                  <a:cubicBezTo>
                    <a:pt x="142567" y="237557"/>
                    <a:pt x="141288" y="236266"/>
                    <a:pt x="141288" y="232394"/>
                  </a:cubicBezTo>
                  <a:cubicBezTo>
                    <a:pt x="141288" y="232394"/>
                    <a:pt x="141288" y="232394"/>
                    <a:pt x="141288" y="83970"/>
                  </a:cubicBezTo>
                  <a:cubicBezTo>
                    <a:pt x="141288" y="80098"/>
                    <a:pt x="142567" y="78807"/>
                    <a:pt x="146403" y="78807"/>
                  </a:cubicBezTo>
                  <a:close/>
                  <a:moveTo>
                    <a:pt x="257930" y="31182"/>
                  </a:moveTo>
                  <a:cubicBezTo>
                    <a:pt x="286558" y="51796"/>
                    <a:pt x="306076" y="77565"/>
                    <a:pt x="319088" y="109775"/>
                  </a:cubicBezTo>
                  <a:cubicBezTo>
                    <a:pt x="308678" y="113640"/>
                    <a:pt x="298269" y="117505"/>
                    <a:pt x="287859" y="120082"/>
                  </a:cubicBezTo>
                  <a:cubicBezTo>
                    <a:pt x="282654" y="107198"/>
                    <a:pt x="276148" y="95602"/>
                    <a:pt x="268340" y="85295"/>
                  </a:cubicBezTo>
                  <a:cubicBezTo>
                    <a:pt x="259232" y="74988"/>
                    <a:pt x="250123" y="65969"/>
                    <a:pt x="239713" y="58238"/>
                  </a:cubicBezTo>
                  <a:cubicBezTo>
                    <a:pt x="244918" y="49220"/>
                    <a:pt x="251424" y="40201"/>
                    <a:pt x="257930" y="31182"/>
                  </a:cubicBezTo>
                  <a:close/>
                  <a:moveTo>
                    <a:pt x="155199" y="194"/>
                  </a:moveTo>
                  <a:cubicBezTo>
                    <a:pt x="180825" y="-1099"/>
                    <a:pt x="206933" y="4073"/>
                    <a:pt x="233363" y="15064"/>
                  </a:cubicBezTo>
                  <a:cubicBezTo>
                    <a:pt x="228206" y="25408"/>
                    <a:pt x="224338" y="35753"/>
                    <a:pt x="219181" y="46097"/>
                  </a:cubicBezTo>
                  <a:cubicBezTo>
                    <a:pt x="130219" y="6012"/>
                    <a:pt x="37389" y="69372"/>
                    <a:pt x="32232" y="153420"/>
                  </a:cubicBezTo>
                  <a:cubicBezTo>
                    <a:pt x="21918" y="153420"/>
                    <a:pt x="10314" y="152127"/>
                    <a:pt x="0" y="150834"/>
                  </a:cubicBezTo>
                  <a:cubicBezTo>
                    <a:pt x="6446" y="95233"/>
                    <a:pt x="32232" y="52562"/>
                    <a:pt x="79936" y="24115"/>
                  </a:cubicBezTo>
                  <a:cubicBezTo>
                    <a:pt x="104433" y="9245"/>
                    <a:pt x="129574" y="1487"/>
                    <a:pt x="155199" y="194"/>
                  </a:cubicBezTo>
                  <a:close/>
                </a:path>
              </a:pathLst>
            </a:custGeom>
            <a:solidFill>
              <a:schemeClr val="bg1"/>
            </a:solidFill>
            <a:ln>
              <a:noFill/>
            </a:ln>
          </p:spPr>
          <p:txBody>
            <a:bodyPr anchor="ctr"/>
            <a:lstStyle/>
            <a:p>
              <a:pPr algn="ctr"/>
              <a:endParaRPr>
                <a:latin typeface="字魂36号-正文宋楷" panose="02000000000000000000" pitchFamily="2" charset="-122"/>
                <a:ea typeface="字魂36号-正文宋楷" panose="02000000000000000000" pitchFamily="2" charset="-122"/>
              </a:endParaRPr>
            </a:p>
          </p:txBody>
        </p:sp>
        <p:sp>
          <p:nvSpPr>
            <p:cNvPr id="89" name="Freeform: Shape 39">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66FAC036-5114-498B-8CC0-FBFFE175179C}"/>
                </a:ext>
              </a:extLst>
            </p:cNvPr>
            <p:cNvSpPr>
              <a:spLocks/>
            </p:cNvSpPr>
            <p:nvPr/>
          </p:nvSpPr>
          <p:spPr bwMode="auto">
            <a:xfrm>
              <a:off x="3112310" y="4525554"/>
              <a:ext cx="480944" cy="480698"/>
            </a:xfrm>
            <a:custGeom>
              <a:avLst/>
              <a:gdLst>
                <a:gd name="connsiteX0" fmla="*/ 92075 w 329801"/>
                <a:gd name="connsiteY0" fmla="*/ 220095 h 329633"/>
                <a:gd name="connsiteX1" fmla="*/ 92075 w 329801"/>
                <a:gd name="connsiteY1" fmla="*/ 228033 h 329633"/>
                <a:gd name="connsiteX2" fmla="*/ 100013 w 329801"/>
                <a:gd name="connsiteY2" fmla="*/ 228033 h 329633"/>
                <a:gd name="connsiteX3" fmla="*/ 92075 w 329801"/>
                <a:gd name="connsiteY3" fmla="*/ 202632 h 329633"/>
                <a:gd name="connsiteX4" fmla="*/ 92075 w 329801"/>
                <a:gd name="connsiteY4" fmla="*/ 210570 h 329633"/>
                <a:gd name="connsiteX5" fmla="*/ 107950 w 329801"/>
                <a:gd name="connsiteY5" fmla="*/ 228032 h 329633"/>
                <a:gd name="connsiteX6" fmla="*/ 117475 w 329801"/>
                <a:gd name="connsiteY6" fmla="*/ 228032 h 329633"/>
                <a:gd name="connsiteX7" fmla="*/ 92075 w 329801"/>
                <a:gd name="connsiteY7" fmla="*/ 185170 h 329633"/>
                <a:gd name="connsiteX8" fmla="*/ 92075 w 329801"/>
                <a:gd name="connsiteY8" fmla="*/ 194695 h 329633"/>
                <a:gd name="connsiteX9" fmla="*/ 117475 w 329801"/>
                <a:gd name="connsiteY9" fmla="*/ 220095 h 329633"/>
                <a:gd name="connsiteX10" fmla="*/ 117475 w 329801"/>
                <a:gd name="connsiteY10" fmla="*/ 210570 h 329633"/>
                <a:gd name="connsiteX11" fmla="*/ 32288 w 329801"/>
                <a:gd name="connsiteY11" fmla="*/ 177232 h 329633"/>
                <a:gd name="connsiteX12" fmla="*/ 152400 w 329801"/>
                <a:gd name="connsiteY12" fmla="*/ 298635 h 329633"/>
                <a:gd name="connsiteX13" fmla="*/ 149817 w 329801"/>
                <a:gd name="connsiteY13" fmla="*/ 329632 h 329633"/>
                <a:gd name="connsiteX14" fmla="*/ 0 w 329801"/>
                <a:gd name="connsiteY14" fmla="*/ 179815 h 329633"/>
                <a:gd name="connsiteX15" fmla="*/ 32288 w 329801"/>
                <a:gd name="connsiteY15" fmla="*/ 177232 h 329633"/>
                <a:gd name="connsiteX16" fmla="*/ 92075 w 329801"/>
                <a:gd name="connsiteY16" fmla="*/ 167707 h 329633"/>
                <a:gd name="connsiteX17" fmla="*/ 92075 w 329801"/>
                <a:gd name="connsiteY17" fmla="*/ 177232 h 329633"/>
                <a:gd name="connsiteX18" fmla="*/ 117475 w 329801"/>
                <a:gd name="connsiteY18" fmla="*/ 202632 h 329633"/>
                <a:gd name="connsiteX19" fmla="*/ 117475 w 329801"/>
                <a:gd name="connsiteY19" fmla="*/ 194695 h 329633"/>
                <a:gd name="connsiteX20" fmla="*/ 109538 w 329801"/>
                <a:gd name="connsiteY20" fmla="*/ 161357 h 329633"/>
                <a:gd name="connsiteX21" fmla="*/ 117476 w 329801"/>
                <a:gd name="connsiteY21" fmla="*/ 169295 h 329633"/>
                <a:gd name="connsiteX22" fmla="*/ 117476 w 329801"/>
                <a:gd name="connsiteY22" fmla="*/ 161357 h 329633"/>
                <a:gd name="connsiteX23" fmla="*/ 92075 w 329801"/>
                <a:gd name="connsiteY23" fmla="*/ 161357 h 329633"/>
                <a:gd name="connsiteX24" fmla="*/ 117475 w 329801"/>
                <a:gd name="connsiteY24" fmla="*/ 186757 h 329633"/>
                <a:gd name="connsiteX25" fmla="*/ 117475 w 329801"/>
                <a:gd name="connsiteY25" fmla="*/ 177232 h 329633"/>
                <a:gd name="connsiteX26" fmla="*/ 100012 w 329801"/>
                <a:gd name="connsiteY26" fmla="*/ 161357 h 329633"/>
                <a:gd name="connsiteX27" fmla="*/ 86111 w 329801"/>
                <a:gd name="connsiteY27" fmla="*/ 150245 h 329633"/>
                <a:gd name="connsiteX28" fmla="*/ 123439 w 329801"/>
                <a:gd name="connsiteY28" fmla="*/ 150245 h 329633"/>
                <a:gd name="connsiteX29" fmla="*/ 128588 w 329801"/>
                <a:gd name="connsiteY29" fmla="*/ 155381 h 329633"/>
                <a:gd name="connsiteX30" fmla="*/ 128588 w 329801"/>
                <a:gd name="connsiteY30" fmla="*/ 232422 h 329633"/>
                <a:gd name="connsiteX31" fmla="*/ 123439 w 329801"/>
                <a:gd name="connsiteY31" fmla="*/ 237558 h 329633"/>
                <a:gd name="connsiteX32" fmla="*/ 86111 w 329801"/>
                <a:gd name="connsiteY32" fmla="*/ 237558 h 329633"/>
                <a:gd name="connsiteX33" fmla="*/ 80963 w 329801"/>
                <a:gd name="connsiteY33" fmla="*/ 232422 h 329633"/>
                <a:gd name="connsiteX34" fmla="*/ 80963 w 329801"/>
                <a:gd name="connsiteY34" fmla="*/ 155381 h 329633"/>
                <a:gd name="connsiteX35" fmla="*/ 86111 w 329801"/>
                <a:gd name="connsiteY35" fmla="*/ 150245 h 329633"/>
                <a:gd name="connsiteX36" fmla="*/ 327661 w 329801"/>
                <a:gd name="connsiteY36" fmla="*/ 137545 h 329633"/>
                <a:gd name="connsiteX37" fmla="*/ 178802 w 329801"/>
                <a:gd name="connsiteY37" fmla="*/ 329633 h 329633"/>
                <a:gd name="connsiteX38" fmla="*/ 176213 w 329801"/>
                <a:gd name="connsiteY38" fmla="*/ 297404 h 329633"/>
                <a:gd name="connsiteX39" fmla="*/ 269412 w 329801"/>
                <a:gd name="connsiteY39" fmla="*/ 247125 h 329633"/>
                <a:gd name="connsiteX40" fmla="*/ 295300 w 329801"/>
                <a:gd name="connsiteY40" fmla="*/ 143991 h 329633"/>
                <a:gd name="connsiteX41" fmla="*/ 327661 w 329801"/>
                <a:gd name="connsiteY41" fmla="*/ 137545 h 329633"/>
                <a:gd name="connsiteX42" fmla="*/ 211138 w 329801"/>
                <a:gd name="connsiteY42" fmla="*/ 132782 h 329633"/>
                <a:gd name="connsiteX43" fmla="*/ 211138 w 329801"/>
                <a:gd name="connsiteY43" fmla="*/ 228032 h 329633"/>
                <a:gd name="connsiteX44" fmla="*/ 236538 w 329801"/>
                <a:gd name="connsiteY44" fmla="*/ 228032 h 329633"/>
                <a:gd name="connsiteX45" fmla="*/ 236538 w 329801"/>
                <a:gd name="connsiteY45" fmla="*/ 132782 h 329633"/>
                <a:gd name="connsiteX46" fmla="*/ 203587 w 329801"/>
                <a:gd name="connsiteY46" fmla="*/ 121670 h 329633"/>
                <a:gd name="connsiteX47" fmla="*/ 240915 w 329801"/>
                <a:gd name="connsiteY47" fmla="*/ 121670 h 329633"/>
                <a:gd name="connsiteX48" fmla="*/ 246063 w 329801"/>
                <a:gd name="connsiteY48" fmla="*/ 126821 h 329633"/>
                <a:gd name="connsiteX49" fmla="*/ 246063 w 329801"/>
                <a:gd name="connsiteY49" fmla="*/ 232407 h 329633"/>
                <a:gd name="connsiteX50" fmla="*/ 240915 w 329801"/>
                <a:gd name="connsiteY50" fmla="*/ 237558 h 329633"/>
                <a:gd name="connsiteX51" fmla="*/ 203587 w 329801"/>
                <a:gd name="connsiteY51" fmla="*/ 237558 h 329633"/>
                <a:gd name="connsiteX52" fmla="*/ 198438 w 329801"/>
                <a:gd name="connsiteY52" fmla="*/ 232407 h 329633"/>
                <a:gd name="connsiteX53" fmla="*/ 198438 w 329801"/>
                <a:gd name="connsiteY53" fmla="*/ 126821 h 329633"/>
                <a:gd name="connsiteX54" fmla="*/ 203587 w 329801"/>
                <a:gd name="connsiteY54" fmla="*/ 121670 h 329633"/>
                <a:gd name="connsiteX55" fmla="*/ 146403 w 329801"/>
                <a:gd name="connsiteY55" fmla="*/ 78807 h 329633"/>
                <a:gd name="connsiteX56" fmla="*/ 182211 w 329801"/>
                <a:gd name="connsiteY56" fmla="*/ 78807 h 329633"/>
                <a:gd name="connsiteX57" fmla="*/ 187326 w 329801"/>
                <a:gd name="connsiteY57" fmla="*/ 83970 h 329633"/>
                <a:gd name="connsiteX58" fmla="*/ 187326 w 329801"/>
                <a:gd name="connsiteY58" fmla="*/ 232394 h 329633"/>
                <a:gd name="connsiteX59" fmla="*/ 182211 w 329801"/>
                <a:gd name="connsiteY59" fmla="*/ 237557 h 329633"/>
                <a:gd name="connsiteX60" fmla="*/ 146403 w 329801"/>
                <a:gd name="connsiteY60" fmla="*/ 237557 h 329633"/>
                <a:gd name="connsiteX61" fmla="*/ 141288 w 329801"/>
                <a:gd name="connsiteY61" fmla="*/ 232394 h 329633"/>
                <a:gd name="connsiteX62" fmla="*/ 141288 w 329801"/>
                <a:gd name="connsiteY62" fmla="*/ 83970 h 329633"/>
                <a:gd name="connsiteX63" fmla="*/ 146403 w 329801"/>
                <a:gd name="connsiteY63" fmla="*/ 78807 h 329633"/>
                <a:gd name="connsiteX64" fmla="*/ 257930 w 329801"/>
                <a:gd name="connsiteY64" fmla="*/ 31182 h 329633"/>
                <a:gd name="connsiteX65" fmla="*/ 319088 w 329801"/>
                <a:gd name="connsiteY65" fmla="*/ 109775 h 329633"/>
                <a:gd name="connsiteX66" fmla="*/ 287859 w 329801"/>
                <a:gd name="connsiteY66" fmla="*/ 120082 h 329633"/>
                <a:gd name="connsiteX67" fmla="*/ 268340 w 329801"/>
                <a:gd name="connsiteY67" fmla="*/ 85295 h 329633"/>
                <a:gd name="connsiteX68" fmla="*/ 239713 w 329801"/>
                <a:gd name="connsiteY68" fmla="*/ 58238 h 329633"/>
                <a:gd name="connsiteX69" fmla="*/ 257930 w 329801"/>
                <a:gd name="connsiteY69" fmla="*/ 31182 h 329633"/>
                <a:gd name="connsiteX70" fmla="*/ 155199 w 329801"/>
                <a:gd name="connsiteY70" fmla="*/ 194 h 329633"/>
                <a:gd name="connsiteX71" fmla="*/ 233363 w 329801"/>
                <a:gd name="connsiteY71" fmla="*/ 15064 h 329633"/>
                <a:gd name="connsiteX72" fmla="*/ 219181 w 329801"/>
                <a:gd name="connsiteY72" fmla="*/ 46097 h 329633"/>
                <a:gd name="connsiteX73" fmla="*/ 32232 w 329801"/>
                <a:gd name="connsiteY73" fmla="*/ 153420 h 329633"/>
                <a:gd name="connsiteX74" fmla="*/ 0 w 329801"/>
                <a:gd name="connsiteY74" fmla="*/ 150834 h 329633"/>
                <a:gd name="connsiteX75" fmla="*/ 79936 w 329801"/>
                <a:gd name="connsiteY75" fmla="*/ 24115 h 329633"/>
                <a:gd name="connsiteX76" fmla="*/ 155199 w 329801"/>
                <a:gd name="connsiteY76" fmla="*/ 194 h 32963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Lst>
              <a:rect l="l" t="t" r="r" b="b"/>
              <a:pathLst>
                <a:path w="329801" h="329633">
                  <a:moveTo>
                    <a:pt x="92075" y="220095"/>
                  </a:moveTo>
                  <a:lnTo>
                    <a:pt x="92075" y="228033"/>
                  </a:lnTo>
                  <a:lnTo>
                    <a:pt x="100013" y="228033"/>
                  </a:lnTo>
                  <a:close/>
                  <a:moveTo>
                    <a:pt x="92075" y="202632"/>
                  </a:moveTo>
                  <a:lnTo>
                    <a:pt x="92075" y="210570"/>
                  </a:lnTo>
                  <a:lnTo>
                    <a:pt x="107950" y="228032"/>
                  </a:lnTo>
                  <a:lnTo>
                    <a:pt x="117475" y="228032"/>
                  </a:lnTo>
                  <a:close/>
                  <a:moveTo>
                    <a:pt x="92075" y="185170"/>
                  </a:moveTo>
                  <a:lnTo>
                    <a:pt x="92075" y="194695"/>
                  </a:lnTo>
                  <a:lnTo>
                    <a:pt x="117475" y="220095"/>
                  </a:lnTo>
                  <a:lnTo>
                    <a:pt x="117475" y="210570"/>
                  </a:lnTo>
                  <a:close/>
                  <a:moveTo>
                    <a:pt x="32288" y="177232"/>
                  </a:moveTo>
                  <a:cubicBezTo>
                    <a:pt x="43912" y="246974"/>
                    <a:pt x="83949" y="287012"/>
                    <a:pt x="152400" y="298635"/>
                  </a:cubicBezTo>
                  <a:cubicBezTo>
                    <a:pt x="151108" y="308968"/>
                    <a:pt x="151108" y="319300"/>
                    <a:pt x="149817" y="329632"/>
                  </a:cubicBezTo>
                  <a:cubicBezTo>
                    <a:pt x="61993" y="323174"/>
                    <a:pt x="2583" y="246974"/>
                    <a:pt x="0" y="179815"/>
                  </a:cubicBezTo>
                  <a:cubicBezTo>
                    <a:pt x="10332" y="179815"/>
                    <a:pt x="21956" y="178524"/>
                    <a:pt x="32288" y="177232"/>
                  </a:cubicBezTo>
                  <a:close/>
                  <a:moveTo>
                    <a:pt x="92075" y="167707"/>
                  </a:moveTo>
                  <a:lnTo>
                    <a:pt x="92075" y="177232"/>
                  </a:lnTo>
                  <a:lnTo>
                    <a:pt x="117475" y="202632"/>
                  </a:lnTo>
                  <a:lnTo>
                    <a:pt x="117475" y="194695"/>
                  </a:lnTo>
                  <a:close/>
                  <a:moveTo>
                    <a:pt x="109538" y="161357"/>
                  </a:moveTo>
                  <a:lnTo>
                    <a:pt x="117476" y="169295"/>
                  </a:lnTo>
                  <a:lnTo>
                    <a:pt x="117476" y="161357"/>
                  </a:lnTo>
                  <a:close/>
                  <a:moveTo>
                    <a:pt x="92075" y="161357"/>
                  </a:moveTo>
                  <a:lnTo>
                    <a:pt x="117475" y="186757"/>
                  </a:lnTo>
                  <a:lnTo>
                    <a:pt x="117475" y="177232"/>
                  </a:lnTo>
                  <a:lnTo>
                    <a:pt x="100012" y="161357"/>
                  </a:lnTo>
                  <a:close/>
                  <a:moveTo>
                    <a:pt x="86111" y="150245"/>
                  </a:moveTo>
                  <a:lnTo>
                    <a:pt x="123439" y="150245"/>
                  </a:lnTo>
                  <a:cubicBezTo>
                    <a:pt x="126013" y="150245"/>
                    <a:pt x="128588" y="152813"/>
                    <a:pt x="128588" y="155381"/>
                  </a:cubicBezTo>
                  <a:cubicBezTo>
                    <a:pt x="128588" y="155381"/>
                    <a:pt x="128588" y="155381"/>
                    <a:pt x="128588" y="232422"/>
                  </a:cubicBezTo>
                  <a:cubicBezTo>
                    <a:pt x="128588" y="236274"/>
                    <a:pt x="126013" y="237558"/>
                    <a:pt x="123439" y="237558"/>
                  </a:cubicBezTo>
                  <a:cubicBezTo>
                    <a:pt x="123439" y="237558"/>
                    <a:pt x="123439" y="237558"/>
                    <a:pt x="86111" y="237558"/>
                  </a:cubicBezTo>
                  <a:cubicBezTo>
                    <a:pt x="83537" y="237558"/>
                    <a:pt x="80963" y="236274"/>
                    <a:pt x="80963" y="232422"/>
                  </a:cubicBezTo>
                  <a:cubicBezTo>
                    <a:pt x="80963" y="232422"/>
                    <a:pt x="80963" y="232422"/>
                    <a:pt x="80963" y="155381"/>
                  </a:cubicBezTo>
                  <a:cubicBezTo>
                    <a:pt x="80963" y="152813"/>
                    <a:pt x="83537" y="150245"/>
                    <a:pt x="86111" y="150245"/>
                  </a:cubicBezTo>
                  <a:close/>
                  <a:moveTo>
                    <a:pt x="327661" y="137545"/>
                  </a:moveTo>
                  <a:cubicBezTo>
                    <a:pt x="344488" y="247125"/>
                    <a:pt x="259056" y="327055"/>
                    <a:pt x="178802" y="329633"/>
                  </a:cubicBezTo>
                  <a:cubicBezTo>
                    <a:pt x="177508" y="319320"/>
                    <a:pt x="177508" y="309006"/>
                    <a:pt x="176213" y="297404"/>
                  </a:cubicBezTo>
                  <a:cubicBezTo>
                    <a:pt x="213752" y="293536"/>
                    <a:pt x="246112" y="276777"/>
                    <a:pt x="269412" y="247125"/>
                  </a:cubicBezTo>
                  <a:cubicBezTo>
                    <a:pt x="292711" y="216185"/>
                    <a:pt x="300478" y="181377"/>
                    <a:pt x="295300" y="143991"/>
                  </a:cubicBezTo>
                  <a:cubicBezTo>
                    <a:pt x="305656" y="141413"/>
                    <a:pt x="316011" y="140123"/>
                    <a:pt x="327661" y="137545"/>
                  </a:cubicBezTo>
                  <a:close/>
                  <a:moveTo>
                    <a:pt x="211138" y="132782"/>
                  </a:moveTo>
                  <a:lnTo>
                    <a:pt x="211138" y="228032"/>
                  </a:lnTo>
                  <a:lnTo>
                    <a:pt x="236538" y="228032"/>
                  </a:lnTo>
                  <a:lnTo>
                    <a:pt x="236538" y="132782"/>
                  </a:lnTo>
                  <a:close/>
                  <a:moveTo>
                    <a:pt x="203587" y="121670"/>
                  </a:moveTo>
                  <a:lnTo>
                    <a:pt x="240915" y="121670"/>
                  </a:lnTo>
                  <a:cubicBezTo>
                    <a:pt x="243489" y="121670"/>
                    <a:pt x="246063" y="124245"/>
                    <a:pt x="246063" y="126821"/>
                  </a:cubicBezTo>
                  <a:cubicBezTo>
                    <a:pt x="246063" y="126821"/>
                    <a:pt x="246063" y="126821"/>
                    <a:pt x="246063" y="232407"/>
                  </a:cubicBezTo>
                  <a:cubicBezTo>
                    <a:pt x="246063" y="236270"/>
                    <a:pt x="243489" y="237558"/>
                    <a:pt x="240915" y="237558"/>
                  </a:cubicBezTo>
                  <a:cubicBezTo>
                    <a:pt x="240915" y="237558"/>
                    <a:pt x="240915" y="237558"/>
                    <a:pt x="203587" y="237558"/>
                  </a:cubicBezTo>
                  <a:cubicBezTo>
                    <a:pt x="201013" y="237558"/>
                    <a:pt x="198438" y="236270"/>
                    <a:pt x="198438" y="232407"/>
                  </a:cubicBezTo>
                  <a:cubicBezTo>
                    <a:pt x="198438" y="232407"/>
                    <a:pt x="198438" y="232407"/>
                    <a:pt x="198438" y="126821"/>
                  </a:cubicBezTo>
                  <a:cubicBezTo>
                    <a:pt x="198438" y="124245"/>
                    <a:pt x="201013" y="121670"/>
                    <a:pt x="203587" y="121670"/>
                  </a:cubicBezTo>
                  <a:close/>
                  <a:moveTo>
                    <a:pt x="146403" y="78807"/>
                  </a:moveTo>
                  <a:lnTo>
                    <a:pt x="182211" y="78807"/>
                  </a:lnTo>
                  <a:cubicBezTo>
                    <a:pt x="186047" y="78807"/>
                    <a:pt x="187326" y="80098"/>
                    <a:pt x="187326" y="83970"/>
                  </a:cubicBezTo>
                  <a:cubicBezTo>
                    <a:pt x="187326" y="83970"/>
                    <a:pt x="187326" y="83970"/>
                    <a:pt x="187326" y="232394"/>
                  </a:cubicBezTo>
                  <a:cubicBezTo>
                    <a:pt x="187326" y="236266"/>
                    <a:pt x="186047" y="237557"/>
                    <a:pt x="182211" y="237557"/>
                  </a:cubicBezTo>
                  <a:cubicBezTo>
                    <a:pt x="182211" y="237557"/>
                    <a:pt x="182211" y="237557"/>
                    <a:pt x="146403" y="237557"/>
                  </a:cubicBezTo>
                  <a:cubicBezTo>
                    <a:pt x="142567" y="237557"/>
                    <a:pt x="141288" y="236266"/>
                    <a:pt x="141288" y="232394"/>
                  </a:cubicBezTo>
                  <a:cubicBezTo>
                    <a:pt x="141288" y="232394"/>
                    <a:pt x="141288" y="232394"/>
                    <a:pt x="141288" y="83970"/>
                  </a:cubicBezTo>
                  <a:cubicBezTo>
                    <a:pt x="141288" y="80098"/>
                    <a:pt x="142567" y="78807"/>
                    <a:pt x="146403" y="78807"/>
                  </a:cubicBezTo>
                  <a:close/>
                  <a:moveTo>
                    <a:pt x="257930" y="31182"/>
                  </a:moveTo>
                  <a:cubicBezTo>
                    <a:pt x="286558" y="51796"/>
                    <a:pt x="306076" y="77565"/>
                    <a:pt x="319088" y="109775"/>
                  </a:cubicBezTo>
                  <a:cubicBezTo>
                    <a:pt x="308678" y="113640"/>
                    <a:pt x="298269" y="117505"/>
                    <a:pt x="287859" y="120082"/>
                  </a:cubicBezTo>
                  <a:cubicBezTo>
                    <a:pt x="282654" y="107198"/>
                    <a:pt x="276148" y="95602"/>
                    <a:pt x="268340" y="85295"/>
                  </a:cubicBezTo>
                  <a:cubicBezTo>
                    <a:pt x="259232" y="74988"/>
                    <a:pt x="250123" y="65969"/>
                    <a:pt x="239713" y="58238"/>
                  </a:cubicBezTo>
                  <a:cubicBezTo>
                    <a:pt x="244918" y="49220"/>
                    <a:pt x="251424" y="40201"/>
                    <a:pt x="257930" y="31182"/>
                  </a:cubicBezTo>
                  <a:close/>
                  <a:moveTo>
                    <a:pt x="155199" y="194"/>
                  </a:moveTo>
                  <a:cubicBezTo>
                    <a:pt x="180825" y="-1099"/>
                    <a:pt x="206933" y="4073"/>
                    <a:pt x="233363" y="15064"/>
                  </a:cubicBezTo>
                  <a:cubicBezTo>
                    <a:pt x="228206" y="25408"/>
                    <a:pt x="224338" y="35753"/>
                    <a:pt x="219181" y="46097"/>
                  </a:cubicBezTo>
                  <a:cubicBezTo>
                    <a:pt x="130219" y="6012"/>
                    <a:pt x="37389" y="69372"/>
                    <a:pt x="32232" y="153420"/>
                  </a:cubicBezTo>
                  <a:cubicBezTo>
                    <a:pt x="21918" y="153420"/>
                    <a:pt x="10314" y="152127"/>
                    <a:pt x="0" y="150834"/>
                  </a:cubicBezTo>
                  <a:cubicBezTo>
                    <a:pt x="6446" y="95233"/>
                    <a:pt x="32232" y="52562"/>
                    <a:pt x="79936" y="24115"/>
                  </a:cubicBezTo>
                  <a:cubicBezTo>
                    <a:pt x="104433" y="9245"/>
                    <a:pt x="129574" y="1487"/>
                    <a:pt x="155199" y="194"/>
                  </a:cubicBezTo>
                  <a:close/>
                </a:path>
              </a:pathLst>
            </a:custGeom>
            <a:solidFill>
              <a:schemeClr val="bg1"/>
            </a:solidFill>
            <a:ln>
              <a:noFill/>
            </a:ln>
          </p:spPr>
          <p:txBody>
            <a:bodyPr anchor="ctr"/>
            <a:lstStyle/>
            <a:p>
              <a:pPr algn="ctr"/>
              <a:endParaRPr>
                <a:latin typeface="字魂36号-正文宋楷" panose="02000000000000000000" pitchFamily="2" charset="-122"/>
                <a:ea typeface="字魂36号-正文宋楷" panose="02000000000000000000" pitchFamily="2" charset="-122"/>
              </a:endParaRPr>
            </a:p>
          </p:txBody>
        </p:sp>
      </p:grpSp>
      <p:grpSp>
        <p:nvGrpSpPr>
          <p:cNvPr id="99" name="PA_库_组合 40">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223279C0-124D-4273-997A-D5D2C298DB7A}"/>
              </a:ext>
            </a:extLst>
          </p:cNvPr>
          <p:cNvGrpSpPr/>
          <p:nvPr>
            <p:custDataLst>
              <p:tags r:id="rId2"/>
            </p:custDataLst>
          </p:nvPr>
        </p:nvGrpSpPr>
        <p:grpSpPr>
          <a:xfrm>
            <a:off x="1307470" y="2624665"/>
            <a:ext cx="9613068" cy="2139516"/>
            <a:chOff x="1307468" y="2624665"/>
            <a:chExt cx="9613068" cy="2139516"/>
          </a:xfrm>
        </p:grpSpPr>
        <p:grpSp>
          <p:nvGrpSpPr>
            <p:cNvPr id="100" name="Group 41">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766593A1-FA4B-4EEF-8BDE-234A7014E621}"/>
                </a:ext>
              </a:extLst>
            </p:cNvPr>
            <p:cNvGrpSpPr/>
            <p:nvPr/>
          </p:nvGrpSpPr>
          <p:grpSpPr>
            <a:xfrm>
              <a:off x="8170814" y="2624665"/>
              <a:ext cx="2749722" cy="2139516"/>
              <a:chOff x="8170814" y="1912116"/>
              <a:chExt cx="2749722" cy="2139516"/>
            </a:xfrm>
          </p:grpSpPr>
          <p:grpSp>
            <p:nvGrpSpPr>
              <p:cNvPr id="110" name="Group 51">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6700D0C5-AD3A-4540-880E-A4E0DE763D8A}"/>
                  </a:ext>
                </a:extLst>
              </p:cNvPr>
              <p:cNvGrpSpPr/>
              <p:nvPr/>
            </p:nvGrpSpPr>
            <p:grpSpPr>
              <a:xfrm>
                <a:off x="8170814" y="1912116"/>
                <a:ext cx="2611177" cy="2139516"/>
                <a:chOff x="1193500" y="1491637"/>
                <a:chExt cx="3761195" cy="2139516"/>
              </a:xfrm>
            </p:grpSpPr>
            <p:grpSp>
              <p:nvGrpSpPr>
                <p:cNvPr id="112" name="Group 53">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102AC954-5DC2-49DC-8B6C-536C0279D068}"/>
                    </a:ext>
                  </a:extLst>
                </p:cNvPr>
                <p:cNvGrpSpPr/>
                <p:nvPr/>
              </p:nvGrpSpPr>
              <p:grpSpPr>
                <a:xfrm>
                  <a:off x="1193500" y="1491637"/>
                  <a:ext cx="3761195" cy="815608"/>
                  <a:chOff x="1317257" y="1824875"/>
                  <a:chExt cx="3761195" cy="815608"/>
                </a:xfrm>
              </p:grpSpPr>
              <p:sp>
                <p:nvSpPr>
                  <p:cNvPr id="116" name="TextBox 57">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5C645C31-9EC0-40F3-BEAB-4AC69D114BF6}"/>
                      </a:ext>
                    </a:extLst>
                  </p:cNvPr>
                  <p:cNvSpPr txBox="1"/>
                  <p:nvPr/>
                </p:nvSpPr>
                <p:spPr>
                  <a:xfrm>
                    <a:off x="1317257" y="2132652"/>
                    <a:ext cx="3761195" cy="507831"/>
                  </a:xfrm>
                  <a:prstGeom prst="rect">
                    <a:avLst/>
                  </a:prstGeom>
                  <a:noFill/>
                </p:spPr>
                <p:txBody>
                  <a:bodyPr wrap="square" lIns="0" tIns="0" rIns="0" bIns="0">
                    <a:normAutofit/>
                  </a:bodyPr>
                  <a:lstStyle/>
                  <a:p>
                    <a:pPr algn="r">
                      <a:lnSpc>
                        <a:spcPct val="120000"/>
                      </a:lnSpc>
                    </a:pPr>
                    <a:r>
                      <a:rPr lang="zh-CN" altLang="en-US" sz="1000" dirty="0">
                        <a:solidFill>
                          <a:schemeClr val="tx1">
                            <a:lumMod val="85000"/>
                            <a:lumOff val="15000"/>
                          </a:schemeClr>
                        </a:solidFill>
                        <a:latin typeface="字魂36号-正文宋楷" panose="02000000000000000000" pitchFamily="2" charset="-122"/>
                        <a:ea typeface="字魂36号-正文宋楷" panose="02000000000000000000" pitchFamily="2" charset="-122"/>
                      </a:rPr>
                      <a:t>输入替换内容内容输入替换内容内容</a:t>
                    </a:r>
                    <a:br>
                      <a:rPr lang="zh-CN" altLang="en-US" sz="1000" dirty="0">
                        <a:solidFill>
                          <a:schemeClr val="tx1">
                            <a:lumMod val="85000"/>
                            <a:lumOff val="15000"/>
                          </a:schemeClr>
                        </a:solidFill>
                        <a:latin typeface="字魂36号-正文宋楷" panose="02000000000000000000" pitchFamily="2" charset="-122"/>
                        <a:ea typeface="字魂36号-正文宋楷" panose="02000000000000000000" pitchFamily="2" charset="-122"/>
                      </a:rPr>
                    </a:br>
                    <a:endParaRPr lang="zh-CN" altLang="en-US" sz="1000" dirty="0">
                      <a:solidFill>
                        <a:schemeClr val="tx1">
                          <a:lumMod val="85000"/>
                          <a:lumOff val="15000"/>
                        </a:schemeClr>
                      </a:solidFill>
                      <a:latin typeface="字魂36号-正文宋楷" panose="02000000000000000000" pitchFamily="2" charset="-122"/>
                      <a:ea typeface="字魂36号-正文宋楷" panose="02000000000000000000" pitchFamily="2" charset="-122"/>
                    </a:endParaRPr>
                  </a:p>
                </p:txBody>
              </p:sp>
              <p:sp>
                <p:nvSpPr>
                  <p:cNvPr id="117" name="Rectangle 58">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2DF8B813-387D-422D-9F04-6E5E12718EFA}"/>
                      </a:ext>
                    </a:extLst>
                  </p:cNvPr>
                  <p:cNvSpPr/>
                  <p:nvPr/>
                </p:nvSpPr>
                <p:spPr>
                  <a:xfrm>
                    <a:off x="1317257" y="1824875"/>
                    <a:ext cx="3761195" cy="307777"/>
                  </a:xfrm>
                  <a:prstGeom prst="rect">
                    <a:avLst/>
                  </a:prstGeom>
                </p:spPr>
                <p:txBody>
                  <a:bodyPr wrap="none" lIns="0" tIns="0" rIns="0" bIns="0">
                    <a:normAutofit/>
                  </a:bodyPr>
                  <a:lstStyle/>
                  <a:p>
                    <a:pPr algn="r"/>
                    <a:r>
                      <a:rPr lang="zh-CN" altLang="en-US" sz="1600" b="1" dirty="0">
                        <a:solidFill>
                          <a:schemeClr val="tx1">
                            <a:lumMod val="85000"/>
                            <a:lumOff val="15000"/>
                          </a:schemeClr>
                        </a:solidFill>
                        <a:latin typeface="字魂36号-正文宋楷" panose="02000000000000000000" pitchFamily="2" charset="-122"/>
                        <a:ea typeface="字魂36号-正文宋楷" panose="02000000000000000000" pitchFamily="2" charset="-122"/>
                      </a:rPr>
                      <a:t>输入标题文本</a:t>
                    </a:r>
                  </a:p>
                </p:txBody>
              </p:sp>
            </p:grpSp>
            <p:grpSp>
              <p:nvGrpSpPr>
                <p:cNvPr id="113" name="Group 54">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F7F285E5-EC8A-4265-A13E-40BA2A6F2C30}"/>
                    </a:ext>
                  </a:extLst>
                </p:cNvPr>
                <p:cNvGrpSpPr/>
                <p:nvPr/>
              </p:nvGrpSpPr>
              <p:grpSpPr>
                <a:xfrm>
                  <a:off x="1193500" y="2815545"/>
                  <a:ext cx="3761195" cy="815608"/>
                  <a:chOff x="1317257" y="1824875"/>
                  <a:chExt cx="3761195" cy="815608"/>
                </a:xfrm>
              </p:grpSpPr>
              <p:sp>
                <p:nvSpPr>
                  <p:cNvPr id="114" name="TextBox 55">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B6D92AA4-5813-48CF-95F6-D34915B19AAB}"/>
                      </a:ext>
                    </a:extLst>
                  </p:cNvPr>
                  <p:cNvSpPr txBox="1"/>
                  <p:nvPr/>
                </p:nvSpPr>
                <p:spPr>
                  <a:xfrm>
                    <a:off x="1317257" y="2132652"/>
                    <a:ext cx="3761195" cy="507831"/>
                  </a:xfrm>
                  <a:prstGeom prst="rect">
                    <a:avLst/>
                  </a:prstGeom>
                  <a:noFill/>
                </p:spPr>
                <p:txBody>
                  <a:bodyPr wrap="square" lIns="0" tIns="0" rIns="0" bIns="0">
                    <a:normAutofit/>
                  </a:bodyPr>
                  <a:lstStyle/>
                  <a:p>
                    <a:pPr algn="r">
                      <a:lnSpc>
                        <a:spcPct val="120000"/>
                      </a:lnSpc>
                    </a:pPr>
                    <a:r>
                      <a:rPr lang="zh-CN" altLang="en-US" sz="1000" dirty="0">
                        <a:solidFill>
                          <a:schemeClr val="tx1">
                            <a:lumMod val="85000"/>
                            <a:lumOff val="15000"/>
                          </a:schemeClr>
                        </a:solidFill>
                        <a:latin typeface="字魂36号-正文宋楷" panose="02000000000000000000" pitchFamily="2" charset="-122"/>
                        <a:ea typeface="字魂36号-正文宋楷" panose="02000000000000000000" pitchFamily="2" charset="-122"/>
                      </a:rPr>
                      <a:t>输入替换内容内容输入替换内容内容</a:t>
                    </a:r>
                    <a:br>
                      <a:rPr lang="zh-CN" altLang="en-US" sz="1000" dirty="0">
                        <a:solidFill>
                          <a:schemeClr val="tx1">
                            <a:lumMod val="85000"/>
                            <a:lumOff val="15000"/>
                          </a:schemeClr>
                        </a:solidFill>
                        <a:latin typeface="字魂36号-正文宋楷" panose="02000000000000000000" pitchFamily="2" charset="-122"/>
                        <a:ea typeface="字魂36号-正文宋楷" panose="02000000000000000000" pitchFamily="2" charset="-122"/>
                      </a:rPr>
                    </a:br>
                    <a:endParaRPr lang="zh-CN" altLang="en-US" sz="1000" dirty="0">
                      <a:solidFill>
                        <a:schemeClr val="tx1">
                          <a:lumMod val="85000"/>
                          <a:lumOff val="15000"/>
                        </a:schemeClr>
                      </a:solidFill>
                      <a:latin typeface="字魂36号-正文宋楷" panose="02000000000000000000" pitchFamily="2" charset="-122"/>
                      <a:ea typeface="字魂36号-正文宋楷" panose="02000000000000000000" pitchFamily="2" charset="-122"/>
                    </a:endParaRPr>
                  </a:p>
                </p:txBody>
              </p:sp>
              <p:sp>
                <p:nvSpPr>
                  <p:cNvPr id="115" name="Rectangle 56">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9D1770AC-7113-4DAD-9056-C6F98CB918E7}"/>
                      </a:ext>
                    </a:extLst>
                  </p:cNvPr>
                  <p:cNvSpPr/>
                  <p:nvPr/>
                </p:nvSpPr>
                <p:spPr>
                  <a:xfrm>
                    <a:off x="1317257" y="1824875"/>
                    <a:ext cx="3761195" cy="307777"/>
                  </a:xfrm>
                  <a:prstGeom prst="rect">
                    <a:avLst/>
                  </a:prstGeom>
                </p:spPr>
                <p:txBody>
                  <a:bodyPr wrap="none" lIns="0" tIns="0" rIns="0" bIns="0">
                    <a:normAutofit/>
                  </a:bodyPr>
                  <a:lstStyle/>
                  <a:p>
                    <a:pPr algn="r"/>
                    <a:r>
                      <a:rPr lang="zh-CN" altLang="en-US" sz="1600" b="1" dirty="0">
                        <a:solidFill>
                          <a:schemeClr val="tx1">
                            <a:lumMod val="85000"/>
                            <a:lumOff val="15000"/>
                          </a:schemeClr>
                        </a:solidFill>
                        <a:latin typeface="字魂36号-正文宋楷" panose="02000000000000000000" pitchFamily="2" charset="-122"/>
                        <a:ea typeface="字魂36号-正文宋楷" panose="02000000000000000000" pitchFamily="2" charset="-122"/>
                      </a:rPr>
                      <a:t>输入标题文本</a:t>
                    </a:r>
                  </a:p>
                </p:txBody>
              </p:sp>
            </p:grpSp>
          </p:grpSp>
          <p:cxnSp>
            <p:nvCxnSpPr>
              <p:cNvPr id="111" name="Straight Connector 52">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F1919DF0-B28C-4100-B7DA-221316440855}"/>
                  </a:ext>
                </a:extLst>
              </p:cNvPr>
              <p:cNvCxnSpPr/>
              <p:nvPr/>
            </p:nvCxnSpPr>
            <p:spPr>
              <a:xfrm>
                <a:off x="8472264" y="2924944"/>
                <a:ext cx="2448272" cy="0"/>
              </a:xfrm>
              <a:prstGeom prst="line">
                <a:avLst/>
              </a:prstGeom>
              <a:ln>
                <a:solidFill>
                  <a:schemeClr val="tx1">
                    <a:lumMod val="20000"/>
                    <a:lumOff val="80000"/>
                  </a:schemeClr>
                </a:solidFill>
              </a:ln>
            </p:spPr>
            <p:style>
              <a:lnRef idx="1">
                <a:schemeClr val="accent1"/>
              </a:lnRef>
              <a:fillRef idx="0">
                <a:schemeClr val="accent1"/>
              </a:fillRef>
              <a:effectRef idx="0">
                <a:schemeClr val="accent1"/>
              </a:effectRef>
              <a:fontRef idx="minor">
                <a:schemeClr val="tx1"/>
              </a:fontRef>
            </p:style>
          </p:cxnSp>
        </p:grpSp>
        <p:grpSp>
          <p:nvGrpSpPr>
            <p:cNvPr id="101" name="Group 42">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0BBBE531-C7F1-4570-B816-0FFB444F7A97}"/>
                </a:ext>
              </a:extLst>
            </p:cNvPr>
            <p:cNvGrpSpPr/>
            <p:nvPr/>
          </p:nvGrpSpPr>
          <p:grpSpPr>
            <a:xfrm>
              <a:off x="1307468" y="2624665"/>
              <a:ext cx="2713719" cy="2139516"/>
              <a:chOff x="1307468" y="1697288"/>
              <a:chExt cx="2713719" cy="2139516"/>
            </a:xfrm>
          </p:grpSpPr>
          <p:grpSp>
            <p:nvGrpSpPr>
              <p:cNvPr id="102" name="Group 43">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B11730C5-5244-4E25-829D-A5DC2963B5E5}"/>
                  </a:ext>
                </a:extLst>
              </p:cNvPr>
              <p:cNvGrpSpPr/>
              <p:nvPr/>
            </p:nvGrpSpPr>
            <p:grpSpPr>
              <a:xfrm>
                <a:off x="1410010" y="1697288"/>
                <a:ext cx="2611177" cy="2139516"/>
                <a:chOff x="1193500" y="1491637"/>
                <a:chExt cx="3761195" cy="2139516"/>
              </a:xfrm>
            </p:grpSpPr>
            <p:grpSp>
              <p:nvGrpSpPr>
                <p:cNvPr id="104" name="Group 45">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F8281385-9A30-46D9-8A5E-9502EDFAA082}"/>
                    </a:ext>
                  </a:extLst>
                </p:cNvPr>
                <p:cNvGrpSpPr/>
                <p:nvPr/>
              </p:nvGrpSpPr>
              <p:grpSpPr>
                <a:xfrm>
                  <a:off x="1193500" y="1491637"/>
                  <a:ext cx="3761195" cy="815608"/>
                  <a:chOff x="1317257" y="1824875"/>
                  <a:chExt cx="3761195" cy="815608"/>
                </a:xfrm>
              </p:grpSpPr>
              <p:sp>
                <p:nvSpPr>
                  <p:cNvPr id="108" name="TextBox 49">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D66B6BF8-C386-4760-8CC1-6305ED5E1F41}"/>
                      </a:ext>
                    </a:extLst>
                  </p:cNvPr>
                  <p:cNvSpPr txBox="1"/>
                  <p:nvPr/>
                </p:nvSpPr>
                <p:spPr>
                  <a:xfrm>
                    <a:off x="1317257" y="2132652"/>
                    <a:ext cx="3761195" cy="507831"/>
                  </a:xfrm>
                  <a:prstGeom prst="rect">
                    <a:avLst/>
                  </a:prstGeom>
                  <a:noFill/>
                </p:spPr>
                <p:txBody>
                  <a:bodyPr wrap="square" lIns="0" tIns="0" rIns="0" bIns="0">
                    <a:normAutofit/>
                  </a:bodyPr>
                  <a:lstStyle/>
                  <a:p>
                    <a:pPr>
                      <a:lnSpc>
                        <a:spcPct val="120000"/>
                      </a:lnSpc>
                    </a:pPr>
                    <a:r>
                      <a:rPr lang="zh-CN" altLang="en-US" sz="1000" dirty="0">
                        <a:solidFill>
                          <a:schemeClr val="tx1">
                            <a:lumMod val="85000"/>
                            <a:lumOff val="15000"/>
                          </a:schemeClr>
                        </a:solidFill>
                        <a:latin typeface="字魂36号-正文宋楷" panose="02000000000000000000" pitchFamily="2" charset="-122"/>
                        <a:ea typeface="字魂36号-正文宋楷" panose="02000000000000000000" pitchFamily="2" charset="-122"/>
                      </a:rPr>
                      <a:t>输入替换内容内容输入替换内容内容</a:t>
                    </a:r>
                    <a:br>
                      <a:rPr lang="zh-CN" altLang="en-US" sz="1000" dirty="0">
                        <a:solidFill>
                          <a:schemeClr val="tx1">
                            <a:lumMod val="85000"/>
                            <a:lumOff val="15000"/>
                          </a:schemeClr>
                        </a:solidFill>
                        <a:latin typeface="字魂36号-正文宋楷" panose="02000000000000000000" pitchFamily="2" charset="-122"/>
                        <a:ea typeface="字魂36号-正文宋楷" panose="02000000000000000000" pitchFamily="2" charset="-122"/>
                      </a:rPr>
                    </a:br>
                    <a:endParaRPr lang="zh-CN" altLang="en-US" sz="1000" dirty="0">
                      <a:solidFill>
                        <a:schemeClr val="tx1">
                          <a:lumMod val="85000"/>
                          <a:lumOff val="15000"/>
                        </a:schemeClr>
                      </a:solidFill>
                      <a:latin typeface="字魂36号-正文宋楷" panose="02000000000000000000" pitchFamily="2" charset="-122"/>
                      <a:ea typeface="字魂36号-正文宋楷" panose="02000000000000000000" pitchFamily="2" charset="-122"/>
                    </a:endParaRPr>
                  </a:p>
                </p:txBody>
              </p:sp>
              <p:sp>
                <p:nvSpPr>
                  <p:cNvPr id="109" name="Rectangle 50">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736AC421-D592-48D1-A6FD-E8628242DDC6}"/>
                      </a:ext>
                    </a:extLst>
                  </p:cNvPr>
                  <p:cNvSpPr/>
                  <p:nvPr/>
                </p:nvSpPr>
                <p:spPr>
                  <a:xfrm>
                    <a:off x="1317257" y="1824875"/>
                    <a:ext cx="3761195" cy="307777"/>
                  </a:xfrm>
                  <a:prstGeom prst="rect">
                    <a:avLst/>
                  </a:prstGeom>
                </p:spPr>
                <p:txBody>
                  <a:bodyPr wrap="none" lIns="0" tIns="0" rIns="0" bIns="0">
                    <a:normAutofit/>
                  </a:bodyPr>
                  <a:lstStyle/>
                  <a:p>
                    <a:r>
                      <a:rPr lang="zh-CN" altLang="en-US" sz="1600" b="1" dirty="0">
                        <a:solidFill>
                          <a:schemeClr val="tx1">
                            <a:lumMod val="85000"/>
                            <a:lumOff val="15000"/>
                          </a:schemeClr>
                        </a:solidFill>
                        <a:latin typeface="字魂36号-正文宋楷" panose="02000000000000000000" pitchFamily="2" charset="-122"/>
                        <a:ea typeface="字魂36号-正文宋楷" panose="02000000000000000000" pitchFamily="2" charset="-122"/>
                      </a:rPr>
                      <a:t>输入标题文本</a:t>
                    </a:r>
                  </a:p>
                </p:txBody>
              </p:sp>
            </p:grpSp>
            <p:grpSp>
              <p:nvGrpSpPr>
                <p:cNvPr id="105" name="Group 46">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8BD569EF-8453-4B8C-A6BC-DFE25B5FECF6}"/>
                    </a:ext>
                  </a:extLst>
                </p:cNvPr>
                <p:cNvGrpSpPr/>
                <p:nvPr/>
              </p:nvGrpSpPr>
              <p:grpSpPr>
                <a:xfrm>
                  <a:off x="1193500" y="2815545"/>
                  <a:ext cx="3761195" cy="815608"/>
                  <a:chOff x="1317257" y="1824875"/>
                  <a:chExt cx="3761195" cy="815608"/>
                </a:xfrm>
              </p:grpSpPr>
              <p:sp>
                <p:nvSpPr>
                  <p:cNvPr id="106" name="TextBox 47">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D3BD0AFE-77BB-4902-98F6-20BC45EB9248}"/>
                      </a:ext>
                    </a:extLst>
                  </p:cNvPr>
                  <p:cNvSpPr txBox="1"/>
                  <p:nvPr/>
                </p:nvSpPr>
                <p:spPr>
                  <a:xfrm>
                    <a:off x="1317257" y="2132652"/>
                    <a:ext cx="3761195" cy="507831"/>
                  </a:xfrm>
                  <a:prstGeom prst="rect">
                    <a:avLst/>
                  </a:prstGeom>
                  <a:noFill/>
                </p:spPr>
                <p:txBody>
                  <a:bodyPr wrap="square" lIns="0" tIns="0" rIns="0" bIns="0">
                    <a:normAutofit/>
                  </a:bodyPr>
                  <a:lstStyle/>
                  <a:p>
                    <a:pPr>
                      <a:lnSpc>
                        <a:spcPct val="120000"/>
                      </a:lnSpc>
                    </a:pPr>
                    <a:r>
                      <a:rPr lang="zh-CN" altLang="en-US" sz="1000" dirty="0">
                        <a:solidFill>
                          <a:schemeClr val="tx1">
                            <a:lumMod val="85000"/>
                            <a:lumOff val="15000"/>
                          </a:schemeClr>
                        </a:solidFill>
                        <a:latin typeface="字魂36号-正文宋楷" panose="02000000000000000000" pitchFamily="2" charset="-122"/>
                        <a:ea typeface="字魂36号-正文宋楷" panose="02000000000000000000" pitchFamily="2" charset="-122"/>
                      </a:rPr>
                      <a:t>输入替换内容内容输入替换内容内容</a:t>
                    </a:r>
                    <a:br>
                      <a:rPr lang="zh-CN" altLang="en-US" sz="1000" dirty="0">
                        <a:solidFill>
                          <a:schemeClr val="tx1">
                            <a:lumMod val="85000"/>
                            <a:lumOff val="15000"/>
                          </a:schemeClr>
                        </a:solidFill>
                        <a:latin typeface="字魂36号-正文宋楷" panose="02000000000000000000" pitchFamily="2" charset="-122"/>
                        <a:ea typeface="字魂36号-正文宋楷" panose="02000000000000000000" pitchFamily="2" charset="-122"/>
                      </a:rPr>
                    </a:br>
                    <a:endParaRPr lang="zh-CN" altLang="en-US" sz="1000" dirty="0">
                      <a:solidFill>
                        <a:schemeClr val="tx1">
                          <a:lumMod val="85000"/>
                          <a:lumOff val="15000"/>
                        </a:schemeClr>
                      </a:solidFill>
                      <a:latin typeface="字魂36号-正文宋楷" panose="02000000000000000000" pitchFamily="2" charset="-122"/>
                      <a:ea typeface="字魂36号-正文宋楷" panose="02000000000000000000" pitchFamily="2" charset="-122"/>
                    </a:endParaRPr>
                  </a:p>
                </p:txBody>
              </p:sp>
              <p:sp>
                <p:nvSpPr>
                  <p:cNvPr id="107" name="Rectangle 48">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8EDB2865-27D9-48FD-8BD1-4A19A3A24786}"/>
                      </a:ext>
                    </a:extLst>
                  </p:cNvPr>
                  <p:cNvSpPr/>
                  <p:nvPr/>
                </p:nvSpPr>
                <p:spPr>
                  <a:xfrm>
                    <a:off x="1317257" y="1824875"/>
                    <a:ext cx="3761195" cy="307777"/>
                  </a:xfrm>
                  <a:prstGeom prst="rect">
                    <a:avLst/>
                  </a:prstGeom>
                </p:spPr>
                <p:txBody>
                  <a:bodyPr wrap="none" lIns="0" tIns="0" rIns="0" bIns="0">
                    <a:normAutofit/>
                  </a:bodyPr>
                  <a:lstStyle/>
                  <a:p>
                    <a:r>
                      <a:rPr lang="zh-CN" altLang="en-US" sz="1600" b="1" dirty="0">
                        <a:solidFill>
                          <a:schemeClr val="tx1">
                            <a:lumMod val="85000"/>
                            <a:lumOff val="15000"/>
                          </a:schemeClr>
                        </a:solidFill>
                        <a:latin typeface="字魂36号-正文宋楷" panose="02000000000000000000" pitchFamily="2" charset="-122"/>
                        <a:ea typeface="字魂36号-正文宋楷" panose="02000000000000000000" pitchFamily="2" charset="-122"/>
                      </a:rPr>
                      <a:t>输入标题文本</a:t>
                    </a:r>
                  </a:p>
                </p:txBody>
              </p:sp>
            </p:grpSp>
          </p:grpSp>
          <p:cxnSp>
            <p:nvCxnSpPr>
              <p:cNvPr id="103" name="Straight Connector 44">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3487A101-8848-4A11-8511-3D6F2135EA7A}"/>
                  </a:ext>
                </a:extLst>
              </p:cNvPr>
              <p:cNvCxnSpPr/>
              <p:nvPr/>
            </p:nvCxnSpPr>
            <p:spPr>
              <a:xfrm>
                <a:off x="1307468" y="2710116"/>
                <a:ext cx="2448272" cy="0"/>
              </a:xfrm>
              <a:prstGeom prst="line">
                <a:avLst/>
              </a:prstGeom>
              <a:ln>
                <a:solidFill>
                  <a:schemeClr val="tx1">
                    <a:lumMod val="20000"/>
                    <a:lumOff val="80000"/>
                  </a:schemeClr>
                </a:solidFill>
              </a:ln>
            </p:spPr>
            <p:style>
              <a:lnRef idx="1">
                <a:schemeClr val="accent1"/>
              </a:lnRef>
              <a:fillRef idx="0">
                <a:schemeClr val="accent1"/>
              </a:fillRef>
              <a:effectRef idx="0">
                <a:schemeClr val="accent1"/>
              </a:effectRef>
              <a:fontRef idx="minor">
                <a:schemeClr val="tx1"/>
              </a:fontRef>
            </p:style>
          </p:cxnSp>
        </p:grpSp>
      </p:grpSp>
    </p:spTree>
    <p:extLst>
      <p:ext uri="{BB962C8B-B14F-4D97-AF65-F5344CB8AC3E}">
        <p14:creationId xmlns:p14="http://schemas.microsoft.com/office/powerpoint/2010/main" val="2949302975"/>
      </p:ext>
    </p:extLst>
  </p:cSld>
  <p:clrMapOvr>
    <a:masterClrMapping/>
  </p:clrMapOvr>
  <mc:AlternateContent xmlns:mc="http://schemas.openxmlformats.org/markup-compatibility/2006" xmlns:p14="http://schemas.microsoft.com/office/powerpoint/2010/main">
    <mc:Choice Requires="p14">
      <p:transition p14:dur="250" advClick="0" advTm="3000">
        <p:random/>
      </p:transition>
    </mc:Choice>
    <mc:Fallback xmlns="" xmlns:a16="http://schemas.microsoft.com/office/drawing/2014/main" xmlns:a14="http://schemas.microsoft.com/office/drawing/2010/main">
      <p:transition advClick="0" advTm="3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528" fill="hold" nodeType="afterEffect">
                                  <p:stCondLst>
                                    <p:cond delay="0"/>
                                  </p:stCondLst>
                                  <p:childTnLst>
                                    <p:set>
                                      <p:cBhvr>
                                        <p:cTn id="6" dur="1" fill="hold">
                                          <p:stCondLst>
                                            <p:cond delay="0"/>
                                          </p:stCondLst>
                                        </p:cTn>
                                        <p:tgtEl>
                                          <p:spTgt spid="84"/>
                                        </p:tgtEl>
                                        <p:attrNameLst>
                                          <p:attrName>style.visibility</p:attrName>
                                        </p:attrNameLst>
                                      </p:cBhvr>
                                      <p:to>
                                        <p:strVal val="visible"/>
                                      </p:to>
                                    </p:set>
                                    <p:anim calcmode="lin" valueType="num">
                                      <p:cBhvr>
                                        <p:cTn id="7" dur="500" fill="hold"/>
                                        <p:tgtEl>
                                          <p:spTgt spid="84"/>
                                        </p:tgtEl>
                                        <p:attrNameLst>
                                          <p:attrName>ppt_w</p:attrName>
                                        </p:attrNameLst>
                                      </p:cBhvr>
                                      <p:tavLst>
                                        <p:tav tm="0">
                                          <p:val>
                                            <p:fltVal val="0"/>
                                          </p:val>
                                        </p:tav>
                                        <p:tav tm="100000">
                                          <p:val>
                                            <p:strVal val="#ppt_w"/>
                                          </p:val>
                                        </p:tav>
                                      </p:tavLst>
                                    </p:anim>
                                    <p:anim calcmode="lin" valueType="num">
                                      <p:cBhvr>
                                        <p:cTn id="8" dur="500" fill="hold"/>
                                        <p:tgtEl>
                                          <p:spTgt spid="84"/>
                                        </p:tgtEl>
                                        <p:attrNameLst>
                                          <p:attrName>ppt_h</p:attrName>
                                        </p:attrNameLst>
                                      </p:cBhvr>
                                      <p:tavLst>
                                        <p:tav tm="0">
                                          <p:val>
                                            <p:fltVal val="0"/>
                                          </p:val>
                                        </p:tav>
                                        <p:tav tm="100000">
                                          <p:val>
                                            <p:strVal val="#ppt_h"/>
                                          </p:val>
                                        </p:tav>
                                      </p:tavLst>
                                    </p:anim>
                                    <p:animEffect transition="in" filter="fade">
                                      <p:cBhvr>
                                        <p:cTn id="9" dur="500"/>
                                        <p:tgtEl>
                                          <p:spTgt spid="84"/>
                                        </p:tgtEl>
                                      </p:cBhvr>
                                    </p:animEffect>
                                    <p:anim calcmode="lin" valueType="num">
                                      <p:cBhvr>
                                        <p:cTn id="10" dur="500" fill="hold"/>
                                        <p:tgtEl>
                                          <p:spTgt spid="84"/>
                                        </p:tgtEl>
                                        <p:attrNameLst>
                                          <p:attrName>ppt_x</p:attrName>
                                        </p:attrNameLst>
                                      </p:cBhvr>
                                      <p:tavLst>
                                        <p:tav tm="0">
                                          <p:val>
                                            <p:fltVal val="0.5"/>
                                          </p:val>
                                        </p:tav>
                                        <p:tav tm="100000">
                                          <p:val>
                                            <p:strVal val="#ppt_x"/>
                                          </p:val>
                                        </p:tav>
                                      </p:tavLst>
                                    </p:anim>
                                    <p:anim calcmode="lin" valueType="num">
                                      <p:cBhvr>
                                        <p:cTn id="11" dur="500" fill="hold"/>
                                        <p:tgtEl>
                                          <p:spTgt spid="84"/>
                                        </p:tgtEl>
                                        <p:attrNameLst>
                                          <p:attrName>ppt_y</p:attrName>
                                        </p:attrNameLst>
                                      </p:cBhvr>
                                      <p:tavLst>
                                        <p:tav tm="0">
                                          <p:val>
                                            <p:fltVal val="0.5"/>
                                          </p:val>
                                        </p:tav>
                                        <p:tav tm="100000">
                                          <p:val>
                                            <p:strVal val="#ppt_y"/>
                                          </p:val>
                                        </p:tav>
                                      </p:tavLst>
                                    </p:anim>
                                  </p:childTnLst>
                                </p:cTn>
                              </p:par>
                            </p:childTnLst>
                          </p:cTn>
                        </p:par>
                        <p:par>
                          <p:cTn id="12" fill="hold">
                            <p:stCondLst>
                              <p:cond delay="500"/>
                            </p:stCondLst>
                            <p:childTnLst>
                              <p:par>
                                <p:cTn id="13" presetID="53" presetClass="entr" presetSubtype="528" fill="hold" nodeType="afterEffect">
                                  <p:stCondLst>
                                    <p:cond delay="0"/>
                                  </p:stCondLst>
                                  <p:childTnLst>
                                    <p:set>
                                      <p:cBhvr>
                                        <p:cTn id="14" dur="1" fill="hold">
                                          <p:stCondLst>
                                            <p:cond delay="0"/>
                                          </p:stCondLst>
                                        </p:cTn>
                                        <p:tgtEl>
                                          <p:spTgt spid="99"/>
                                        </p:tgtEl>
                                        <p:attrNameLst>
                                          <p:attrName>style.visibility</p:attrName>
                                        </p:attrNameLst>
                                      </p:cBhvr>
                                      <p:to>
                                        <p:strVal val="visible"/>
                                      </p:to>
                                    </p:set>
                                    <p:anim calcmode="lin" valueType="num">
                                      <p:cBhvr>
                                        <p:cTn id="15" dur="500" fill="hold"/>
                                        <p:tgtEl>
                                          <p:spTgt spid="99"/>
                                        </p:tgtEl>
                                        <p:attrNameLst>
                                          <p:attrName>ppt_w</p:attrName>
                                        </p:attrNameLst>
                                      </p:cBhvr>
                                      <p:tavLst>
                                        <p:tav tm="0">
                                          <p:val>
                                            <p:fltVal val="0"/>
                                          </p:val>
                                        </p:tav>
                                        <p:tav tm="100000">
                                          <p:val>
                                            <p:strVal val="#ppt_w"/>
                                          </p:val>
                                        </p:tav>
                                      </p:tavLst>
                                    </p:anim>
                                    <p:anim calcmode="lin" valueType="num">
                                      <p:cBhvr>
                                        <p:cTn id="16" dur="500" fill="hold"/>
                                        <p:tgtEl>
                                          <p:spTgt spid="99"/>
                                        </p:tgtEl>
                                        <p:attrNameLst>
                                          <p:attrName>ppt_h</p:attrName>
                                        </p:attrNameLst>
                                      </p:cBhvr>
                                      <p:tavLst>
                                        <p:tav tm="0">
                                          <p:val>
                                            <p:fltVal val="0"/>
                                          </p:val>
                                        </p:tav>
                                        <p:tav tm="100000">
                                          <p:val>
                                            <p:strVal val="#ppt_h"/>
                                          </p:val>
                                        </p:tav>
                                      </p:tavLst>
                                    </p:anim>
                                    <p:animEffect transition="in" filter="fade">
                                      <p:cBhvr>
                                        <p:cTn id="17" dur="500"/>
                                        <p:tgtEl>
                                          <p:spTgt spid="99"/>
                                        </p:tgtEl>
                                      </p:cBhvr>
                                    </p:animEffect>
                                    <p:anim calcmode="lin" valueType="num">
                                      <p:cBhvr>
                                        <p:cTn id="18" dur="500" fill="hold"/>
                                        <p:tgtEl>
                                          <p:spTgt spid="99"/>
                                        </p:tgtEl>
                                        <p:attrNameLst>
                                          <p:attrName>ppt_x</p:attrName>
                                        </p:attrNameLst>
                                      </p:cBhvr>
                                      <p:tavLst>
                                        <p:tav tm="0">
                                          <p:val>
                                            <p:fltVal val="0.5"/>
                                          </p:val>
                                        </p:tav>
                                        <p:tav tm="100000">
                                          <p:val>
                                            <p:strVal val="#ppt_x"/>
                                          </p:val>
                                        </p:tav>
                                      </p:tavLst>
                                    </p:anim>
                                    <p:anim calcmode="lin" valueType="num">
                                      <p:cBhvr>
                                        <p:cTn id="19" dur="500" fill="hold"/>
                                        <p:tgtEl>
                                          <p:spTgt spid="99"/>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图片 4">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E4A79A6A-E414-43E6-AF2D-860526496378}"/>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22" y="10"/>
            <a:ext cx="12191980" cy="6857990"/>
          </a:xfrm>
          <a:prstGeom prst="rect">
            <a:avLst/>
          </a:prstGeom>
        </p:spPr>
      </p:pic>
      <p:sp>
        <p:nvSpPr>
          <p:cNvPr id="10" name="任意多边形: 形状 9">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444E80B2-57B9-49CE-B8FE-99B389D564E1}"/>
              </a:ext>
            </a:extLst>
          </p:cNvPr>
          <p:cNvSpPr/>
          <p:nvPr/>
        </p:nvSpPr>
        <p:spPr>
          <a:xfrm>
            <a:off x="1856731" y="2361753"/>
            <a:ext cx="8430679" cy="2278062"/>
          </a:xfrm>
          <a:custGeom>
            <a:avLst/>
            <a:gdLst>
              <a:gd name="connsiteX0" fmla="*/ 0 w 7991475"/>
              <a:gd name="connsiteY0" fmla="*/ 0 h 2278062"/>
              <a:gd name="connsiteX1" fmla="*/ 7991475 w 7991475"/>
              <a:gd name="connsiteY1" fmla="*/ 0 h 2278062"/>
              <a:gd name="connsiteX2" fmla="*/ 7991475 w 7991475"/>
              <a:gd name="connsiteY2" fmla="*/ 2278062 h 2278062"/>
              <a:gd name="connsiteX3" fmla="*/ 4510677 w 7991475"/>
              <a:gd name="connsiteY3" fmla="*/ 2278062 h 2278062"/>
              <a:gd name="connsiteX4" fmla="*/ 4516438 w 7991475"/>
              <a:gd name="connsiteY4" fmla="*/ 2220912 h 2278062"/>
              <a:gd name="connsiteX5" fmla="*/ 4514986 w 7991475"/>
              <a:gd name="connsiteY5" fmla="*/ 2206508 h 2278062"/>
              <a:gd name="connsiteX6" fmla="*/ 7919921 w 7991475"/>
              <a:gd name="connsiteY6" fmla="*/ 2206508 h 2278062"/>
              <a:gd name="connsiteX7" fmla="*/ 7919921 w 7991475"/>
              <a:gd name="connsiteY7" fmla="*/ 71554 h 2278062"/>
              <a:gd name="connsiteX8" fmla="*/ 71554 w 7991475"/>
              <a:gd name="connsiteY8" fmla="*/ 71554 h 2278062"/>
              <a:gd name="connsiteX9" fmla="*/ 71554 w 7991475"/>
              <a:gd name="connsiteY9" fmla="*/ 2206508 h 2278062"/>
              <a:gd name="connsiteX10" fmla="*/ 3476490 w 7991475"/>
              <a:gd name="connsiteY10" fmla="*/ 2206508 h 2278062"/>
              <a:gd name="connsiteX11" fmla="*/ 3475038 w 7991475"/>
              <a:gd name="connsiteY11" fmla="*/ 2220912 h 2278062"/>
              <a:gd name="connsiteX12" fmla="*/ 3480800 w 7991475"/>
              <a:gd name="connsiteY12" fmla="*/ 2278062 h 2278062"/>
              <a:gd name="connsiteX13" fmla="*/ 0 w 7991475"/>
              <a:gd name="connsiteY13" fmla="*/ 2278062 h 22780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7991475" h="2278062">
                <a:moveTo>
                  <a:pt x="0" y="0"/>
                </a:moveTo>
                <a:lnTo>
                  <a:pt x="7991475" y="0"/>
                </a:lnTo>
                <a:lnTo>
                  <a:pt x="7991475" y="2278062"/>
                </a:lnTo>
                <a:lnTo>
                  <a:pt x="4510677" y="2278062"/>
                </a:lnTo>
                <a:lnTo>
                  <a:pt x="4516438" y="2220912"/>
                </a:lnTo>
                <a:lnTo>
                  <a:pt x="4514986" y="2206508"/>
                </a:lnTo>
                <a:lnTo>
                  <a:pt x="7919921" y="2206508"/>
                </a:lnTo>
                <a:lnTo>
                  <a:pt x="7919921" y="71554"/>
                </a:lnTo>
                <a:lnTo>
                  <a:pt x="71554" y="71554"/>
                </a:lnTo>
                <a:lnTo>
                  <a:pt x="71554" y="2206508"/>
                </a:lnTo>
                <a:lnTo>
                  <a:pt x="3476490" y="2206508"/>
                </a:lnTo>
                <a:lnTo>
                  <a:pt x="3475038" y="2220912"/>
                </a:lnTo>
                <a:lnTo>
                  <a:pt x="3480800" y="2278062"/>
                </a:lnTo>
                <a:lnTo>
                  <a:pt x="0" y="2278062"/>
                </a:lnTo>
                <a:close/>
              </a:path>
            </a:pathLst>
          </a:custGeom>
          <a:solidFill>
            <a:schemeClr val="bg1">
              <a:alpha val="8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sym typeface="Arial" panose="020B0604020202020204" pitchFamily="34" charset="0"/>
            </a:endParaRPr>
          </a:p>
        </p:txBody>
      </p:sp>
      <p:sp>
        <p:nvSpPr>
          <p:cNvPr id="11" name="椭圆 4">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6DF96B85-4BE4-4562-8647-2B99FF9315FD}"/>
              </a:ext>
            </a:extLst>
          </p:cNvPr>
          <p:cNvSpPr/>
          <p:nvPr/>
        </p:nvSpPr>
        <p:spPr>
          <a:xfrm>
            <a:off x="5781241" y="4585311"/>
            <a:ext cx="635000" cy="633965"/>
          </a:xfrm>
          <a:custGeom>
            <a:avLst/>
            <a:gdLst>
              <a:gd name="T0" fmla="*/ 3267 w 6533"/>
              <a:gd name="T1" fmla="*/ 6533 h 6533"/>
              <a:gd name="T2" fmla="*/ 6533 w 6533"/>
              <a:gd name="T3" fmla="*/ 3267 h 6533"/>
              <a:gd name="T4" fmla="*/ 3267 w 6533"/>
              <a:gd name="T5" fmla="*/ 0 h 6533"/>
              <a:gd name="T6" fmla="*/ 0 w 6533"/>
              <a:gd name="T7" fmla="*/ 3267 h 6533"/>
              <a:gd name="T8" fmla="*/ 3267 w 6533"/>
              <a:gd name="T9" fmla="*/ 6533 h 6533"/>
              <a:gd name="T10" fmla="*/ 2269 w 6533"/>
              <a:gd name="T11" fmla="*/ 1545 h 6533"/>
              <a:gd name="T12" fmla="*/ 5252 w 6533"/>
              <a:gd name="T13" fmla="*/ 3267 h 6533"/>
              <a:gd name="T14" fmla="*/ 2269 w 6533"/>
              <a:gd name="T15" fmla="*/ 4988 h 6533"/>
              <a:gd name="T16" fmla="*/ 2269 w 6533"/>
              <a:gd name="T17" fmla="*/ 1545 h 65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533" h="6533">
                <a:moveTo>
                  <a:pt x="3267" y="6533"/>
                </a:moveTo>
                <a:cubicBezTo>
                  <a:pt x="5071" y="6533"/>
                  <a:pt x="6533" y="5071"/>
                  <a:pt x="6533" y="3267"/>
                </a:cubicBezTo>
                <a:cubicBezTo>
                  <a:pt x="6533" y="1463"/>
                  <a:pt x="5071" y="0"/>
                  <a:pt x="3267" y="0"/>
                </a:cubicBezTo>
                <a:cubicBezTo>
                  <a:pt x="1463" y="0"/>
                  <a:pt x="0" y="1463"/>
                  <a:pt x="0" y="3267"/>
                </a:cubicBezTo>
                <a:cubicBezTo>
                  <a:pt x="0" y="5071"/>
                  <a:pt x="1463" y="6533"/>
                  <a:pt x="3267" y="6533"/>
                </a:cubicBezTo>
                <a:close/>
                <a:moveTo>
                  <a:pt x="2269" y="1545"/>
                </a:moveTo>
                <a:lnTo>
                  <a:pt x="5252" y="3267"/>
                </a:lnTo>
                <a:lnTo>
                  <a:pt x="2269" y="4988"/>
                </a:lnTo>
                <a:lnTo>
                  <a:pt x="2269" y="1545"/>
                </a:lnTo>
                <a:close/>
              </a:path>
            </a:pathLst>
          </a:custGeom>
          <a:solidFill>
            <a:schemeClr val="bg1">
              <a:alpha val="8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srgbClr val="FFFFFF"/>
              </a:solidFill>
              <a:effectLst/>
              <a:uLnTx/>
              <a:uFillTx/>
              <a:latin typeface="字魂36号-正文宋楷" panose="02000000000000000000" pitchFamily="2" charset="-122"/>
              <a:ea typeface="字魂36号-正文宋楷" panose="02000000000000000000" pitchFamily="2" charset="-122"/>
              <a:sym typeface="Arial" panose="020B0604020202020204" pitchFamily="34" charset="0"/>
            </a:endParaRPr>
          </a:p>
        </p:txBody>
      </p:sp>
      <p:sp>
        <p:nvSpPr>
          <p:cNvPr id="13" name="Freeform 6" descr="e7d195523061f1c03a90ee8e42cb24248e56383cd534985688F9F494128731F165EE95AB4B0C0A38076AAEA07667B1565C446FC45FF01DFB0E885BCDBDF3A284F3DB14DA61DD97F0BAB2E6C668FB4931659DCAC52277681B35A97A58EB1CDE1A30E511E1F70EEB23193653529328E29B82636547E25AC41088D20F0A52114429D13EF1D12E4FBA26373564D4CAB325C9">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2DE62806-0430-491C-8787-69FB41DED567}"/>
              </a:ext>
            </a:extLst>
          </p:cNvPr>
          <p:cNvSpPr>
            <a:spLocks noEditPoints="1"/>
          </p:cNvSpPr>
          <p:nvPr/>
        </p:nvSpPr>
        <p:spPr bwMode="auto">
          <a:xfrm>
            <a:off x="365584" y="230493"/>
            <a:ext cx="306445" cy="347475"/>
          </a:xfrm>
          <a:custGeom>
            <a:avLst/>
            <a:gdLst>
              <a:gd name="T0" fmla="*/ 521 w 604"/>
              <a:gd name="T1" fmla="*/ 129 h 685"/>
              <a:gd name="T2" fmla="*/ 503 w 604"/>
              <a:gd name="T3" fmla="*/ 147 h 685"/>
              <a:gd name="T4" fmla="*/ 342 w 604"/>
              <a:gd name="T5" fmla="*/ 89 h 685"/>
              <a:gd name="T6" fmla="*/ 89 w 604"/>
              <a:gd name="T7" fmla="*/ 325 h 685"/>
              <a:gd name="T8" fmla="*/ 63 w 604"/>
              <a:gd name="T9" fmla="*/ 325 h 685"/>
              <a:gd name="T10" fmla="*/ 342 w 604"/>
              <a:gd name="T11" fmla="*/ 63 h 685"/>
              <a:gd name="T12" fmla="*/ 521 w 604"/>
              <a:gd name="T13" fmla="*/ 129 h 685"/>
              <a:gd name="T14" fmla="*/ 342 w 604"/>
              <a:gd name="T15" fmla="*/ 156 h 685"/>
              <a:gd name="T16" fmla="*/ 493 w 604"/>
              <a:gd name="T17" fmla="*/ 234 h 685"/>
              <a:gd name="T18" fmla="*/ 512 w 604"/>
              <a:gd name="T19" fmla="*/ 215 h 685"/>
              <a:gd name="T20" fmla="*/ 342 w 604"/>
              <a:gd name="T21" fmla="*/ 130 h 685"/>
              <a:gd name="T22" fmla="*/ 130 w 604"/>
              <a:gd name="T23" fmla="*/ 343 h 685"/>
              <a:gd name="T24" fmla="*/ 342 w 604"/>
              <a:gd name="T25" fmla="*/ 555 h 685"/>
              <a:gd name="T26" fmla="*/ 512 w 604"/>
              <a:gd name="T27" fmla="*/ 470 h 685"/>
              <a:gd name="T28" fmla="*/ 493 w 604"/>
              <a:gd name="T29" fmla="*/ 452 h 685"/>
              <a:gd name="T30" fmla="*/ 342 w 604"/>
              <a:gd name="T31" fmla="*/ 529 h 685"/>
              <a:gd name="T32" fmla="*/ 156 w 604"/>
              <a:gd name="T33" fmla="*/ 343 h 685"/>
              <a:gd name="T34" fmla="*/ 342 w 604"/>
              <a:gd name="T35" fmla="*/ 156 h 685"/>
              <a:gd name="T36" fmla="*/ 542 w 604"/>
              <a:gd name="T37" fmla="*/ 148 h 685"/>
              <a:gd name="T38" fmla="*/ 524 w 604"/>
              <a:gd name="T39" fmla="*/ 167 h 685"/>
              <a:gd name="T40" fmla="*/ 541 w 604"/>
              <a:gd name="T41" fmla="*/ 186 h 685"/>
              <a:gd name="T42" fmla="*/ 559 w 604"/>
              <a:gd name="T43" fmla="*/ 167 h 685"/>
              <a:gd name="T44" fmla="*/ 542 w 604"/>
              <a:gd name="T45" fmla="*/ 148 h 685"/>
              <a:gd name="T46" fmla="*/ 63 w 604"/>
              <a:gd name="T47" fmla="*/ 360 h 685"/>
              <a:gd name="T48" fmla="*/ 342 w 604"/>
              <a:gd name="T49" fmla="*/ 622 h 685"/>
              <a:gd name="T50" fmla="*/ 521 w 604"/>
              <a:gd name="T51" fmla="*/ 556 h 685"/>
              <a:gd name="T52" fmla="*/ 503 w 604"/>
              <a:gd name="T53" fmla="*/ 538 h 685"/>
              <a:gd name="T54" fmla="*/ 342 w 604"/>
              <a:gd name="T55" fmla="*/ 596 h 685"/>
              <a:gd name="T56" fmla="*/ 89 w 604"/>
              <a:gd name="T57" fmla="*/ 360 h 685"/>
              <a:gd name="T58" fmla="*/ 63 w 604"/>
              <a:gd name="T59" fmla="*/ 360 h 685"/>
              <a:gd name="T60" fmla="*/ 524 w 604"/>
              <a:gd name="T61" fmla="*/ 518 h 685"/>
              <a:gd name="T62" fmla="*/ 542 w 604"/>
              <a:gd name="T63" fmla="*/ 537 h 685"/>
              <a:gd name="T64" fmla="*/ 559 w 604"/>
              <a:gd name="T65" fmla="*/ 518 h 685"/>
              <a:gd name="T66" fmla="*/ 541 w 604"/>
              <a:gd name="T67" fmla="*/ 499 h 685"/>
              <a:gd name="T68" fmla="*/ 524 w 604"/>
              <a:gd name="T69" fmla="*/ 518 h 685"/>
              <a:gd name="T70" fmla="*/ 342 w 604"/>
              <a:gd name="T71" fmla="*/ 659 h 685"/>
              <a:gd name="T72" fmla="*/ 26 w 604"/>
              <a:gd name="T73" fmla="*/ 343 h 685"/>
              <a:gd name="T74" fmla="*/ 342 w 604"/>
              <a:gd name="T75" fmla="*/ 26 h 685"/>
              <a:gd name="T76" fmla="*/ 585 w 604"/>
              <a:gd name="T77" fmla="*/ 141 h 685"/>
              <a:gd name="T78" fmla="*/ 604 w 604"/>
              <a:gd name="T79" fmla="*/ 123 h 685"/>
              <a:gd name="T80" fmla="*/ 342 w 604"/>
              <a:gd name="T81" fmla="*/ 0 h 685"/>
              <a:gd name="T82" fmla="*/ 0 w 604"/>
              <a:gd name="T83" fmla="*/ 343 h 685"/>
              <a:gd name="T84" fmla="*/ 342 w 604"/>
              <a:gd name="T85" fmla="*/ 685 h 685"/>
              <a:gd name="T86" fmla="*/ 604 w 604"/>
              <a:gd name="T87" fmla="*/ 563 h 685"/>
              <a:gd name="T88" fmla="*/ 585 w 604"/>
              <a:gd name="T89" fmla="*/ 544 h 685"/>
              <a:gd name="T90" fmla="*/ 342 w 604"/>
              <a:gd name="T91" fmla="*/ 659 h 6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604" h="685">
                <a:moveTo>
                  <a:pt x="521" y="129"/>
                </a:moveTo>
                <a:cubicBezTo>
                  <a:pt x="503" y="147"/>
                  <a:pt x="503" y="147"/>
                  <a:pt x="503" y="147"/>
                </a:cubicBezTo>
                <a:cubicBezTo>
                  <a:pt x="458" y="110"/>
                  <a:pt x="401" y="89"/>
                  <a:pt x="342" y="89"/>
                </a:cubicBezTo>
                <a:cubicBezTo>
                  <a:pt x="208" y="89"/>
                  <a:pt x="98" y="192"/>
                  <a:pt x="89" y="325"/>
                </a:cubicBezTo>
                <a:cubicBezTo>
                  <a:pt x="63" y="325"/>
                  <a:pt x="63" y="325"/>
                  <a:pt x="63" y="325"/>
                </a:cubicBezTo>
                <a:cubicBezTo>
                  <a:pt x="72" y="178"/>
                  <a:pt x="194" y="63"/>
                  <a:pt x="342" y="63"/>
                </a:cubicBezTo>
                <a:cubicBezTo>
                  <a:pt x="408" y="63"/>
                  <a:pt x="471" y="87"/>
                  <a:pt x="521" y="129"/>
                </a:cubicBezTo>
                <a:close/>
                <a:moveTo>
                  <a:pt x="342" y="156"/>
                </a:moveTo>
                <a:cubicBezTo>
                  <a:pt x="402" y="156"/>
                  <a:pt x="458" y="185"/>
                  <a:pt x="493" y="234"/>
                </a:cubicBezTo>
                <a:cubicBezTo>
                  <a:pt x="512" y="215"/>
                  <a:pt x="512" y="215"/>
                  <a:pt x="512" y="215"/>
                </a:cubicBezTo>
                <a:cubicBezTo>
                  <a:pt x="471" y="162"/>
                  <a:pt x="408" y="130"/>
                  <a:pt x="342" y="130"/>
                </a:cubicBezTo>
                <a:cubicBezTo>
                  <a:pt x="225" y="130"/>
                  <a:pt x="130" y="226"/>
                  <a:pt x="130" y="343"/>
                </a:cubicBezTo>
                <a:cubicBezTo>
                  <a:pt x="130" y="460"/>
                  <a:pt x="225" y="555"/>
                  <a:pt x="342" y="555"/>
                </a:cubicBezTo>
                <a:cubicBezTo>
                  <a:pt x="408" y="555"/>
                  <a:pt x="471" y="523"/>
                  <a:pt x="512" y="470"/>
                </a:cubicBezTo>
                <a:cubicBezTo>
                  <a:pt x="493" y="452"/>
                  <a:pt x="493" y="452"/>
                  <a:pt x="493" y="452"/>
                </a:cubicBezTo>
                <a:cubicBezTo>
                  <a:pt x="458" y="500"/>
                  <a:pt x="402" y="529"/>
                  <a:pt x="342" y="529"/>
                </a:cubicBezTo>
                <a:cubicBezTo>
                  <a:pt x="239" y="529"/>
                  <a:pt x="156" y="445"/>
                  <a:pt x="156" y="343"/>
                </a:cubicBezTo>
                <a:cubicBezTo>
                  <a:pt x="156" y="240"/>
                  <a:pt x="239" y="156"/>
                  <a:pt x="342" y="156"/>
                </a:cubicBezTo>
                <a:close/>
                <a:moveTo>
                  <a:pt x="542" y="148"/>
                </a:moveTo>
                <a:cubicBezTo>
                  <a:pt x="524" y="167"/>
                  <a:pt x="524" y="167"/>
                  <a:pt x="524" y="167"/>
                </a:cubicBezTo>
                <a:cubicBezTo>
                  <a:pt x="530" y="173"/>
                  <a:pt x="536" y="180"/>
                  <a:pt x="541" y="186"/>
                </a:cubicBezTo>
                <a:cubicBezTo>
                  <a:pt x="559" y="167"/>
                  <a:pt x="559" y="167"/>
                  <a:pt x="559" y="167"/>
                </a:cubicBezTo>
                <a:cubicBezTo>
                  <a:pt x="554" y="161"/>
                  <a:pt x="548" y="155"/>
                  <a:pt x="542" y="148"/>
                </a:cubicBezTo>
                <a:close/>
                <a:moveTo>
                  <a:pt x="63" y="360"/>
                </a:moveTo>
                <a:cubicBezTo>
                  <a:pt x="72" y="507"/>
                  <a:pt x="194" y="622"/>
                  <a:pt x="342" y="622"/>
                </a:cubicBezTo>
                <a:cubicBezTo>
                  <a:pt x="408" y="622"/>
                  <a:pt x="471" y="599"/>
                  <a:pt x="521" y="556"/>
                </a:cubicBezTo>
                <a:cubicBezTo>
                  <a:pt x="503" y="538"/>
                  <a:pt x="503" y="538"/>
                  <a:pt x="503" y="538"/>
                </a:cubicBezTo>
                <a:cubicBezTo>
                  <a:pt x="458" y="575"/>
                  <a:pt x="401" y="596"/>
                  <a:pt x="342" y="596"/>
                </a:cubicBezTo>
                <a:cubicBezTo>
                  <a:pt x="208" y="596"/>
                  <a:pt x="98" y="493"/>
                  <a:pt x="89" y="360"/>
                </a:cubicBezTo>
                <a:lnTo>
                  <a:pt x="63" y="360"/>
                </a:lnTo>
                <a:close/>
                <a:moveTo>
                  <a:pt x="524" y="518"/>
                </a:moveTo>
                <a:cubicBezTo>
                  <a:pt x="542" y="537"/>
                  <a:pt x="542" y="537"/>
                  <a:pt x="542" y="537"/>
                </a:cubicBezTo>
                <a:cubicBezTo>
                  <a:pt x="548" y="531"/>
                  <a:pt x="554" y="524"/>
                  <a:pt x="559" y="518"/>
                </a:cubicBezTo>
                <a:cubicBezTo>
                  <a:pt x="541" y="499"/>
                  <a:pt x="541" y="499"/>
                  <a:pt x="541" y="499"/>
                </a:cubicBezTo>
                <a:cubicBezTo>
                  <a:pt x="536" y="506"/>
                  <a:pt x="530" y="512"/>
                  <a:pt x="524" y="518"/>
                </a:cubicBezTo>
                <a:close/>
                <a:moveTo>
                  <a:pt x="342" y="659"/>
                </a:moveTo>
                <a:cubicBezTo>
                  <a:pt x="168" y="659"/>
                  <a:pt x="26" y="517"/>
                  <a:pt x="26" y="343"/>
                </a:cubicBezTo>
                <a:cubicBezTo>
                  <a:pt x="26" y="168"/>
                  <a:pt x="168" y="26"/>
                  <a:pt x="342" y="26"/>
                </a:cubicBezTo>
                <a:cubicBezTo>
                  <a:pt x="437" y="26"/>
                  <a:pt x="525" y="68"/>
                  <a:pt x="585" y="141"/>
                </a:cubicBezTo>
                <a:cubicBezTo>
                  <a:pt x="604" y="123"/>
                  <a:pt x="604" y="123"/>
                  <a:pt x="604" y="123"/>
                </a:cubicBezTo>
                <a:cubicBezTo>
                  <a:pt x="539" y="45"/>
                  <a:pt x="443" y="0"/>
                  <a:pt x="342" y="0"/>
                </a:cubicBezTo>
                <a:cubicBezTo>
                  <a:pt x="153" y="0"/>
                  <a:pt x="0" y="154"/>
                  <a:pt x="0" y="343"/>
                </a:cubicBezTo>
                <a:cubicBezTo>
                  <a:pt x="0" y="531"/>
                  <a:pt x="153" y="685"/>
                  <a:pt x="342" y="685"/>
                </a:cubicBezTo>
                <a:cubicBezTo>
                  <a:pt x="443" y="685"/>
                  <a:pt x="539" y="640"/>
                  <a:pt x="604" y="563"/>
                </a:cubicBezTo>
                <a:cubicBezTo>
                  <a:pt x="585" y="544"/>
                  <a:pt x="585" y="544"/>
                  <a:pt x="585" y="544"/>
                </a:cubicBezTo>
                <a:cubicBezTo>
                  <a:pt x="525" y="617"/>
                  <a:pt x="437" y="659"/>
                  <a:pt x="342" y="659"/>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prstClr val="black"/>
              </a:solidFill>
              <a:effectLst/>
              <a:uLnTx/>
              <a:uFillTx/>
              <a:latin typeface="字魂36号-正文宋楷" panose="02000000000000000000" pitchFamily="2" charset="-122"/>
              <a:ea typeface="字魂36号-正文宋楷" panose="02000000000000000000" pitchFamily="2" charset="-122"/>
              <a:sym typeface="Arial" panose="020B0604020202020204" pitchFamily="34" charset="0"/>
            </a:endParaRPr>
          </a:p>
        </p:txBody>
      </p:sp>
      <p:sp>
        <p:nvSpPr>
          <p:cNvPr id="14" name="AutoShape 2" descr="https://mir-s3-cdn-cf.behance.net/project_modules/1400/900bc963291753.5aaba4626030d.jpg">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17A77D09-58C6-492D-8699-5F33813D9D6F}"/>
              </a:ext>
            </a:extLst>
          </p:cNvPr>
          <p:cNvSpPr>
            <a:spLocks noChangeAspect="1" noChangeArrowheads="1"/>
          </p:cNvSpPr>
          <p:nvPr/>
        </p:nvSpPr>
        <p:spPr bwMode="auto">
          <a:xfrm>
            <a:off x="11781681" y="3149163"/>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prstClr val="black"/>
              </a:solidFill>
              <a:effectLst/>
              <a:uLnTx/>
              <a:uFillTx/>
              <a:latin typeface="字魂36号-正文宋楷" panose="02000000000000000000" pitchFamily="2" charset="-122"/>
              <a:ea typeface="字魂36号-正文宋楷" panose="02000000000000000000" pitchFamily="2" charset="-122"/>
              <a:sym typeface="Arial" panose="020B0604020202020204" pitchFamily="34" charset="0"/>
            </a:endParaRPr>
          </a:p>
        </p:txBody>
      </p:sp>
      <p:sp>
        <p:nvSpPr>
          <p:cNvPr id="15" name="椭圆 14">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0B543164-074C-4A15-B478-F379B2A94F9B}"/>
              </a:ext>
            </a:extLst>
          </p:cNvPr>
          <p:cNvSpPr/>
          <p:nvPr/>
        </p:nvSpPr>
        <p:spPr>
          <a:xfrm>
            <a:off x="9968955" y="6350312"/>
            <a:ext cx="381965" cy="381965"/>
          </a:xfrm>
          <a:prstGeom prst="ellipse">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sym typeface="Arial" panose="020B0604020202020204" pitchFamily="34" charset="0"/>
            </a:endParaRPr>
          </a:p>
        </p:txBody>
      </p:sp>
      <p:sp>
        <p:nvSpPr>
          <p:cNvPr id="16" name="椭圆 15">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90AB2672-563F-4C0D-A8CF-5DD40FE50400}"/>
              </a:ext>
            </a:extLst>
          </p:cNvPr>
          <p:cNvSpPr/>
          <p:nvPr/>
        </p:nvSpPr>
        <p:spPr>
          <a:xfrm>
            <a:off x="10478240" y="6350311"/>
            <a:ext cx="381965" cy="381965"/>
          </a:xfrm>
          <a:prstGeom prst="ellipse">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sym typeface="Arial" panose="020B0604020202020204" pitchFamily="34" charset="0"/>
            </a:endParaRPr>
          </a:p>
        </p:txBody>
      </p:sp>
      <p:sp>
        <p:nvSpPr>
          <p:cNvPr id="17" name="椭圆 16">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15C7A58B-3CB4-4A7E-B17D-A1D24A527B2C}"/>
              </a:ext>
            </a:extLst>
          </p:cNvPr>
          <p:cNvSpPr/>
          <p:nvPr/>
        </p:nvSpPr>
        <p:spPr>
          <a:xfrm>
            <a:off x="10999100" y="6350311"/>
            <a:ext cx="381965" cy="381965"/>
          </a:xfrm>
          <a:prstGeom prst="ellipse">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sym typeface="Arial" panose="020B0604020202020204" pitchFamily="34" charset="0"/>
            </a:endParaRPr>
          </a:p>
        </p:txBody>
      </p:sp>
      <p:sp>
        <p:nvSpPr>
          <p:cNvPr id="18" name="椭圆 17">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FA07A027-544A-4AF7-B181-50F44F04754A}"/>
              </a:ext>
            </a:extLst>
          </p:cNvPr>
          <p:cNvSpPr/>
          <p:nvPr/>
        </p:nvSpPr>
        <p:spPr>
          <a:xfrm>
            <a:off x="11496808" y="6350311"/>
            <a:ext cx="381965" cy="381965"/>
          </a:xfrm>
          <a:prstGeom prst="ellipse">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sym typeface="Arial" panose="020B0604020202020204" pitchFamily="34" charset="0"/>
            </a:endParaRPr>
          </a:p>
        </p:txBody>
      </p:sp>
      <p:sp>
        <p:nvSpPr>
          <p:cNvPr id="19" name="椭圆 18">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C519ABDE-618F-4363-8583-9FD18E27CFC5}"/>
              </a:ext>
            </a:extLst>
          </p:cNvPr>
          <p:cNvSpPr/>
          <p:nvPr/>
        </p:nvSpPr>
        <p:spPr>
          <a:xfrm flipV="1">
            <a:off x="11781683" y="2862887"/>
            <a:ext cx="105519" cy="105519"/>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sym typeface="Arial" panose="020B0604020202020204" pitchFamily="34" charset="0"/>
            </a:endParaRPr>
          </a:p>
        </p:txBody>
      </p:sp>
      <p:sp>
        <p:nvSpPr>
          <p:cNvPr id="20" name="椭圆 19">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11138472-1880-4D64-A80C-14D16CB429F8}"/>
              </a:ext>
            </a:extLst>
          </p:cNvPr>
          <p:cNvSpPr/>
          <p:nvPr/>
        </p:nvSpPr>
        <p:spPr>
          <a:xfrm flipV="1">
            <a:off x="11781683" y="3091755"/>
            <a:ext cx="105519" cy="105519"/>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sym typeface="Arial" panose="020B0604020202020204" pitchFamily="34" charset="0"/>
            </a:endParaRPr>
          </a:p>
        </p:txBody>
      </p:sp>
      <p:sp>
        <p:nvSpPr>
          <p:cNvPr id="21" name="椭圆 20">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46B97EB4-B1F2-42E1-84E5-D82742B3D60F}"/>
              </a:ext>
            </a:extLst>
          </p:cNvPr>
          <p:cNvSpPr/>
          <p:nvPr/>
        </p:nvSpPr>
        <p:spPr>
          <a:xfrm flipV="1">
            <a:off x="11781683" y="3320623"/>
            <a:ext cx="105519" cy="105519"/>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sym typeface="Arial" panose="020B0604020202020204" pitchFamily="34" charset="0"/>
            </a:endParaRPr>
          </a:p>
        </p:txBody>
      </p:sp>
      <p:sp>
        <p:nvSpPr>
          <p:cNvPr id="22" name="椭圆 21">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F524D5C2-FCBD-44A4-B1AC-470C18DDD64B}"/>
              </a:ext>
            </a:extLst>
          </p:cNvPr>
          <p:cNvSpPr/>
          <p:nvPr/>
        </p:nvSpPr>
        <p:spPr>
          <a:xfrm flipV="1">
            <a:off x="11781683" y="3577312"/>
            <a:ext cx="105519" cy="105519"/>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sym typeface="Arial" panose="020B0604020202020204" pitchFamily="34" charset="0"/>
            </a:endParaRPr>
          </a:p>
        </p:txBody>
      </p:sp>
      <p:grpSp>
        <p:nvGrpSpPr>
          <p:cNvPr id="27" name="组合 26">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AA54F632-6686-4372-A974-81C77C593CD3}"/>
              </a:ext>
            </a:extLst>
          </p:cNvPr>
          <p:cNvGrpSpPr/>
          <p:nvPr/>
        </p:nvGrpSpPr>
        <p:grpSpPr>
          <a:xfrm>
            <a:off x="2128013" y="2820019"/>
            <a:ext cx="7963723" cy="1195119"/>
            <a:chOff x="-2241775" y="2424381"/>
            <a:chExt cx="11969975" cy="1195119"/>
          </a:xfrm>
        </p:grpSpPr>
        <p:sp>
          <p:nvSpPr>
            <p:cNvPr id="28" name="文本框 27">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C5861B65-3934-47AB-955F-15DFC9D5DA60}"/>
                </a:ext>
              </a:extLst>
            </p:cNvPr>
            <p:cNvSpPr txBox="1"/>
            <p:nvPr/>
          </p:nvSpPr>
          <p:spPr>
            <a:xfrm>
              <a:off x="-2200062" y="2424381"/>
              <a:ext cx="11772899" cy="923330"/>
            </a:xfrm>
            <a:prstGeom prst="rect">
              <a:avLst/>
            </a:prstGeom>
            <a:noFill/>
          </p:spPr>
          <p:txBody>
            <a:bodyPr vert="horz" rtlCol="0">
              <a:spAutoFit/>
            </a:bodyPr>
            <a:lstStyle/>
            <a:p>
              <a:pPr marL="0" marR="0" lvl="0" indent="0" algn="dist" defTabSz="457200" rtl="0" eaLnBrk="1" fontAlgn="auto" latinLnBrk="0" hangingPunct="1">
                <a:lnSpc>
                  <a:spcPct val="100000"/>
                </a:lnSpc>
                <a:spcBef>
                  <a:spcPts val="0"/>
                </a:spcBef>
                <a:spcAft>
                  <a:spcPts val="0"/>
                </a:spcAft>
                <a:buClrTx/>
                <a:buSzTx/>
                <a:buFontTx/>
                <a:buNone/>
                <a:tabLst/>
                <a:defRPr/>
              </a:pPr>
              <a:r>
                <a:rPr kumimoji="0" lang="zh-CN" altLang="en-US" sz="5400" b="0" i="1" u="none" strike="noStrike" kern="1200" cap="none" spc="0" normalizeH="0" baseline="0" noProof="0" dirty="0">
                  <a:ln>
                    <a:noFill/>
                  </a:ln>
                  <a:solidFill>
                    <a:srgbClr val="2CC8B8"/>
                  </a:solidFill>
                  <a:effectLst/>
                  <a:uLnTx/>
                  <a:uFillTx/>
                  <a:latin typeface="字魂36号-正文宋楷" panose="02000000000000000000" pitchFamily="2" charset="-122"/>
                  <a:ea typeface="字魂36号-正文宋楷" panose="02000000000000000000" pitchFamily="2" charset="-122"/>
                </a:rPr>
                <a:t>谢谢您的观看</a:t>
              </a:r>
            </a:p>
          </p:txBody>
        </p:sp>
        <p:sp>
          <p:nvSpPr>
            <p:cNvPr id="29" name="文本框 28">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164FC5E4-624B-40A9-8F65-C22C95FF7AFB}"/>
                </a:ext>
              </a:extLst>
            </p:cNvPr>
            <p:cNvSpPr txBox="1"/>
            <p:nvPr/>
          </p:nvSpPr>
          <p:spPr>
            <a:xfrm>
              <a:off x="-2133600" y="2426196"/>
              <a:ext cx="11772898" cy="923330"/>
            </a:xfrm>
            <a:prstGeom prst="rect">
              <a:avLst/>
            </a:prstGeom>
            <a:noFill/>
          </p:spPr>
          <p:txBody>
            <a:bodyPr vert="horz" rtlCol="0">
              <a:spAutoFit/>
            </a:bodyPr>
            <a:lstStyle/>
            <a:p>
              <a:pPr marL="0" marR="0" lvl="0" indent="0" algn="dist" defTabSz="457200" rtl="0" eaLnBrk="1" fontAlgn="auto" latinLnBrk="0" hangingPunct="1">
                <a:lnSpc>
                  <a:spcPct val="100000"/>
                </a:lnSpc>
                <a:spcBef>
                  <a:spcPts val="0"/>
                </a:spcBef>
                <a:spcAft>
                  <a:spcPts val="0"/>
                </a:spcAft>
                <a:buClrTx/>
                <a:buSzTx/>
                <a:buFontTx/>
                <a:buNone/>
                <a:tabLst/>
                <a:defRPr/>
              </a:pPr>
              <a:r>
                <a:rPr kumimoji="0" lang="zh-CN" altLang="en-US" sz="5400" b="0" i="1" u="none" strike="noStrike" kern="1200" cap="none" spc="0" normalizeH="0" baseline="0" noProof="0" dirty="0">
                  <a:ln>
                    <a:noFill/>
                  </a:ln>
                  <a:solidFill>
                    <a:srgbClr val="A1249B"/>
                  </a:solidFill>
                  <a:effectLst/>
                  <a:uLnTx/>
                  <a:uFillTx/>
                  <a:latin typeface="字魂36号-正文宋楷" panose="02000000000000000000" pitchFamily="2" charset="-122"/>
                  <a:ea typeface="字魂36号-正文宋楷" panose="02000000000000000000" pitchFamily="2" charset="-122"/>
                </a:rPr>
                <a:t>谢谢您的观看</a:t>
              </a:r>
            </a:p>
          </p:txBody>
        </p:sp>
        <p:sp>
          <p:nvSpPr>
            <p:cNvPr id="30" name="平行四边形 29">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D21F49D4-31C6-48FA-8A32-47A8A62630C3}"/>
                </a:ext>
              </a:extLst>
            </p:cNvPr>
            <p:cNvSpPr/>
            <p:nvPr/>
          </p:nvSpPr>
          <p:spPr>
            <a:xfrm>
              <a:off x="-2133600" y="3378200"/>
              <a:ext cx="2540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31" name="平行四边形 30">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20C146FF-7779-401E-B7E9-2800A9FE21D7}"/>
                </a:ext>
              </a:extLst>
            </p:cNvPr>
            <p:cNvSpPr/>
            <p:nvPr/>
          </p:nvSpPr>
          <p:spPr>
            <a:xfrm>
              <a:off x="-2108200" y="3276600"/>
              <a:ext cx="2540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32" name="平行四边形 31">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C89271B0-43AC-4343-A7E1-36453992CF73}"/>
                </a:ext>
              </a:extLst>
            </p:cNvPr>
            <p:cNvSpPr/>
            <p:nvPr/>
          </p:nvSpPr>
          <p:spPr>
            <a:xfrm>
              <a:off x="-1879600" y="3568700"/>
              <a:ext cx="1524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33" name="平行四边形 32">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8D789438-E8B7-48CB-95BF-9F361DAFE7D2}"/>
                </a:ext>
              </a:extLst>
            </p:cNvPr>
            <p:cNvSpPr/>
            <p:nvPr/>
          </p:nvSpPr>
          <p:spPr>
            <a:xfrm>
              <a:off x="-1841500" y="2730500"/>
              <a:ext cx="1524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34" name="平行四边形 33">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1694690E-321A-4BB1-BBC3-258CBC334F5E}"/>
                </a:ext>
              </a:extLst>
            </p:cNvPr>
            <p:cNvSpPr/>
            <p:nvPr/>
          </p:nvSpPr>
          <p:spPr>
            <a:xfrm>
              <a:off x="-1727200" y="2908300"/>
              <a:ext cx="1270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35" name="平行四边形 34">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E1FCE280-5575-4161-B9A5-97E57EF2C32F}"/>
                </a:ext>
              </a:extLst>
            </p:cNvPr>
            <p:cNvSpPr/>
            <p:nvPr/>
          </p:nvSpPr>
          <p:spPr>
            <a:xfrm>
              <a:off x="-1612900" y="2844800"/>
              <a:ext cx="2286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36" name="平行四边形 35">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65DF112D-8CFC-4A36-8EBF-3703AB1A9629}"/>
                </a:ext>
              </a:extLst>
            </p:cNvPr>
            <p:cNvSpPr/>
            <p:nvPr/>
          </p:nvSpPr>
          <p:spPr>
            <a:xfrm>
              <a:off x="-1384300" y="3302000"/>
              <a:ext cx="2159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37" name="平行四边形 36">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26143437-7361-4395-B111-FFFEEA72836B}"/>
                </a:ext>
              </a:extLst>
            </p:cNvPr>
            <p:cNvSpPr/>
            <p:nvPr/>
          </p:nvSpPr>
          <p:spPr>
            <a:xfrm>
              <a:off x="-1295400" y="3111500"/>
              <a:ext cx="2032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38" name="平行四边形 37">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E0FFE411-CE73-4C81-929D-FEF36F131A50}"/>
                </a:ext>
              </a:extLst>
            </p:cNvPr>
            <p:cNvSpPr/>
            <p:nvPr/>
          </p:nvSpPr>
          <p:spPr>
            <a:xfrm>
              <a:off x="-1219200" y="3429000"/>
              <a:ext cx="1524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39" name="平行四边形 38">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6E409D5B-48CD-4DD7-8E67-09199EFC66F8}"/>
                </a:ext>
              </a:extLst>
            </p:cNvPr>
            <p:cNvSpPr/>
            <p:nvPr/>
          </p:nvSpPr>
          <p:spPr>
            <a:xfrm>
              <a:off x="-1028700" y="2654300"/>
              <a:ext cx="2159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40" name="平行四边形 39">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C6AC80F9-B6A0-4EB5-9B06-0361CEA8231E}"/>
                </a:ext>
              </a:extLst>
            </p:cNvPr>
            <p:cNvSpPr/>
            <p:nvPr/>
          </p:nvSpPr>
          <p:spPr>
            <a:xfrm>
              <a:off x="-889000" y="3149600"/>
              <a:ext cx="1524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41" name="平行四边形 40">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29EF789D-7517-4CB3-9C02-C2A1BC33F41C}"/>
                </a:ext>
              </a:extLst>
            </p:cNvPr>
            <p:cNvSpPr/>
            <p:nvPr/>
          </p:nvSpPr>
          <p:spPr>
            <a:xfrm>
              <a:off x="-762000" y="3162300"/>
              <a:ext cx="1905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42" name="平行四边形 41">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CC529178-A3DA-4205-8991-42AC47BE86EE}"/>
                </a:ext>
              </a:extLst>
            </p:cNvPr>
            <p:cNvSpPr/>
            <p:nvPr/>
          </p:nvSpPr>
          <p:spPr>
            <a:xfrm>
              <a:off x="-698500" y="3543300"/>
              <a:ext cx="2286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43" name="平行四边形 42">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91E09216-94CC-4DDA-B689-07A04965F5A9}"/>
                </a:ext>
              </a:extLst>
            </p:cNvPr>
            <p:cNvSpPr/>
            <p:nvPr/>
          </p:nvSpPr>
          <p:spPr>
            <a:xfrm>
              <a:off x="-495300" y="2806700"/>
              <a:ext cx="1524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44" name="平行四边形 43">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42113BDF-555F-4C00-AC00-CEECCC2DE671}"/>
                </a:ext>
              </a:extLst>
            </p:cNvPr>
            <p:cNvSpPr/>
            <p:nvPr/>
          </p:nvSpPr>
          <p:spPr>
            <a:xfrm>
              <a:off x="-393700" y="3568700"/>
              <a:ext cx="2159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45" name="平行四边形 44">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5587648F-22A6-4C51-922F-A6C3F38013CB}"/>
                </a:ext>
              </a:extLst>
            </p:cNvPr>
            <p:cNvSpPr/>
            <p:nvPr/>
          </p:nvSpPr>
          <p:spPr>
            <a:xfrm>
              <a:off x="-266700" y="2984500"/>
              <a:ext cx="2540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46" name="平行四边形 45">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8843405E-2BAD-4BFF-8135-E15E907FCDEB}"/>
                </a:ext>
              </a:extLst>
            </p:cNvPr>
            <p:cNvSpPr/>
            <p:nvPr/>
          </p:nvSpPr>
          <p:spPr>
            <a:xfrm>
              <a:off x="-165100" y="2654300"/>
              <a:ext cx="2286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47" name="平行四边形 46">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6B28E725-FA41-418F-A6F1-D766C2457643}"/>
                </a:ext>
              </a:extLst>
            </p:cNvPr>
            <p:cNvSpPr/>
            <p:nvPr/>
          </p:nvSpPr>
          <p:spPr>
            <a:xfrm>
              <a:off x="-25400" y="3022600"/>
              <a:ext cx="1778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48" name="平行四边形 47">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4DE84F7D-EADD-4102-98C2-19F0E51B2644}"/>
                </a:ext>
              </a:extLst>
            </p:cNvPr>
            <p:cNvSpPr/>
            <p:nvPr/>
          </p:nvSpPr>
          <p:spPr>
            <a:xfrm>
              <a:off x="152400" y="2806700"/>
              <a:ext cx="2032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49" name="平行四边形 48">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F1E7BDD3-7A71-4775-BCDA-FD8D1180FED7}"/>
                </a:ext>
              </a:extLst>
            </p:cNvPr>
            <p:cNvSpPr/>
            <p:nvPr/>
          </p:nvSpPr>
          <p:spPr>
            <a:xfrm>
              <a:off x="254000" y="3302000"/>
              <a:ext cx="2286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50" name="平行四边形 49">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3C4F24B1-B093-4C16-8111-3DE22AFF7E86}"/>
                </a:ext>
              </a:extLst>
            </p:cNvPr>
            <p:cNvSpPr/>
            <p:nvPr/>
          </p:nvSpPr>
          <p:spPr>
            <a:xfrm>
              <a:off x="304800" y="3492500"/>
              <a:ext cx="1651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51" name="平行四边形 50">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E1E28BC5-424A-49F2-A073-363A2B52D0E1}"/>
                </a:ext>
              </a:extLst>
            </p:cNvPr>
            <p:cNvSpPr/>
            <p:nvPr/>
          </p:nvSpPr>
          <p:spPr>
            <a:xfrm>
              <a:off x="520700" y="3543300"/>
              <a:ext cx="2413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52" name="平行四边形 51">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5149B6B5-5095-4EA5-9A4A-1F81BA3FE1C4}"/>
                </a:ext>
              </a:extLst>
            </p:cNvPr>
            <p:cNvSpPr/>
            <p:nvPr/>
          </p:nvSpPr>
          <p:spPr>
            <a:xfrm>
              <a:off x="558800" y="3479800"/>
              <a:ext cx="1651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53" name="平行四边形 52">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06C168D3-5F9A-474C-ABAF-66B99CE61C58}"/>
                </a:ext>
              </a:extLst>
            </p:cNvPr>
            <p:cNvSpPr/>
            <p:nvPr/>
          </p:nvSpPr>
          <p:spPr>
            <a:xfrm>
              <a:off x="762000" y="3403600"/>
              <a:ext cx="1524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54" name="平行四边形 53">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7B22A6AE-E7E5-47F9-9003-A6C9787D064F}"/>
                </a:ext>
              </a:extLst>
            </p:cNvPr>
            <p:cNvSpPr/>
            <p:nvPr/>
          </p:nvSpPr>
          <p:spPr>
            <a:xfrm>
              <a:off x="901700" y="2908300"/>
              <a:ext cx="2159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55" name="平行四边形 54">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26F207C1-C67D-4198-AC28-FF6E1C101064}"/>
                </a:ext>
              </a:extLst>
            </p:cNvPr>
            <p:cNvSpPr/>
            <p:nvPr/>
          </p:nvSpPr>
          <p:spPr>
            <a:xfrm>
              <a:off x="965200" y="2832100"/>
              <a:ext cx="2032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56" name="平行四边形 55">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31315341-5E9A-4671-9E06-41BD25D3A83B}"/>
                </a:ext>
              </a:extLst>
            </p:cNvPr>
            <p:cNvSpPr/>
            <p:nvPr/>
          </p:nvSpPr>
          <p:spPr>
            <a:xfrm>
              <a:off x="1117600" y="3238500"/>
              <a:ext cx="1270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57" name="平行四边形 56">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430E5C74-08C9-4156-A7BC-69E539B32217}"/>
                </a:ext>
              </a:extLst>
            </p:cNvPr>
            <p:cNvSpPr/>
            <p:nvPr/>
          </p:nvSpPr>
          <p:spPr>
            <a:xfrm>
              <a:off x="1231900" y="3378200"/>
              <a:ext cx="1651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58" name="平行四边形 57">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04F945A0-BDB0-4A5F-B793-227623FDD392}"/>
                </a:ext>
              </a:extLst>
            </p:cNvPr>
            <p:cNvSpPr/>
            <p:nvPr/>
          </p:nvSpPr>
          <p:spPr>
            <a:xfrm>
              <a:off x="1371600" y="3340100"/>
              <a:ext cx="2540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59" name="平行四边形 58">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FA98E898-9272-4FED-88BB-5ECD808CC88E}"/>
                </a:ext>
              </a:extLst>
            </p:cNvPr>
            <p:cNvSpPr/>
            <p:nvPr/>
          </p:nvSpPr>
          <p:spPr>
            <a:xfrm>
              <a:off x="1485900" y="3327400"/>
              <a:ext cx="2159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60" name="平行四边形 59">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6BE24BAB-65AC-42A3-AC19-100CD1BA17A6}"/>
                </a:ext>
              </a:extLst>
            </p:cNvPr>
            <p:cNvSpPr/>
            <p:nvPr/>
          </p:nvSpPr>
          <p:spPr>
            <a:xfrm>
              <a:off x="1651000" y="2844800"/>
              <a:ext cx="2413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61" name="平行四边形 60">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EDFAECB2-CF13-49C0-85F3-83CB4ECEBFD7}"/>
                </a:ext>
              </a:extLst>
            </p:cNvPr>
            <p:cNvSpPr/>
            <p:nvPr/>
          </p:nvSpPr>
          <p:spPr>
            <a:xfrm>
              <a:off x="1778000" y="2933700"/>
              <a:ext cx="1397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62" name="平行四边形 61">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8C19F3D2-49BB-4047-A673-53D44F5221FF}"/>
                </a:ext>
              </a:extLst>
            </p:cNvPr>
            <p:cNvSpPr/>
            <p:nvPr/>
          </p:nvSpPr>
          <p:spPr>
            <a:xfrm>
              <a:off x="1841500" y="3149600"/>
              <a:ext cx="1524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63" name="平行四边形 62">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9E4ED996-CDBD-4E26-814D-CA30323488E6}"/>
                </a:ext>
              </a:extLst>
            </p:cNvPr>
            <p:cNvSpPr/>
            <p:nvPr/>
          </p:nvSpPr>
          <p:spPr>
            <a:xfrm>
              <a:off x="1955800" y="3149600"/>
              <a:ext cx="2159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64" name="平行四边形 63">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D603CB9B-2DF2-402E-A840-15827E919D73}"/>
                </a:ext>
              </a:extLst>
            </p:cNvPr>
            <p:cNvSpPr/>
            <p:nvPr/>
          </p:nvSpPr>
          <p:spPr>
            <a:xfrm>
              <a:off x="2146300" y="2679700"/>
              <a:ext cx="1651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65" name="平行四边形 64">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FE1937F1-676C-45A1-A4A4-54E52CE86F8E}"/>
                </a:ext>
              </a:extLst>
            </p:cNvPr>
            <p:cNvSpPr/>
            <p:nvPr/>
          </p:nvSpPr>
          <p:spPr>
            <a:xfrm>
              <a:off x="2235200" y="2667000"/>
              <a:ext cx="2540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66" name="平行四边形 65">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5B0F7D3F-9417-4395-AF39-6905E237ED12}"/>
                </a:ext>
              </a:extLst>
            </p:cNvPr>
            <p:cNvSpPr/>
            <p:nvPr/>
          </p:nvSpPr>
          <p:spPr>
            <a:xfrm>
              <a:off x="2336800" y="3124200"/>
              <a:ext cx="1270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67" name="平行四边形 66">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11EB8241-ACE7-4906-91D9-41A3050BCE52}"/>
                </a:ext>
              </a:extLst>
            </p:cNvPr>
            <p:cNvSpPr/>
            <p:nvPr/>
          </p:nvSpPr>
          <p:spPr>
            <a:xfrm>
              <a:off x="2540000" y="2578100"/>
              <a:ext cx="1778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68" name="平行四边形 67">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7466AB86-739C-4719-8C86-09ED6197ADE4}"/>
                </a:ext>
              </a:extLst>
            </p:cNvPr>
            <p:cNvSpPr/>
            <p:nvPr/>
          </p:nvSpPr>
          <p:spPr>
            <a:xfrm>
              <a:off x="2667000" y="3048000"/>
              <a:ext cx="1270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69" name="平行四边形 68">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8816D66C-54DE-40F7-9262-60EBA216516C}"/>
                </a:ext>
              </a:extLst>
            </p:cNvPr>
            <p:cNvSpPr/>
            <p:nvPr/>
          </p:nvSpPr>
          <p:spPr>
            <a:xfrm>
              <a:off x="2819400" y="3352800"/>
              <a:ext cx="1905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70" name="平行四边形 69">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E01841F6-91B6-483F-9C47-1DA36C3B700B}"/>
                </a:ext>
              </a:extLst>
            </p:cNvPr>
            <p:cNvSpPr/>
            <p:nvPr/>
          </p:nvSpPr>
          <p:spPr>
            <a:xfrm>
              <a:off x="2921000" y="3454400"/>
              <a:ext cx="1778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71" name="平行四边形 70">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D08013C6-76DE-4B42-B3EE-EEAC3B233D9E}"/>
                </a:ext>
              </a:extLst>
            </p:cNvPr>
            <p:cNvSpPr/>
            <p:nvPr/>
          </p:nvSpPr>
          <p:spPr>
            <a:xfrm>
              <a:off x="2997200" y="3479800"/>
              <a:ext cx="2413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72" name="平行四边形 71">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5765E17F-5E57-498A-85CC-7B69B6F85607}"/>
                </a:ext>
              </a:extLst>
            </p:cNvPr>
            <p:cNvSpPr/>
            <p:nvPr/>
          </p:nvSpPr>
          <p:spPr>
            <a:xfrm>
              <a:off x="3086100" y="2908300"/>
              <a:ext cx="2286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73" name="平行四边形 72">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774CF02F-F037-4057-99D4-94C319094901}"/>
                </a:ext>
              </a:extLst>
            </p:cNvPr>
            <p:cNvSpPr/>
            <p:nvPr/>
          </p:nvSpPr>
          <p:spPr>
            <a:xfrm>
              <a:off x="3276600" y="2755900"/>
              <a:ext cx="1397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74" name="平行四边形 73">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9D683021-3B84-4C08-BCB3-56A3A04BE516}"/>
                </a:ext>
              </a:extLst>
            </p:cNvPr>
            <p:cNvSpPr/>
            <p:nvPr/>
          </p:nvSpPr>
          <p:spPr>
            <a:xfrm>
              <a:off x="3340100" y="2616200"/>
              <a:ext cx="2159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75" name="平行四边形 74">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FEAD6242-90DA-46A2-9A4F-C74E4421F0A2}"/>
                </a:ext>
              </a:extLst>
            </p:cNvPr>
            <p:cNvSpPr/>
            <p:nvPr/>
          </p:nvSpPr>
          <p:spPr>
            <a:xfrm>
              <a:off x="3467100" y="3136900"/>
              <a:ext cx="2286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76" name="平行四边形 75">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62CEAA51-7B60-4532-88F4-6F274CC32B9E}"/>
                </a:ext>
              </a:extLst>
            </p:cNvPr>
            <p:cNvSpPr/>
            <p:nvPr/>
          </p:nvSpPr>
          <p:spPr>
            <a:xfrm>
              <a:off x="3657600" y="3124200"/>
              <a:ext cx="2286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77" name="平行四边形 76">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9DBC0616-96FC-4315-9B99-B1044100F6FB}"/>
                </a:ext>
              </a:extLst>
            </p:cNvPr>
            <p:cNvSpPr/>
            <p:nvPr/>
          </p:nvSpPr>
          <p:spPr>
            <a:xfrm>
              <a:off x="3835400" y="2552700"/>
              <a:ext cx="2159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78" name="平行四边形 77">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1CF5AFC0-65BA-4295-9E79-79ACEA6043DA}"/>
                </a:ext>
              </a:extLst>
            </p:cNvPr>
            <p:cNvSpPr/>
            <p:nvPr/>
          </p:nvSpPr>
          <p:spPr>
            <a:xfrm>
              <a:off x="3860800" y="3479800"/>
              <a:ext cx="2540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79" name="平行四边形 78">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21619E17-6FE7-4263-8576-1A1DD55BBFDE}"/>
                </a:ext>
              </a:extLst>
            </p:cNvPr>
            <p:cNvSpPr/>
            <p:nvPr/>
          </p:nvSpPr>
          <p:spPr>
            <a:xfrm>
              <a:off x="4076700" y="3098800"/>
              <a:ext cx="2032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80" name="平行四边形 79">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6424E186-7575-436F-885E-D6DB6443C7B5}"/>
                </a:ext>
              </a:extLst>
            </p:cNvPr>
            <p:cNvSpPr/>
            <p:nvPr/>
          </p:nvSpPr>
          <p:spPr>
            <a:xfrm>
              <a:off x="4140200" y="2882900"/>
              <a:ext cx="1270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81" name="平行四边形 80">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F6F087E6-3C2F-4FF7-8A8E-C3865829EFD1}"/>
                </a:ext>
              </a:extLst>
            </p:cNvPr>
            <p:cNvSpPr/>
            <p:nvPr/>
          </p:nvSpPr>
          <p:spPr>
            <a:xfrm>
              <a:off x="4279900" y="3225800"/>
              <a:ext cx="1270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82" name="平行四边形 81">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ACD7ADB2-92C0-466A-BDE9-D8EAF52F0725}"/>
                </a:ext>
              </a:extLst>
            </p:cNvPr>
            <p:cNvSpPr/>
            <p:nvPr/>
          </p:nvSpPr>
          <p:spPr>
            <a:xfrm>
              <a:off x="4381500" y="2590800"/>
              <a:ext cx="1524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83" name="平行四边形 82">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63E37F66-CDF9-427D-8A25-A1F23F4534F0}"/>
                </a:ext>
              </a:extLst>
            </p:cNvPr>
            <p:cNvSpPr/>
            <p:nvPr/>
          </p:nvSpPr>
          <p:spPr>
            <a:xfrm>
              <a:off x="4584700" y="3517900"/>
              <a:ext cx="1524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84" name="平行四边形 83">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6B8DD463-6528-4C3D-B520-DED643DCAF49}"/>
                </a:ext>
              </a:extLst>
            </p:cNvPr>
            <p:cNvSpPr/>
            <p:nvPr/>
          </p:nvSpPr>
          <p:spPr>
            <a:xfrm>
              <a:off x="4686300" y="3568700"/>
              <a:ext cx="1524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85" name="平行四边形 84">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93568D01-AF62-4AAD-A0F9-48E4674EF083}"/>
                </a:ext>
              </a:extLst>
            </p:cNvPr>
            <p:cNvSpPr/>
            <p:nvPr/>
          </p:nvSpPr>
          <p:spPr>
            <a:xfrm>
              <a:off x="4762500" y="2806700"/>
              <a:ext cx="1905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86" name="平行四边形 85">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DFD11840-8019-48D6-BAB6-CCE129FC8A58}"/>
                </a:ext>
              </a:extLst>
            </p:cNvPr>
            <p:cNvSpPr/>
            <p:nvPr/>
          </p:nvSpPr>
          <p:spPr>
            <a:xfrm>
              <a:off x="4953000" y="3543300"/>
              <a:ext cx="1651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87" name="平行四边形 86">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9B055C6D-0CB5-4EA6-A5D8-00EF13066C85}"/>
                </a:ext>
              </a:extLst>
            </p:cNvPr>
            <p:cNvSpPr/>
            <p:nvPr/>
          </p:nvSpPr>
          <p:spPr>
            <a:xfrm>
              <a:off x="5029200" y="2895600"/>
              <a:ext cx="2413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88" name="平行四边形 87">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14C94279-AF37-4C63-BDBD-9EE89C066F7C}"/>
                </a:ext>
              </a:extLst>
            </p:cNvPr>
            <p:cNvSpPr/>
            <p:nvPr/>
          </p:nvSpPr>
          <p:spPr>
            <a:xfrm>
              <a:off x="5156200" y="2641600"/>
              <a:ext cx="1651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89" name="平行四边形 88">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CB848502-A435-49EB-9758-A10C72B5C5C3}"/>
                </a:ext>
              </a:extLst>
            </p:cNvPr>
            <p:cNvSpPr/>
            <p:nvPr/>
          </p:nvSpPr>
          <p:spPr>
            <a:xfrm>
              <a:off x="5334000" y="2895600"/>
              <a:ext cx="1270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90" name="平行四边形 89">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2CD75EDF-986A-46D9-80C2-D7E2AB04BBDA}"/>
                </a:ext>
              </a:extLst>
            </p:cNvPr>
            <p:cNvSpPr/>
            <p:nvPr/>
          </p:nvSpPr>
          <p:spPr>
            <a:xfrm>
              <a:off x="5422900" y="3048000"/>
              <a:ext cx="1651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91" name="平行四边形 90">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675E15B9-1DFB-49A9-A016-3942B3D6354B}"/>
                </a:ext>
              </a:extLst>
            </p:cNvPr>
            <p:cNvSpPr/>
            <p:nvPr/>
          </p:nvSpPr>
          <p:spPr>
            <a:xfrm>
              <a:off x="5549900" y="3251200"/>
              <a:ext cx="2159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92" name="平行四边形 91">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9F6B9F0E-5EF5-4484-A6B9-8A97077E56F6}"/>
                </a:ext>
              </a:extLst>
            </p:cNvPr>
            <p:cNvSpPr/>
            <p:nvPr/>
          </p:nvSpPr>
          <p:spPr>
            <a:xfrm>
              <a:off x="5727700" y="2743200"/>
              <a:ext cx="1778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93" name="平行四边形 92">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5A512748-6982-4312-B552-AFA783E25874}"/>
                </a:ext>
              </a:extLst>
            </p:cNvPr>
            <p:cNvSpPr/>
            <p:nvPr/>
          </p:nvSpPr>
          <p:spPr>
            <a:xfrm>
              <a:off x="5778500" y="3568700"/>
              <a:ext cx="2413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94" name="平行四边形 93">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2A0DE683-757A-4D33-8598-216B7722F624}"/>
                </a:ext>
              </a:extLst>
            </p:cNvPr>
            <p:cNvSpPr/>
            <p:nvPr/>
          </p:nvSpPr>
          <p:spPr>
            <a:xfrm>
              <a:off x="5943600" y="3149600"/>
              <a:ext cx="1651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95" name="平行四边形 94">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FE36973E-F581-43B6-A4EC-D063B22916EB}"/>
                </a:ext>
              </a:extLst>
            </p:cNvPr>
            <p:cNvSpPr/>
            <p:nvPr/>
          </p:nvSpPr>
          <p:spPr>
            <a:xfrm>
              <a:off x="6108700" y="2794000"/>
              <a:ext cx="2286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96" name="平行四边形 95">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5052E5C7-4ABA-4A99-A4BB-4768B6DC476B}"/>
                </a:ext>
              </a:extLst>
            </p:cNvPr>
            <p:cNvSpPr/>
            <p:nvPr/>
          </p:nvSpPr>
          <p:spPr>
            <a:xfrm>
              <a:off x="6248400" y="3365500"/>
              <a:ext cx="2540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97" name="平行四边形 96">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A51EF84B-2CC1-47F6-AFF0-9B1648A51EC4}"/>
                </a:ext>
              </a:extLst>
            </p:cNvPr>
            <p:cNvSpPr/>
            <p:nvPr/>
          </p:nvSpPr>
          <p:spPr>
            <a:xfrm>
              <a:off x="6273800" y="3225800"/>
              <a:ext cx="1778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98" name="平行四边形 97">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63F2E40F-0D2C-40FF-B990-FBA39D01F11C}"/>
                </a:ext>
              </a:extLst>
            </p:cNvPr>
            <p:cNvSpPr/>
            <p:nvPr/>
          </p:nvSpPr>
          <p:spPr>
            <a:xfrm>
              <a:off x="6464300" y="3543300"/>
              <a:ext cx="2413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99" name="平行四边形 98">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84A194F1-A7C2-4FFB-B808-A54B1D2B45DA}"/>
                </a:ext>
              </a:extLst>
            </p:cNvPr>
            <p:cNvSpPr/>
            <p:nvPr/>
          </p:nvSpPr>
          <p:spPr>
            <a:xfrm>
              <a:off x="6540500" y="3365500"/>
              <a:ext cx="2413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00" name="平行四边形 99">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1C263048-CE41-43DA-8B80-97735F164DD2}"/>
                </a:ext>
              </a:extLst>
            </p:cNvPr>
            <p:cNvSpPr/>
            <p:nvPr/>
          </p:nvSpPr>
          <p:spPr>
            <a:xfrm>
              <a:off x="6654800" y="3352800"/>
              <a:ext cx="1397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01" name="平行四边形 100">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D527F366-5AE1-415B-9803-D1ABD88B6173}"/>
                </a:ext>
              </a:extLst>
            </p:cNvPr>
            <p:cNvSpPr/>
            <p:nvPr/>
          </p:nvSpPr>
          <p:spPr>
            <a:xfrm>
              <a:off x="6845300" y="2616200"/>
              <a:ext cx="2032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02" name="平行四边形 101">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C2CE9183-3ADF-477F-BBDF-ABC619F223FB}"/>
                </a:ext>
              </a:extLst>
            </p:cNvPr>
            <p:cNvSpPr/>
            <p:nvPr/>
          </p:nvSpPr>
          <p:spPr>
            <a:xfrm>
              <a:off x="6946900" y="2565400"/>
              <a:ext cx="1270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03" name="平行四边形 102">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DB1E311B-937A-4F25-9123-20D2B996DD87}"/>
                </a:ext>
              </a:extLst>
            </p:cNvPr>
            <p:cNvSpPr/>
            <p:nvPr/>
          </p:nvSpPr>
          <p:spPr>
            <a:xfrm>
              <a:off x="7035800" y="3378200"/>
              <a:ext cx="2540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04" name="平行四边形 103">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0E6E559A-2083-44A9-A66D-B03BA1DFB15F}"/>
                </a:ext>
              </a:extLst>
            </p:cNvPr>
            <p:cNvSpPr/>
            <p:nvPr/>
          </p:nvSpPr>
          <p:spPr>
            <a:xfrm>
              <a:off x="7239000" y="3035300"/>
              <a:ext cx="1270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05" name="平行四边形 104">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88653E7E-0305-48F0-891A-AA4A671F07C5}"/>
                </a:ext>
              </a:extLst>
            </p:cNvPr>
            <p:cNvSpPr/>
            <p:nvPr/>
          </p:nvSpPr>
          <p:spPr>
            <a:xfrm>
              <a:off x="7302500" y="3365500"/>
              <a:ext cx="1397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06" name="平行四边形 105">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843D1A50-F817-4251-B92E-2534C8923279}"/>
                </a:ext>
              </a:extLst>
            </p:cNvPr>
            <p:cNvSpPr/>
            <p:nvPr/>
          </p:nvSpPr>
          <p:spPr>
            <a:xfrm>
              <a:off x="7429500" y="3543300"/>
              <a:ext cx="2540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07" name="平行四边形 106">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391FEDC6-AB3F-4A63-804A-053CFC2C104D}"/>
                </a:ext>
              </a:extLst>
            </p:cNvPr>
            <p:cNvSpPr/>
            <p:nvPr/>
          </p:nvSpPr>
          <p:spPr>
            <a:xfrm>
              <a:off x="7531100" y="2679700"/>
              <a:ext cx="1397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08" name="平行四边形 107">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9FBD76CD-23EE-4687-A758-2C2D140D8763}"/>
                </a:ext>
              </a:extLst>
            </p:cNvPr>
            <p:cNvSpPr/>
            <p:nvPr/>
          </p:nvSpPr>
          <p:spPr>
            <a:xfrm>
              <a:off x="7772400" y="3009900"/>
              <a:ext cx="2413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09" name="平行四边形 108">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66C36C63-DE28-4595-8899-56623EE83FDD}"/>
                </a:ext>
              </a:extLst>
            </p:cNvPr>
            <p:cNvSpPr/>
            <p:nvPr/>
          </p:nvSpPr>
          <p:spPr>
            <a:xfrm>
              <a:off x="7810500" y="3429000"/>
              <a:ext cx="2286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10" name="平行四边形 109">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C5225DB2-E4D9-4159-A3CC-7B6625EA2AF1}"/>
                </a:ext>
              </a:extLst>
            </p:cNvPr>
            <p:cNvSpPr/>
            <p:nvPr/>
          </p:nvSpPr>
          <p:spPr>
            <a:xfrm>
              <a:off x="7962900" y="2552700"/>
              <a:ext cx="1778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11" name="平行四边形 110">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A970C69C-4DB0-4EF9-9F8C-3DA7F2C55CE6}"/>
                </a:ext>
              </a:extLst>
            </p:cNvPr>
            <p:cNvSpPr/>
            <p:nvPr/>
          </p:nvSpPr>
          <p:spPr>
            <a:xfrm>
              <a:off x="8051800" y="3009900"/>
              <a:ext cx="1905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12" name="平行四边形 111">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2F4507A1-A3EF-406F-8053-DFA12CFF95DB}"/>
                </a:ext>
              </a:extLst>
            </p:cNvPr>
            <p:cNvSpPr/>
            <p:nvPr/>
          </p:nvSpPr>
          <p:spPr>
            <a:xfrm>
              <a:off x="8280400" y="3213100"/>
              <a:ext cx="1270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13" name="平行四边形 112">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9452DD85-D9FD-4228-9EC7-4DCC8C58539B}"/>
                </a:ext>
              </a:extLst>
            </p:cNvPr>
            <p:cNvSpPr/>
            <p:nvPr/>
          </p:nvSpPr>
          <p:spPr>
            <a:xfrm>
              <a:off x="8293100" y="3073400"/>
              <a:ext cx="1905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14" name="平行四边形 113">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5BED6699-E0CF-4EF7-8E56-D12360070C29}"/>
                </a:ext>
              </a:extLst>
            </p:cNvPr>
            <p:cNvSpPr/>
            <p:nvPr/>
          </p:nvSpPr>
          <p:spPr>
            <a:xfrm>
              <a:off x="8509000" y="2857500"/>
              <a:ext cx="2286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15" name="平行四边形 114">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806BED2C-0A91-4C90-B6E3-739387F1EF0F}"/>
                </a:ext>
              </a:extLst>
            </p:cNvPr>
            <p:cNvSpPr/>
            <p:nvPr/>
          </p:nvSpPr>
          <p:spPr>
            <a:xfrm>
              <a:off x="8610600" y="3505200"/>
              <a:ext cx="1651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16" name="平行四边形 115">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F2BD594A-D0F4-4855-B76E-30F03EF4CFE1}"/>
                </a:ext>
              </a:extLst>
            </p:cNvPr>
            <p:cNvSpPr/>
            <p:nvPr/>
          </p:nvSpPr>
          <p:spPr>
            <a:xfrm>
              <a:off x="8750300" y="3492500"/>
              <a:ext cx="1397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17" name="平行四边形 116">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9C43DC3A-5BE4-4CA9-9717-8ABE5CCF15C7}"/>
                </a:ext>
              </a:extLst>
            </p:cNvPr>
            <p:cNvSpPr/>
            <p:nvPr/>
          </p:nvSpPr>
          <p:spPr>
            <a:xfrm>
              <a:off x="8851900" y="2654300"/>
              <a:ext cx="2540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18" name="平行四边形 117">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3705D028-70A7-4CEF-895F-CCC52EE3D0EC}"/>
                </a:ext>
              </a:extLst>
            </p:cNvPr>
            <p:cNvSpPr/>
            <p:nvPr/>
          </p:nvSpPr>
          <p:spPr>
            <a:xfrm>
              <a:off x="9042400" y="2730500"/>
              <a:ext cx="2286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19" name="平行四边形 118">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DC7599EB-0322-4A6A-8646-E72D3BE5E79D}"/>
                </a:ext>
              </a:extLst>
            </p:cNvPr>
            <p:cNvSpPr/>
            <p:nvPr/>
          </p:nvSpPr>
          <p:spPr>
            <a:xfrm>
              <a:off x="9144000" y="2616200"/>
              <a:ext cx="1397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20" name="平行四边形 119">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354312D6-E60B-4A3B-B376-60553F124685}"/>
                </a:ext>
              </a:extLst>
            </p:cNvPr>
            <p:cNvSpPr/>
            <p:nvPr/>
          </p:nvSpPr>
          <p:spPr>
            <a:xfrm>
              <a:off x="9182100" y="2959100"/>
              <a:ext cx="165100" cy="254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21" name="平行四边形 120">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1EB20AD3-AA3B-48E0-A151-58214198FFA0}"/>
                </a:ext>
              </a:extLst>
            </p:cNvPr>
            <p:cNvSpPr/>
            <p:nvPr/>
          </p:nvSpPr>
          <p:spPr>
            <a:xfrm>
              <a:off x="9410700" y="3022600"/>
              <a:ext cx="2159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22" name="平行四边形 121">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F594CC70-A062-4C96-B732-14860AC17C30}"/>
                </a:ext>
              </a:extLst>
            </p:cNvPr>
            <p:cNvSpPr/>
            <p:nvPr/>
          </p:nvSpPr>
          <p:spPr>
            <a:xfrm>
              <a:off x="9499600" y="2717800"/>
              <a:ext cx="228600" cy="12700"/>
            </a:xfrm>
            <a:prstGeom prst="parallelogram">
              <a:avLst>
                <a:gd name="adj" fmla="val 34099"/>
              </a:avLst>
            </a:prstGeom>
            <a:solidFill>
              <a:srgbClr val="A1249B"/>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23" name="平行四边形 122">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500DFDB6-F515-467B-AD6D-687691E10382}"/>
                </a:ext>
              </a:extLst>
            </p:cNvPr>
            <p:cNvSpPr/>
            <p:nvPr/>
          </p:nvSpPr>
          <p:spPr>
            <a:xfrm>
              <a:off x="-2235200" y="2667000"/>
              <a:ext cx="1270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24" name="平行四边形 123">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364D28DF-63C8-468A-B895-782316825C92}"/>
                </a:ext>
              </a:extLst>
            </p:cNvPr>
            <p:cNvSpPr/>
            <p:nvPr/>
          </p:nvSpPr>
          <p:spPr>
            <a:xfrm>
              <a:off x="-2120900" y="3505200"/>
              <a:ext cx="1778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25" name="平行四边形 124">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C929C352-166E-4FE5-98CD-0304245132F0}"/>
                </a:ext>
              </a:extLst>
            </p:cNvPr>
            <p:cNvSpPr/>
            <p:nvPr/>
          </p:nvSpPr>
          <p:spPr>
            <a:xfrm>
              <a:off x="-1917700" y="3086100"/>
              <a:ext cx="1651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26" name="平行四边形 125">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BCD43DE4-3DDC-4FDA-BDBA-182D78B37D36}"/>
                </a:ext>
              </a:extLst>
            </p:cNvPr>
            <p:cNvSpPr/>
            <p:nvPr/>
          </p:nvSpPr>
          <p:spPr>
            <a:xfrm>
              <a:off x="-1866900" y="2908300"/>
              <a:ext cx="1778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27" name="平行四边形 126">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E83D9416-2FC7-46EF-9297-D3AFB9F65FBE}"/>
                </a:ext>
              </a:extLst>
            </p:cNvPr>
            <p:cNvSpPr/>
            <p:nvPr/>
          </p:nvSpPr>
          <p:spPr>
            <a:xfrm>
              <a:off x="-1625600" y="2882900"/>
              <a:ext cx="2159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28" name="平行四边形 127">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515AB0DA-AC7B-408E-B2C2-91791361D210}"/>
                </a:ext>
              </a:extLst>
            </p:cNvPr>
            <p:cNvSpPr/>
            <p:nvPr/>
          </p:nvSpPr>
          <p:spPr>
            <a:xfrm>
              <a:off x="-1600200" y="2908300"/>
              <a:ext cx="2413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29" name="平行四边形 128">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F0A9696E-1036-4CBE-ABDE-B9C8937AAFF2}"/>
                </a:ext>
              </a:extLst>
            </p:cNvPr>
            <p:cNvSpPr/>
            <p:nvPr/>
          </p:nvSpPr>
          <p:spPr>
            <a:xfrm>
              <a:off x="-1447800" y="3263900"/>
              <a:ext cx="2286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30" name="平行四边形 129">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2B53CB13-1DB3-4F29-83CE-E9DE53F70D40}"/>
                </a:ext>
              </a:extLst>
            </p:cNvPr>
            <p:cNvSpPr/>
            <p:nvPr/>
          </p:nvSpPr>
          <p:spPr>
            <a:xfrm>
              <a:off x="-1244600" y="2705100"/>
              <a:ext cx="2540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31" name="平行四边形 130">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A181B7A5-161B-4768-8E86-BB8B5415ED67}"/>
                </a:ext>
              </a:extLst>
            </p:cNvPr>
            <p:cNvSpPr/>
            <p:nvPr/>
          </p:nvSpPr>
          <p:spPr>
            <a:xfrm>
              <a:off x="-1231900" y="3314700"/>
              <a:ext cx="2540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32" name="平行四边形 131">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8DFA4774-C3CB-46D3-9E7F-E4D844178A26}"/>
                </a:ext>
              </a:extLst>
            </p:cNvPr>
            <p:cNvSpPr/>
            <p:nvPr/>
          </p:nvSpPr>
          <p:spPr>
            <a:xfrm>
              <a:off x="-1041400" y="3022600"/>
              <a:ext cx="2032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33" name="平行四边形 132">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B5AC7796-0B39-49DD-BCF5-032B874A9E60}"/>
                </a:ext>
              </a:extLst>
            </p:cNvPr>
            <p:cNvSpPr/>
            <p:nvPr/>
          </p:nvSpPr>
          <p:spPr>
            <a:xfrm>
              <a:off x="-876300" y="2679700"/>
              <a:ext cx="1651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34" name="平行四边形 133">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BA095EA5-26C8-4838-B832-4D9F47064E31}"/>
                </a:ext>
              </a:extLst>
            </p:cNvPr>
            <p:cNvSpPr/>
            <p:nvPr/>
          </p:nvSpPr>
          <p:spPr>
            <a:xfrm>
              <a:off x="-812800" y="3175000"/>
              <a:ext cx="2286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35" name="平行四边形 134">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23425101-DCCC-4A6F-9F41-C9A72491C2B9}"/>
                </a:ext>
              </a:extLst>
            </p:cNvPr>
            <p:cNvSpPr/>
            <p:nvPr/>
          </p:nvSpPr>
          <p:spPr>
            <a:xfrm>
              <a:off x="-711200" y="3302000"/>
              <a:ext cx="2286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36" name="平行四边形 135">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20E838BD-AF4D-45CA-8B49-6FEC90D90CBB}"/>
                </a:ext>
              </a:extLst>
            </p:cNvPr>
            <p:cNvSpPr/>
            <p:nvPr/>
          </p:nvSpPr>
          <p:spPr>
            <a:xfrm>
              <a:off x="-533400" y="3352800"/>
              <a:ext cx="1905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37" name="平行四边形 136">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996F252E-2869-4FC9-B6E6-390125F661BB}"/>
                </a:ext>
              </a:extLst>
            </p:cNvPr>
            <p:cNvSpPr/>
            <p:nvPr/>
          </p:nvSpPr>
          <p:spPr>
            <a:xfrm>
              <a:off x="-381000" y="3136900"/>
              <a:ext cx="2286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38" name="平行四边形 137">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78030B9A-798A-4045-84A5-76BE7052BD0C}"/>
                </a:ext>
              </a:extLst>
            </p:cNvPr>
            <p:cNvSpPr/>
            <p:nvPr/>
          </p:nvSpPr>
          <p:spPr>
            <a:xfrm>
              <a:off x="-292100" y="3403600"/>
              <a:ext cx="2159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39" name="平行四边形 138">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2449A9EB-3378-40C7-9DFF-AED7A0321A67}"/>
                </a:ext>
              </a:extLst>
            </p:cNvPr>
            <p:cNvSpPr/>
            <p:nvPr/>
          </p:nvSpPr>
          <p:spPr>
            <a:xfrm>
              <a:off x="-203200" y="3175000"/>
              <a:ext cx="2286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40" name="平行四边形 139">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5B841754-6564-4CBC-8D9B-CAC20B07DE32}"/>
                </a:ext>
              </a:extLst>
            </p:cNvPr>
            <p:cNvSpPr/>
            <p:nvPr/>
          </p:nvSpPr>
          <p:spPr>
            <a:xfrm>
              <a:off x="25400" y="2882900"/>
              <a:ext cx="2286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41" name="平行四边形 140">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F8F74253-969B-4164-9D9E-2812E7E64137}"/>
                </a:ext>
              </a:extLst>
            </p:cNvPr>
            <p:cNvSpPr/>
            <p:nvPr/>
          </p:nvSpPr>
          <p:spPr>
            <a:xfrm>
              <a:off x="50800" y="3149600"/>
              <a:ext cx="1778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42" name="平行四边形 141">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574EE540-66A1-475F-AF94-04298E1F4578}"/>
                </a:ext>
              </a:extLst>
            </p:cNvPr>
            <p:cNvSpPr/>
            <p:nvPr/>
          </p:nvSpPr>
          <p:spPr>
            <a:xfrm>
              <a:off x="177800" y="3048000"/>
              <a:ext cx="2159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43" name="平行四边形 142">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6738FE24-05B9-47A0-A995-4A04195E1A8C}"/>
                </a:ext>
              </a:extLst>
            </p:cNvPr>
            <p:cNvSpPr/>
            <p:nvPr/>
          </p:nvSpPr>
          <p:spPr>
            <a:xfrm>
              <a:off x="381000" y="3149600"/>
              <a:ext cx="2159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44" name="平行四边形 143">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83EE5A22-06BE-4B3B-8EF4-1B0B2B180AEB}"/>
                </a:ext>
              </a:extLst>
            </p:cNvPr>
            <p:cNvSpPr/>
            <p:nvPr/>
          </p:nvSpPr>
          <p:spPr>
            <a:xfrm>
              <a:off x="533400" y="3556000"/>
              <a:ext cx="1905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45" name="平行四边形 144">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DBF1C99A-1E2B-443F-BDFD-3B8A1B6173BD}"/>
                </a:ext>
              </a:extLst>
            </p:cNvPr>
            <p:cNvSpPr/>
            <p:nvPr/>
          </p:nvSpPr>
          <p:spPr>
            <a:xfrm>
              <a:off x="609600" y="2628900"/>
              <a:ext cx="1905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46" name="平行四边形 145">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CB9A0A56-B39B-4438-8E51-81F8C368A1D5}"/>
                </a:ext>
              </a:extLst>
            </p:cNvPr>
            <p:cNvSpPr/>
            <p:nvPr/>
          </p:nvSpPr>
          <p:spPr>
            <a:xfrm>
              <a:off x="673100" y="3149600"/>
              <a:ext cx="2286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47" name="平行四边形 146">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2000F856-DFFD-4976-92FC-57C8DA897F0B}"/>
                </a:ext>
              </a:extLst>
            </p:cNvPr>
            <p:cNvSpPr/>
            <p:nvPr/>
          </p:nvSpPr>
          <p:spPr>
            <a:xfrm>
              <a:off x="812800" y="3594100"/>
              <a:ext cx="1651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48" name="平行四边形 147">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3DB7F998-7EB1-4388-AFF3-C7CD85197F7B}"/>
                </a:ext>
              </a:extLst>
            </p:cNvPr>
            <p:cNvSpPr/>
            <p:nvPr/>
          </p:nvSpPr>
          <p:spPr>
            <a:xfrm>
              <a:off x="1028700" y="2870200"/>
              <a:ext cx="1397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49" name="平行四边形 148">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9C88DF8E-2757-4AE6-A557-7F48952350A6}"/>
                </a:ext>
              </a:extLst>
            </p:cNvPr>
            <p:cNvSpPr/>
            <p:nvPr/>
          </p:nvSpPr>
          <p:spPr>
            <a:xfrm>
              <a:off x="1143000" y="3416300"/>
              <a:ext cx="1778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50" name="平行四边形 149">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ADFE82ED-9573-4F94-8E2A-8CA165056F05}"/>
                </a:ext>
              </a:extLst>
            </p:cNvPr>
            <p:cNvSpPr/>
            <p:nvPr/>
          </p:nvSpPr>
          <p:spPr>
            <a:xfrm>
              <a:off x="1257300" y="3390900"/>
              <a:ext cx="1778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51" name="平行四边形 150">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2DCE19EA-DA15-4B9E-95F9-686BA3B5907D}"/>
                </a:ext>
              </a:extLst>
            </p:cNvPr>
            <p:cNvSpPr/>
            <p:nvPr/>
          </p:nvSpPr>
          <p:spPr>
            <a:xfrm>
              <a:off x="1358900" y="3594100"/>
              <a:ext cx="1905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52" name="平行四边形 151">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1BF43F27-FBE6-49FD-A49D-AC18D41B92D7}"/>
                </a:ext>
              </a:extLst>
            </p:cNvPr>
            <p:cNvSpPr/>
            <p:nvPr/>
          </p:nvSpPr>
          <p:spPr>
            <a:xfrm>
              <a:off x="1524000" y="3276600"/>
              <a:ext cx="2032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53" name="平行四边形 152">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22AA995F-0AB8-4C83-A973-7714E036247F}"/>
                </a:ext>
              </a:extLst>
            </p:cNvPr>
            <p:cNvSpPr/>
            <p:nvPr/>
          </p:nvSpPr>
          <p:spPr>
            <a:xfrm>
              <a:off x="1625600" y="2971800"/>
              <a:ext cx="2032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54" name="平行四边形 153">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B31BA9B4-CF14-45BD-81EF-D98CA5A47D1A}"/>
                </a:ext>
              </a:extLst>
            </p:cNvPr>
            <p:cNvSpPr/>
            <p:nvPr/>
          </p:nvSpPr>
          <p:spPr>
            <a:xfrm>
              <a:off x="1739900" y="3060700"/>
              <a:ext cx="2413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55" name="平行四边形 154">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AE9359CE-ED51-454F-B898-1482D0DCB083}"/>
                </a:ext>
              </a:extLst>
            </p:cNvPr>
            <p:cNvSpPr/>
            <p:nvPr/>
          </p:nvSpPr>
          <p:spPr>
            <a:xfrm>
              <a:off x="1930400" y="3086100"/>
              <a:ext cx="2286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56" name="平行四边形 155">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918FF04F-A621-4D95-B094-0A8C9D7ABDDA}"/>
                </a:ext>
              </a:extLst>
            </p:cNvPr>
            <p:cNvSpPr/>
            <p:nvPr/>
          </p:nvSpPr>
          <p:spPr>
            <a:xfrm>
              <a:off x="2006600" y="2641600"/>
              <a:ext cx="2540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57" name="平行四边形 156">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13A89EF5-0B04-4251-9E6A-79C19D97FF36}"/>
                </a:ext>
              </a:extLst>
            </p:cNvPr>
            <p:cNvSpPr/>
            <p:nvPr/>
          </p:nvSpPr>
          <p:spPr>
            <a:xfrm>
              <a:off x="2120900" y="2819400"/>
              <a:ext cx="1524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58" name="平行四边形 157">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6C787375-5FEB-4FCC-990B-172FC14338B2}"/>
                </a:ext>
              </a:extLst>
            </p:cNvPr>
            <p:cNvSpPr/>
            <p:nvPr/>
          </p:nvSpPr>
          <p:spPr>
            <a:xfrm>
              <a:off x="2209800" y="2997200"/>
              <a:ext cx="2159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59" name="平行四边形 158">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0357D520-A721-43B1-9AD9-C990423D9496}"/>
                </a:ext>
              </a:extLst>
            </p:cNvPr>
            <p:cNvSpPr/>
            <p:nvPr/>
          </p:nvSpPr>
          <p:spPr>
            <a:xfrm>
              <a:off x="2387600" y="3200400"/>
              <a:ext cx="1905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60" name="平行四边形 159">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7F70DF08-DD57-47AD-BFE5-102B5E7D7718}"/>
                </a:ext>
              </a:extLst>
            </p:cNvPr>
            <p:cNvSpPr/>
            <p:nvPr/>
          </p:nvSpPr>
          <p:spPr>
            <a:xfrm>
              <a:off x="2489200" y="3263900"/>
              <a:ext cx="1270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61" name="平行四边形 160">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4332DDCF-F48C-4D06-8884-CD6FD1710178}"/>
                </a:ext>
              </a:extLst>
            </p:cNvPr>
            <p:cNvSpPr/>
            <p:nvPr/>
          </p:nvSpPr>
          <p:spPr>
            <a:xfrm>
              <a:off x="2578100" y="3187700"/>
              <a:ext cx="1397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62" name="平行四边形 161">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E19E7C86-2B70-4856-BA71-52895DA86944}"/>
                </a:ext>
              </a:extLst>
            </p:cNvPr>
            <p:cNvSpPr/>
            <p:nvPr/>
          </p:nvSpPr>
          <p:spPr>
            <a:xfrm>
              <a:off x="2781300" y="3225800"/>
              <a:ext cx="1778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63" name="平行四边形 162">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615DADF2-DBA4-43C4-A748-300CD8D0B60E}"/>
                </a:ext>
              </a:extLst>
            </p:cNvPr>
            <p:cNvSpPr/>
            <p:nvPr/>
          </p:nvSpPr>
          <p:spPr>
            <a:xfrm>
              <a:off x="2933700" y="3505200"/>
              <a:ext cx="1397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64" name="平行四边形 163">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71BF6E18-FF5C-48A2-B2D9-8AA01133E41E}"/>
                </a:ext>
              </a:extLst>
            </p:cNvPr>
            <p:cNvSpPr/>
            <p:nvPr/>
          </p:nvSpPr>
          <p:spPr>
            <a:xfrm>
              <a:off x="3073400" y="3048000"/>
              <a:ext cx="1905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65" name="平行四边形 164">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8CE2549B-4273-4DB0-B54D-7B296948AED5}"/>
                </a:ext>
              </a:extLst>
            </p:cNvPr>
            <p:cNvSpPr/>
            <p:nvPr/>
          </p:nvSpPr>
          <p:spPr>
            <a:xfrm>
              <a:off x="3187700" y="2578100"/>
              <a:ext cx="1651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66" name="平行四边形 165">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F4CE575A-CDFF-42CF-9853-EC0BFE91B35F}"/>
                </a:ext>
              </a:extLst>
            </p:cNvPr>
            <p:cNvSpPr/>
            <p:nvPr/>
          </p:nvSpPr>
          <p:spPr>
            <a:xfrm>
              <a:off x="3327400" y="3594100"/>
              <a:ext cx="2540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67" name="平行四边形 166">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26E69FED-29A5-4F7C-9C88-82F52EBC17F4}"/>
                </a:ext>
              </a:extLst>
            </p:cNvPr>
            <p:cNvSpPr/>
            <p:nvPr/>
          </p:nvSpPr>
          <p:spPr>
            <a:xfrm>
              <a:off x="3390900" y="3530600"/>
              <a:ext cx="2286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68" name="平行四边形 167">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D8DCAB5A-5279-45A1-8018-C73D2619B0D9}"/>
                </a:ext>
              </a:extLst>
            </p:cNvPr>
            <p:cNvSpPr/>
            <p:nvPr/>
          </p:nvSpPr>
          <p:spPr>
            <a:xfrm>
              <a:off x="3492500" y="2705100"/>
              <a:ext cx="1397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69" name="平行四边形 168">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2DB47250-CC43-43D6-A24C-A4876D420E2B}"/>
                </a:ext>
              </a:extLst>
            </p:cNvPr>
            <p:cNvSpPr/>
            <p:nvPr/>
          </p:nvSpPr>
          <p:spPr>
            <a:xfrm>
              <a:off x="3695700" y="2679700"/>
              <a:ext cx="2413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70" name="平行四边形 169">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FDBA031D-4FA1-40F7-9AF0-386FD9004451}"/>
                </a:ext>
              </a:extLst>
            </p:cNvPr>
            <p:cNvSpPr/>
            <p:nvPr/>
          </p:nvSpPr>
          <p:spPr>
            <a:xfrm>
              <a:off x="3835400" y="2692400"/>
              <a:ext cx="1397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71" name="平行四边形 170">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7C8C4C77-17C9-4A1D-A8E9-F754D2FC5C7E}"/>
                </a:ext>
              </a:extLst>
            </p:cNvPr>
            <p:cNvSpPr/>
            <p:nvPr/>
          </p:nvSpPr>
          <p:spPr>
            <a:xfrm>
              <a:off x="3937000" y="3200400"/>
              <a:ext cx="1778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72" name="平行四边形 171">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435C6816-859F-497D-94D3-320E87E6639F}"/>
                </a:ext>
              </a:extLst>
            </p:cNvPr>
            <p:cNvSpPr/>
            <p:nvPr/>
          </p:nvSpPr>
          <p:spPr>
            <a:xfrm>
              <a:off x="4013200" y="2781300"/>
              <a:ext cx="1397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73" name="平行四边形 172">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5CB51EDC-BAE8-4F0A-B377-70BA3F60D88E}"/>
                </a:ext>
              </a:extLst>
            </p:cNvPr>
            <p:cNvSpPr/>
            <p:nvPr/>
          </p:nvSpPr>
          <p:spPr>
            <a:xfrm>
              <a:off x="4165600" y="2933700"/>
              <a:ext cx="1651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74" name="平行四边形 173">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0962B263-8AE7-47F0-A8A0-A09CDB2AF0A2}"/>
                </a:ext>
              </a:extLst>
            </p:cNvPr>
            <p:cNvSpPr/>
            <p:nvPr/>
          </p:nvSpPr>
          <p:spPr>
            <a:xfrm>
              <a:off x="4241800" y="3467100"/>
              <a:ext cx="2159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75" name="平行四边形 174">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758C139A-477D-49C9-8715-68711262E5A0}"/>
                </a:ext>
              </a:extLst>
            </p:cNvPr>
            <p:cNvSpPr/>
            <p:nvPr/>
          </p:nvSpPr>
          <p:spPr>
            <a:xfrm>
              <a:off x="4432300" y="2590800"/>
              <a:ext cx="1397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76" name="平行四边形 175">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8FF1E12D-C56D-4BE7-883F-C3BC1A53D774}"/>
                </a:ext>
              </a:extLst>
            </p:cNvPr>
            <p:cNvSpPr/>
            <p:nvPr/>
          </p:nvSpPr>
          <p:spPr>
            <a:xfrm>
              <a:off x="4495800" y="3251200"/>
              <a:ext cx="1524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77" name="平行四边形 176">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00E5E2E9-5AAC-460B-B329-D0D88B42705A}"/>
                </a:ext>
              </a:extLst>
            </p:cNvPr>
            <p:cNvSpPr/>
            <p:nvPr/>
          </p:nvSpPr>
          <p:spPr>
            <a:xfrm>
              <a:off x="4699000" y="3200400"/>
              <a:ext cx="2032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78" name="平行四边形 177">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488C69FA-A2FF-4033-B748-5732CFC10970}"/>
                </a:ext>
              </a:extLst>
            </p:cNvPr>
            <p:cNvSpPr/>
            <p:nvPr/>
          </p:nvSpPr>
          <p:spPr>
            <a:xfrm>
              <a:off x="4826000" y="3302000"/>
              <a:ext cx="1270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79" name="平行四边形 178">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51EDA464-6B83-4CF6-A031-43281FD8AFF2}"/>
                </a:ext>
              </a:extLst>
            </p:cNvPr>
            <p:cNvSpPr/>
            <p:nvPr/>
          </p:nvSpPr>
          <p:spPr>
            <a:xfrm>
              <a:off x="4940300" y="3149600"/>
              <a:ext cx="2286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80" name="平行四边形 179">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87DF7198-EC64-4534-830C-524916B0A026}"/>
                </a:ext>
              </a:extLst>
            </p:cNvPr>
            <p:cNvSpPr/>
            <p:nvPr/>
          </p:nvSpPr>
          <p:spPr>
            <a:xfrm>
              <a:off x="5080000" y="3568700"/>
              <a:ext cx="1524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81" name="平行四边形 180">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C4AD3654-CE23-42D2-90C5-238953B6ACB4}"/>
                </a:ext>
              </a:extLst>
            </p:cNvPr>
            <p:cNvSpPr/>
            <p:nvPr/>
          </p:nvSpPr>
          <p:spPr>
            <a:xfrm>
              <a:off x="5156200" y="2667000"/>
              <a:ext cx="1905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82" name="平行四边形 181">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57F33D3D-BBC3-4CAE-B771-250B36A6A289}"/>
                </a:ext>
              </a:extLst>
            </p:cNvPr>
            <p:cNvSpPr/>
            <p:nvPr/>
          </p:nvSpPr>
          <p:spPr>
            <a:xfrm>
              <a:off x="5359400" y="2679700"/>
              <a:ext cx="2032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83" name="平行四边形 182">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8BD66F17-F64F-43EB-9505-65C6771FC455}"/>
                </a:ext>
              </a:extLst>
            </p:cNvPr>
            <p:cNvSpPr/>
            <p:nvPr/>
          </p:nvSpPr>
          <p:spPr>
            <a:xfrm>
              <a:off x="5410200" y="2679700"/>
              <a:ext cx="1905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84" name="平行四边形 183">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75F589E2-F783-40A1-BB11-6717E639AF2A}"/>
                </a:ext>
              </a:extLst>
            </p:cNvPr>
            <p:cNvSpPr/>
            <p:nvPr/>
          </p:nvSpPr>
          <p:spPr>
            <a:xfrm>
              <a:off x="5499100" y="2971800"/>
              <a:ext cx="1651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85" name="平行四边形 184">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CC2FEE4F-9C82-4EB1-96BA-05DAE350B95E}"/>
                </a:ext>
              </a:extLst>
            </p:cNvPr>
            <p:cNvSpPr/>
            <p:nvPr/>
          </p:nvSpPr>
          <p:spPr>
            <a:xfrm>
              <a:off x="5664200" y="3251200"/>
              <a:ext cx="1651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86" name="平行四边形 185">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584C7E77-3A43-426F-8EE8-4A86D0D8A399}"/>
                </a:ext>
              </a:extLst>
            </p:cNvPr>
            <p:cNvSpPr/>
            <p:nvPr/>
          </p:nvSpPr>
          <p:spPr>
            <a:xfrm>
              <a:off x="5765800" y="3302000"/>
              <a:ext cx="2032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87" name="平行四边形 186">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116E4222-4493-4FDD-8A89-896D4CA0CF0C}"/>
                </a:ext>
              </a:extLst>
            </p:cNvPr>
            <p:cNvSpPr/>
            <p:nvPr/>
          </p:nvSpPr>
          <p:spPr>
            <a:xfrm>
              <a:off x="5943600" y="3403600"/>
              <a:ext cx="1778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88" name="平行四边形 187">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9AE67F7D-0D61-41FF-981E-087795A50A68}"/>
                </a:ext>
              </a:extLst>
            </p:cNvPr>
            <p:cNvSpPr/>
            <p:nvPr/>
          </p:nvSpPr>
          <p:spPr>
            <a:xfrm>
              <a:off x="6019800" y="2844800"/>
              <a:ext cx="1905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89" name="平行四边形 188">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3F6E5CEA-8066-4285-9A1F-7B6639817D6E}"/>
                </a:ext>
              </a:extLst>
            </p:cNvPr>
            <p:cNvSpPr/>
            <p:nvPr/>
          </p:nvSpPr>
          <p:spPr>
            <a:xfrm>
              <a:off x="6223000" y="3276600"/>
              <a:ext cx="1905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90" name="平行四边形 189">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DD360065-5E99-4D2A-B3C9-A681C19D587C}"/>
                </a:ext>
              </a:extLst>
            </p:cNvPr>
            <p:cNvSpPr/>
            <p:nvPr/>
          </p:nvSpPr>
          <p:spPr>
            <a:xfrm>
              <a:off x="6261100" y="3327400"/>
              <a:ext cx="1905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91" name="平行四边形 190">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96C349B9-26B2-48ED-AB35-857C00774A42}"/>
                </a:ext>
              </a:extLst>
            </p:cNvPr>
            <p:cNvSpPr/>
            <p:nvPr/>
          </p:nvSpPr>
          <p:spPr>
            <a:xfrm>
              <a:off x="6502400" y="3111500"/>
              <a:ext cx="1905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92" name="平行四边形 191">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5CE87316-0C5A-4C48-93C5-9C51A97C9039}"/>
                </a:ext>
              </a:extLst>
            </p:cNvPr>
            <p:cNvSpPr/>
            <p:nvPr/>
          </p:nvSpPr>
          <p:spPr>
            <a:xfrm>
              <a:off x="6553200" y="2755900"/>
              <a:ext cx="1778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93" name="平行四边形 192">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B5E4F66A-054A-4B10-93AB-0FCC8C0F943D}"/>
                </a:ext>
              </a:extLst>
            </p:cNvPr>
            <p:cNvSpPr/>
            <p:nvPr/>
          </p:nvSpPr>
          <p:spPr>
            <a:xfrm>
              <a:off x="6642100" y="3276600"/>
              <a:ext cx="2540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94" name="平行四边形 193">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21F6750A-DA76-4A53-BD09-649043CD7B3D}"/>
                </a:ext>
              </a:extLst>
            </p:cNvPr>
            <p:cNvSpPr/>
            <p:nvPr/>
          </p:nvSpPr>
          <p:spPr>
            <a:xfrm>
              <a:off x="6781800" y="3594100"/>
              <a:ext cx="1524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95" name="平行四边形 194">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5EBC2B76-4B39-4EDC-8550-414794150ED9}"/>
                </a:ext>
              </a:extLst>
            </p:cNvPr>
            <p:cNvSpPr/>
            <p:nvPr/>
          </p:nvSpPr>
          <p:spPr>
            <a:xfrm>
              <a:off x="6908800" y="3517900"/>
              <a:ext cx="2159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96" name="平行四边形 195">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67E2F771-DBF8-4220-AF2C-AAA2479C86D2}"/>
                </a:ext>
              </a:extLst>
            </p:cNvPr>
            <p:cNvSpPr/>
            <p:nvPr/>
          </p:nvSpPr>
          <p:spPr>
            <a:xfrm>
              <a:off x="7048500" y="3136900"/>
              <a:ext cx="2159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97" name="平行四边形 196">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8AF5BD1B-9E4B-4E67-BA11-8C5406D75402}"/>
                </a:ext>
              </a:extLst>
            </p:cNvPr>
            <p:cNvSpPr/>
            <p:nvPr/>
          </p:nvSpPr>
          <p:spPr>
            <a:xfrm>
              <a:off x="7188200" y="3454400"/>
              <a:ext cx="2540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98" name="平行四边形 197">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036FF809-A630-4B8C-A87B-8471C9982D48}"/>
                </a:ext>
              </a:extLst>
            </p:cNvPr>
            <p:cNvSpPr/>
            <p:nvPr/>
          </p:nvSpPr>
          <p:spPr>
            <a:xfrm>
              <a:off x="7327900" y="3175000"/>
              <a:ext cx="1270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199" name="平行四边形 198">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43CC8527-3282-43E1-8571-DA147CDF87A0}"/>
                </a:ext>
              </a:extLst>
            </p:cNvPr>
            <p:cNvSpPr/>
            <p:nvPr/>
          </p:nvSpPr>
          <p:spPr>
            <a:xfrm>
              <a:off x="7442200" y="2908300"/>
              <a:ext cx="1270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200" name="平行四边形 199">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191E077B-3018-457F-BBB0-BDE86243EBE0}"/>
                </a:ext>
              </a:extLst>
            </p:cNvPr>
            <p:cNvSpPr/>
            <p:nvPr/>
          </p:nvSpPr>
          <p:spPr>
            <a:xfrm>
              <a:off x="7594600" y="2895600"/>
              <a:ext cx="1270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201" name="平行四边形 200">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6D478B4F-9FA4-4E4D-8F28-17D20A9CBEB2}"/>
                </a:ext>
              </a:extLst>
            </p:cNvPr>
            <p:cNvSpPr/>
            <p:nvPr/>
          </p:nvSpPr>
          <p:spPr>
            <a:xfrm>
              <a:off x="7759700" y="3175000"/>
              <a:ext cx="2540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202" name="平行四边形 201">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ECB3A70F-F40B-4DCA-A179-203468C87ABD}"/>
                </a:ext>
              </a:extLst>
            </p:cNvPr>
            <p:cNvSpPr/>
            <p:nvPr/>
          </p:nvSpPr>
          <p:spPr>
            <a:xfrm>
              <a:off x="7861300" y="2806700"/>
              <a:ext cx="1905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203" name="平行四边形 202">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D8AE5083-9B2D-484A-BF94-95E4284304FF}"/>
                </a:ext>
              </a:extLst>
            </p:cNvPr>
            <p:cNvSpPr/>
            <p:nvPr/>
          </p:nvSpPr>
          <p:spPr>
            <a:xfrm>
              <a:off x="8026400" y="2933700"/>
              <a:ext cx="2540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204" name="平行四边形 203">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FF4F5022-9AEE-401B-82A2-D9B08A4F31D8}"/>
                </a:ext>
              </a:extLst>
            </p:cNvPr>
            <p:cNvSpPr/>
            <p:nvPr/>
          </p:nvSpPr>
          <p:spPr>
            <a:xfrm>
              <a:off x="8064500" y="2755900"/>
              <a:ext cx="2413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205" name="平行四边形 204">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61FBDCC0-6D12-4071-913D-B750F04DBAEE}"/>
                </a:ext>
              </a:extLst>
            </p:cNvPr>
            <p:cNvSpPr/>
            <p:nvPr/>
          </p:nvSpPr>
          <p:spPr>
            <a:xfrm>
              <a:off x="8267700" y="3454400"/>
              <a:ext cx="1905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206" name="平行四边形 205">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0073E112-7BC0-4201-9E35-3EB8713F036E}"/>
                </a:ext>
              </a:extLst>
            </p:cNvPr>
            <p:cNvSpPr/>
            <p:nvPr/>
          </p:nvSpPr>
          <p:spPr>
            <a:xfrm>
              <a:off x="8305800" y="2819400"/>
              <a:ext cx="1524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207" name="平行四边形 206">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CFF519DE-EA4B-4962-8AAD-A6F43AE0383D}"/>
                </a:ext>
              </a:extLst>
            </p:cNvPr>
            <p:cNvSpPr/>
            <p:nvPr/>
          </p:nvSpPr>
          <p:spPr>
            <a:xfrm>
              <a:off x="8483600" y="2908300"/>
              <a:ext cx="1270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208" name="平行四边形 207">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56CD28EB-8807-4D1B-B983-F072A88B8324}"/>
                </a:ext>
              </a:extLst>
            </p:cNvPr>
            <p:cNvSpPr/>
            <p:nvPr/>
          </p:nvSpPr>
          <p:spPr>
            <a:xfrm>
              <a:off x="8648700" y="3187700"/>
              <a:ext cx="1651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209" name="平行四边形 208">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C9CA1143-7B8A-4A77-BC86-7E00DEB61F1C}"/>
                </a:ext>
              </a:extLst>
            </p:cNvPr>
            <p:cNvSpPr/>
            <p:nvPr/>
          </p:nvSpPr>
          <p:spPr>
            <a:xfrm>
              <a:off x="8699500" y="2603500"/>
              <a:ext cx="2159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210" name="平行四边形 209">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3624087B-21D4-4DC4-AA70-B03C585A6B41}"/>
                </a:ext>
              </a:extLst>
            </p:cNvPr>
            <p:cNvSpPr/>
            <p:nvPr/>
          </p:nvSpPr>
          <p:spPr>
            <a:xfrm>
              <a:off x="8890000" y="2870200"/>
              <a:ext cx="1905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211" name="平行四边形 210">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47B8E507-EF2D-4E44-BC57-74BC6ADB2DC5}"/>
                </a:ext>
              </a:extLst>
            </p:cNvPr>
            <p:cNvSpPr/>
            <p:nvPr/>
          </p:nvSpPr>
          <p:spPr>
            <a:xfrm>
              <a:off x="8928100" y="3035300"/>
              <a:ext cx="2159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212" name="平行四边形 211">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A1194553-0C90-4AEC-B632-05F43DD2B2D0}"/>
                </a:ext>
              </a:extLst>
            </p:cNvPr>
            <p:cNvSpPr/>
            <p:nvPr/>
          </p:nvSpPr>
          <p:spPr>
            <a:xfrm>
              <a:off x="9067800" y="2946400"/>
              <a:ext cx="2286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213" name="平行四边形 212">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599D8904-2174-4B8A-9771-8024F4255448}"/>
                </a:ext>
              </a:extLst>
            </p:cNvPr>
            <p:cNvSpPr/>
            <p:nvPr/>
          </p:nvSpPr>
          <p:spPr>
            <a:xfrm>
              <a:off x="9245600" y="2679700"/>
              <a:ext cx="2413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214" name="平行四边形 213">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9DDC17FF-7A07-4DEE-8CEC-F841948166EC}"/>
                </a:ext>
              </a:extLst>
            </p:cNvPr>
            <p:cNvSpPr/>
            <p:nvPr/>
          </p:nvSpPr>
          <p:spPr>
            <a:xfrm>
              <a:off x="9372600" y="2603500"/>
              <a:ext cx="2540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215" name="平行四边形 214">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F572093E-624B-481C-A022-DC96822A640F}"/>
                </a:ext>
              </a:extLst>
            </p:cNvPr>
            <p:cNvSpPr/>
            <p:nvPr/>
          </p:nvSpPr>
          <p:spPr>
            <a:xfrm>
              <a:off x="9436100" y="2705100"/>
              <a:ext cx="215900" cy="25400"/>
            </a:xfrm>
            <a:prstGeom prst="parallelogram">
              <a:avLst>
                <a:gd name="adj" fmla="val 34099"/>
              </a:avLst>
            </a:prstGeom>
            <a:solidFill>
              <a:srgbClr val="2CC8B8"/>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FFFFFF"/>
                </a:solidFill>
                <a:effectLst/>
                <a:uLnTx/>
                <a:uFillTx/>
                <a:latin typeface="字魂36号-正文宋楷" panose="02000000000000000000" pitchFamily="2" charset="-122"/>
                <a:ea typeface="字魂36号-正文宋楷" panose="02000000000000000000" pitchFamily="2" charset="-122"/>
              </a:endParaRPr>
            </a:p>
          </p:txBody>
        </p:sp>
        <p:sp>
          <p:nvSpPr>
            <p:cNvPr id="216" name="文本框 215">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7F499934-3464-4050-9A89-6EAD1B0EB5A0}"/>
                </a:ext>
              </a:extLst>
            </p:cNvPr>
            <p:cNvSpPr txBox="1"/>
            <p:nvPr/>
          </p:nvSpPr>
          <p:spPr>
            <a:xfrm>
              <a:off x="-2241775" y="2442596"/>
              <a:ext cx="11772898" cy="923330"/>
            </a:xfrm>
            <a:prstGeom prst="rect">
              <a:avLst/>
            </a:prstGeom>
            <a:noFill/>
          </p:spPr>
          <p:txBody>
            <a:bodyPr vert="horz" rtlCol="0">
              <a:spAutoFit/>
            </a:bodyPr>
            <a:lstStyle/>
            <a:p>
              <a:pPr marL="0" marR="0" lvl="0" indent="0" algn="dist" defTabSz="457200" rtl="0" eaLnBrk="1" fontAlgn="auto" latinLnBrk="0" hangingPunct="1">
                <a:lnSpc>
                  <a:spcPct val="100000"/>
                </a:lnSpc>
                <a:spcBef>
                  <a:spcPts val="0"/>
                </a:spcBef>
                <a:spcAft>
                  <a:spcPts val="0"/>
                </a:spcAft>
                <a:buClrTx/>
                <a:buSzTx/>
                <a:buFontTx/>
                <a:buNone/>
                <a:tabLst/>
                <a:defRPr/>
              </a:pPr>
              <a:r>
                <a:rPr kumimoji="0" lang="zh-CN" altLang="en-US" sz="5400" b="0" i="1" u="none" strike="noStrike" kern="1200" cap="none" spc="0" normalizeH="0" baseline="0" noProof="0" dirty="0">
                  <a:ln>
                    <a:noFill/>
                  </a:ln>
                  <a:solidFill>
                    <a:srgbClr val="FFFFFF"/>
                  </a:solidFill>
                  <a:effectLst/>
                  <a:uLnTx/>
                  <a:uFillTx/>
                  <a:latin typeface="字魂36号-正文宋楷" panose="02000000000000000000" pitchFamily="2" charset="-122"/>
                  <a:ea typeface="字魂36号-正文宋楷" panose="02000000000000000000" pitchFamily="2" charset="-122"/>
                </a:rPr>
                <a:t>谢谢您的观看</a:t>
              </a:r>
            </a:p>
          </p:txBody>
        </p:sp>
      </p:grpSp>
      <p:sp>
        <p:nvSpPr>
          <p:cNvPr id="217" name="Freeform 197" descr="e7d195523061f1c03a90ee8e42cb24248e56383cd534985688F9F494128731F165EE95AB4B0C0A38076AAEA07667B1565C446FC45FF01DFB0E885BCDBDF3A284F3DB14DA61DD97F0BAB2E6C668FB4931659DCAC52277681B35A97A58EB1CDE1A30E511E1F70EEB23193653529328E29B82636547E25AC41088D20F0A52114429D13EF1D12E4FBA26373564D4CAB325C9">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9AABDD4A-75A1-4D42-9FAC-E34F464CE5C1}"/>
              </a:ext>
            </a:extLst>
          </p:cNvPr>
          <p:cNvSpPr>
            <a:spLocks noChangeArrowheads="1"/>
          </p:cNvSpPr>
          <p:nvPr/>
        </p:nvSpPr>
        <p:spPr bwMode="auto">
          <a:xfrm>
            <a:off x="11687794" y="316710"/>
            <a:ext cx="277249" cy="261254"/>
          </a:xfrm>
          <a:custGeom>
            <a:avLst/>
            <a:gdLst>
              <a:gd name="T0" fmla="*/ 5068 w 545"/>
              <a:gd name="T1" fmla="*/ 74223 h 516"/>
              <a:gd name="T2" fmla="*/ 5068 w 545"/>
              <a:gd name="T3" fmla="*/ 74223 h 516"/>
              <a:gd name="T4" fmla="*/ 133227 w 545"/>
              <a:gd name="T5" fmla="*/ 74223 h 516"/>
              <a:gd name="T6" fmla="*/ 143726 w 545"/>
              <a:gd name="T7" fmla="*/ 63414 h 516"/>
              <a:gd name="T8" fmla="*/ 133227 w 545"/>
              <a:gd name="T9" fmla="*/ 58369 h 516"/>
              <a:gd name="T10" fmla="*/ 5068 w 545"/>
              <a:gd name="T11" fmla="*/ 58369 h 516"/>
              <a:gd name="T12" fmla="*/ 0 w 545"/>
              <a:gd name="T13" fmla="*/ 63414 h 516"/>
              <a:gd name="T14" fmla="*/ 5068 w 545"/>
              <a:gd name="T15" fmla="*/ 74223 h 516"/>
              <a:gd name="T16" fmla="*/ 5068 w 545"/>
              <a:gd name="T17" fmla="*/ 15853 h 516"/>
              <a:gd name="T18" fmla="*/ 5068 w 545"/>
              <a:gd name="T19" fmla="*/ 15853 h 516"/>
              <a:gd name="T20" fmla="*/ 191877 w 545"/>
              <a:gd name="T21" fmla="*/ 15853 h 516"/>
              <a:gd name="T22" fmla="*/ 196945 w 545"/>
              <a:gd name="T23" fmla="*/ 10449 h 516"/>
              <a:gd name="T24" fmla="*/ 191877 w 545"/>
              <a:gd name="T25" fmla="*/ 0 h 516"/>
              <a:gd name="T26" fmla="*/ 5068 w 545"/>
              <a:gd name="T27" fmla="*/ 0 h 516"/>
              <a:gd name="T28" fmla="*/ 0 w 545"/>
              <a:gd name="T29" fmla="*/ 10449 h 516"/>
              <a:gd name="T30" fmla="*/ 5068 w 545"/>
              <a:gd name="T31" fmla="*/ 15853 h 516"/>
              <a:gd name="T32" fmla="*/ 111868 w 545"/>
              <a:gd name="T33" fmla="*/ 169703 h 516"/>
              <a:gd name="T34" fmla="*/ 111868 w 545"/>
              <a:gd name="T35" fmla="*/ 169703 h 516"/>
              <a:gd name="T36" fmla="*/ 5068 w 545"/>
              <a:gd name="T37" fmla="*/ 169703 h 516"/>
              <a:gd name="T38" fmla="*/ 0 w 545"/>
              <a:gd name="T39" fmla="*/ 180152 h 516"/>
              <a:gd name="T40" fmla="*/ 5068 w 545"/>
              <a:gd name="T41" fmla="*/ 185557 h 516"/>
              <a:gd name="T42" fmla="*/ 111868 w 545"/>
              <a:gd name="T43" fmla="*/ 185557 h 516"/>
              <a:gd name="T44" fmla="*/ 122367 w 545"/>
              <a:gd name="T45" fmla="*/ 180152 h 516"/>
              <a:gd name="T46" fmla="*/ 111868 w 545"/>
              <a:gd name="T47" fmla="*/ 169703 h 516"/>
              <a:gd name="T48" fmla="*/ 191877 w 545"/>
              <a:gd name="T49" fmla="*/ 116739 h 516"/>
              <a:gd name="T50" fmla="*/ 191877 w 545"/>
              <a:gd name="T51" fmla="*/ 116739 h 516"/>
              <a:gd name="T52" fmla="*/ 5068 w 545"/>
              <a:gd name="T53" fmla="*/ 116739 h 516"/>
              <a:gd name="T54" fmla="*/ 0 w 545"/>
              <a:gd name="T55" fmla="*/ 121783 h 516"/>
              <a:gd name="T56" fmla="*/ 5068 w 545"/>
              <a:gd name="T57" fmla="*/ 127187 h 516"/>
              <a:gd name="T58" fmla="*/ 191877 w 545"/>
              <a:gd name="T59" fmla="*/ 127187 h 516"/>
              <a:gd name="T60" fmla="*/ 196945 w 545"/>
              <a:gd name="T61" fmla="*/ 121783 h 516"/>
              <a:gd name="T62" fmla="*/ 191877 w 545"/>
              <a:gd name="T63" fmla="*/ 116739 h 51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0" t="0" r="r" b="b"/>
            <a:pathLst>
              <a:path w="545" h="516">
                <a:moveTo>
                  <a:pt x="14" y="206"/>
                </a:moveTo>
                <a:lnTo>
                  <a:pt x="14" y="206"/>
                </a:lnTo>
                <a:cubicBezTo>
                  <a:pt x="368" y="206"/>
                  <a:pt x="368" y="206"/>
                  <a:pt x="368" y="206"/>
                </a:cubicBezTo>
                <a:cubicBezTo>
                  <a:pt x="383" y="206"/>
                  <a:pt x="397" y="191"/>
                  <a:pt x="397" y="176"/>
                </a:cubicBezTo>
                <a:cubicBezTo>
                  <a:pt x="397" y="176"/>
                  <a:pt x="383" y="162"/>
                  <a:pt x="368" y="162"/>
                </a:cubicBezTo>
                <a:cubicBezTo>
                  <a:pt x="14" y="162"/>
                  <a:pt x="14" y="162"/>
                  <a:pt x="14" y="162"/>
                </a:cubicBezTo>
                <a:lnTo>
                  <a:pt x="0" y="176"/>
                </a:lnTo>
                <a:cubicBezTo>
                  <a:pt x="0" y="191"/>
                  <a:pt x="14" y="206"/>
                  <a:pt x="14" y="206"/>
                </a:cubicBezTo>
                <a:close/>
                <a:moveTo>
                  <a:pt x="14" y="44"/>
                </a:moveTo>
                <a:lnTo>
                  <a:pt x="14" y="44"/>
                </a:lnTo>
                <a:cubicBezTo>
                  <a:pt x="530" y="44"/>
                  <a:pt x="530" y="44"/>
                  <a:pt x="530" y="44"/>
                </a:cubicBezTo>
                <a:cubicBezTo>
                  <a:pt x="544" y="44"/>
                  <a:pt x="544" y="29"/>
                  <a:pt x="544" y="29"/>
                </a:cubicBezTo>
                <a:cubicBezTo>
                  <a:pt x="544" y="15"/>
                  <a:pt x="544" y="0"/>
                  <a:pt x="530" y="0"/>
                </a:cubicBezTo>
                <a:cubicBezTo>
                  <a:pt x="14" y="0"/>
                  <a:pt x="14" y="0"/>
                  <a:pt x="14" y="0"/>
                </a:cubicBezTo>
                <a:cubicBezTo>
                  <a:pt x="14" y="0"/>
                  <a:pt x="0" y="15"/>
                  <a:pt x="0" y="29"/>
                </a:cubicBezTo>
                <a:lnTo>
                  <a:pt x="14" y="44"/>
                </a:lnTo>
                <a:close/>
                <a:moveTo>
                  <a:pt x="309" y="471"/>
                </a:moveTo>
                <a:lnTo>
                  <a:pt x="309" y="471"/>
                </a:lnTo>
                <a:cubicBezTo>
                  <a:pt x="14" y="471"/>
                  <a:pt x="14" y="471"/>
                  <a:pt x="14" y="471"/>
                </a:cubicBezTo>
                <a:cubicBezTo>
                  <a:pt x="14" y="471"/>
                  <a:pt x="0" y="486"/>
                  <a:pt x="0" y="500"/>
                </a:cubicBezTo>
                <a:lnTo>
                  <a:pt x="14" y="515"/>
                </a:lnTo>
                <a:cubicBezTo>
                  <a:pt x="309" y="515"/>
                  <a:pt x="309" y="515"/>
                  <a:pt x="309" y="515"/>
                </a:cubicBezTo>
                <a:cubicBezTo>
                  <a:pt x="324" y="515"/>
                  <a:pt x="338" y="500"/>
                  <a:pt x="338" y="500"/>
                </a:cubicBezTo>
                <a:cubicBezTo>
                  <a:pt x="338" y="486"/>
                  <a:pt x="324" y="471"/>
                  <a:pt x="309" y="471"/>
                </a:cubicBezTo>
                <a:close/>
                <a:moveTo>
                  <a:pt x="530" y="324"/>
                </a:moveTo>
                <a:lnTo>
                  <a:pt x="530" y="324"/>
                </a:lnTo>
                <a:cubicBezTo>
                  <a:pt x="14" y="324"/>
                  <a:pt x="14" y="324"/>
                  <a:pt x="14" y="324"/>
                </a:cubicBezTo>
                <a:cubicBezTo>
                  <a:pt x="14" y="324"/>
                  <a:pt x="0" y="324"/>
                  <a:pt x="0" y="338"/>
                </a:cubicBezTo>
                <a:cubicBezTo>
                  <a:pt x="0" y="353"/>
                  <a:pt x="14" y="353"/>
                  <a:pt x="14" y="353"/>
                </a:cubicBezTo>
                <a:cubicBezTo>
                  <a:pt x="530" y="353"/>
                  <a:pt x="530" y="353"/>
                  <a:pt x="530" y="353"/>
                </a:cubicBezTo>
                <a:cubicBezTo>
                  <a:pt x="544" y="353"/>
                  <a:pt x="544" y="353"/>
                  <a:pt x="544" y="338"/>
                </a:cubicBezTo>
                <a:cubicBezTo>
                  <a:pt x="544" y="324"/>
                  <a:pt x="544" y="324"/>
                  <a:pt x="530" y="324"/>
                </a:cubicBezTo>
                <a:close/>
              </a:path>
            </a:pathLst>
          </a:custGeom>
          <a:solidFill>
            <a:schemeClr val="bg1"/>
          </a:solidFill>
          <a:ln>
            <a:noFill/>
          </a:ln>
          <a:effectLst/>
        </p:spPr>
        <p:txBody>
          <a:bodyPr wrap="none" lIns="91408" tIns="45704" rIns="91408" bIns="45704"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700" b="0" i="0" u="none" strike="noStrike" kern="1200" cap="none" spc="0" normalizeH="0" baseline="0" noProof="0" dirty="0">
              <a:ln>
                <a:noFill/>
              </a:ln>
              <a:solidFill>
                <a:prstClr val="black"/>
              </a:solidFill>
              <a:effectLst/>
              <a:uLnTx/>
              <a:uFillTx/>
              <a:latin typeface="字魂36号-正文宋楷" panose="02000000000000000000" pitchFamily="2" charset="-122"/>
              <a:ea typeface="字魂36号-正文宋楷" panose="02000000000000000000" pitchFamily="2" charset="-122"/>
              <a:sym typeface="Arial" panose="020B0604020202020204" pitchFamily="34" charset="0"/>
            </a:endParaRPr>
          </a:p>
        </p:txBody>
      </p:sp>
      <p:sp>
        <p:nvSpPr>
          <p:cNvPr id="218" name="矩形 217">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EC1343BC-407D-4F11-BEC6-95B3B74B12AA}"/>
              </a:ext>
            </a:extLst>
          </p:cNvPr>
          <p:cNvSpPr/>
          <p:nvPr/>
        </p:nvSpPr>
        <p:spPr>
          <a:xfrm>
            <a:off x="4242763" y="250341"/>
            <a:ext cx="1261884" cy="307777"/>
          </a:xfrm>
          <a:prstGeom prst="rect">
            <a:avLst/>
          </a:prstGeom>
        </p:spPr>
        <p:txBody>
          <a:bodyPr wrap="none">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srgbClr val="FFFFFF"/>
                </a:solidFill>
                <a:effectLst/>
                <a:uLnTx/>
                <a:uFillTx/>
                <a:latin typeface="字魂36号-正文宋楷" panose="02000000000000000000" pitchFamily="2" charset="-122"/>
                <a:ea typeface="字魂36号-正文宋楷" panose="02000000000000000000" pitchFamily="2" charset="-122"/>
                <a:cs typeface="Segoe UI" panose="020B0502040204020203" pitchFamily="34" charset="0"/>
                <a:sym typeface="Arial" panose="020B0604020202020204" pitchFamily="34" charset="0"/>
              </a:rPr>
              <a:t>活动流程简介</a:t>
            </a:r>
            <a:endParaRPr kumimoji="0" lang="id-ID" altLang="zh-CN" sz="1400" b="0" i="0" u="none" strike="noStrike" kern="1200" cap="none" spc="0" normalizeH="0" baseline="0" noProof="0" dirty="0">
              <a:ln>
                <a:noFill/>
              </a:ln>
              <a:solidFill>
                <a:srgbClr val="FFFFFF"/>
              </a:solidFill>
              <a:effectLst/>
              <a:uLnTx/>
              <a:uFillTx/>
              <a:latin typeface="字魂36号-正文宋楷" panose="02000000000000000000" pitchFamily="2" charset="-122"/>
              <a:ea typeface="字魂36号-正文宋楷" panose="02000000000000000000" pitchFamily="2" charset="-122"/>
              <a:cs typeface="Segoe UI" panose="020B0502040204020203" pitchFamily="34" charset="0"/>
              <a:sym typeface="Arial" panose="020B0604020202020204" pitchFamily="34" charset="0"/>
            </a:endParaRPr>
          </a:p>
        </p:txBody>
      </p:sp>
      <p:sp>
        <p:nvSpPr>
          <p:cNvPr id="219" name="矩形 218">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B6A8F025-0501-44FA-86B3-0A89CA1ED560}"/>
              </a:ext>
            </a:extLst>
          </p:cNvPr>
          <p:cNvSpPr/>
          <p:nvPr/>
        </p:nvSpPr>
        <p:spPr>
          <a:xfrm>
            <a:off x="6314206" y="270191"/>
            <a:ext cx="1261884" cy="307777"/>
          </a:xfrm>
          <a:prstGeom prst="rect">
            <a:avLst/>
          </a:prstGeom>
        </p:spPr>
        <p:txBody>
          <a:bodyPr wrap="none">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srgbClr val="FFFFFF"/>
                </a:solidFill>
                <a:effectLst/>
                <a:uLnTx/>
                <a:uFillTx/>
                <a:latin typeface="字魂36号-正文宋楷" panose="02000000000000000000" pitchFamily="2" charset="-122"/>
                <a:ea typeface="字魂36号-正文宋楷" panose="02000000000000000000" pitchFamily="2" charset="-122"/>
                <a:cs typeface="Segoe UI" panose="020B0502040204020203" pitchFamily="34" charset="0"/>
                <a:sym typeface="Arial" panose="020B0604020202020204" pitchFamily="34" charset="0"/>
              </a:rPr>
              <a:t>活动执行保障</a:t>
            </a:r>
            <a:endParaRPr kumimoji="0" lang="id-ID" altLang="zh-CN" sz="1400" b="0" i="0" u="none" strike="noStrike" kern="1200" cap="none" spc="0" normalizeH="0" baseline="0" noProof="0" dirty="0">
              <a:ln>
                <a:noFill/>
              </a:ln>
              <a:solidFill>
                <a:srgbClr val="FFFFFF"/>
              </a:solidFill>
              <a:effectLst/>
              <a:uLnTx/>
              <a:uFillTx/>
              <a:latin typeface="字魂36号-正文宋楷" panose="02000000000000000000" pitchFamily="2" charset="-122"/>
              <a:ea typeface="字魂36号-正文宋楷" panose="02000000000000000000" pitchFamily="2" charset="-122"/>
              <a:cs typeface="Segoe UI" panose="020B0502040204020203" pitchFamily="34" charset="0"/>
              <a:sym typeface="Arial" panose="020B0604020202020204" pitchFamily="34" charset="0"/>
            </a:endParaRPr>
          </a:p>
        </p:txBody>
      </p:sp>
      <p:sp>
        <p:nvSpPr>
          <p:cNvPr id="220" name="矩形 219">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EAE71413-E422-4146-8DD8-AABB190C7F03}"/>
              </a:ext>
            </a:extLst>
          </p:cNvPr>
          <p:cNvSpPr/>
          <p:nvPr/>
        </p:nvSpPr>
        <p:spPr>
          <a:xfrm>
            <a:off x="8026574" y="270191"/>
            <a:ext cx="1261884" cy="307777"/>
          </a:xfrm>
          <a:prstGeom prst="rect">
            <a:avLst/>
          </a:prstGeom>
        </p:spPr>
        <p:txBody>
          <a:bodyPr wrap="none">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srgbClr val="FFFFFF"/>
                </a:solidFill>
                <a:effectLst/>
                <a:uLnTx/>
                <a:uFillTx/>
                <a:latin typeface="字魂36号-正文宋楷" panose="02000000000000000000" pitchFamily="2" charset="-122"/>
                <a:ea typeface="字魂36号-正文宋楷" panose="02000000000000000000" pitchFamily="2" charset="-122"/>
                <a:cs typeface="Segoe UI" panose="020B0502040204020203" pitchFamily="34" charset="0"/>
                <a:sym typeface="Arial" panose="020B0604020202020204" pitchFamily="34" charset="0"/>
              </a:rPr>
              <a:t>活动细节管理</a:t>
            </a:r>
            <a:endParaRPr kumimoji="0" lang="id-ID" altLang="zh-CN" sz="1400" b="0" i="0" u="none" strike="noStrike" kern="1200" cap="none" spc="0" normalizeH="0" baseline="0" noProof="0" dirty="0">
              <a:ln>
                <a:noFill/>
              </a:ln>
              <a:solidFill>
                <a:srgbClr val="FFFFFF"/>
              </a:solidFill>
              <a:effectLst/>
              <a:uLnTx/>
              <a:uFillTx/>
              <a:latin typeface="字魂36号-正文宋楷" panose="02000000000000000000" pitchFamily="2" charset="-122"/>
              <a:ea typeface="字魂36号-正文宋楷" panose="02000000000000000000" pitchFamily="2" charset="-122"/>
              <a:cs typeface="Segoe UI" panose="020B0502040204020203" pitchFamily="34" charset="0"/>
              <a:sym typeface="Arial" panose="020B0604020202020204" pitchFamily="34" charset="0"/>
            </a:endParaRPr>
          </a:p>
        </p:txBody>
      </p:sp>
      <p:sp>
        <p:nvSpPr>
          <p:cNvPr id="221" name="矩形 220">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2BE80D8A-2E0C-47AB-A637-99B9814E4C7E}"/>
              </a:ext>
            </a:extLst>
          </p:cNvPr>
          <p:cNvSpPr/>
          <p:nvPr/>
        </p:nvSpPr>
        <p:spPr>
          <a:xfrm>
            <a:off x="10048323" y="270191"/>
            <a:ext cx="1261884" cy="307777"/>
          </a:xfrm>
          <a:prstGeom prst="rect">
            <a:avLst/>
          </a:prstGeom>
        </p:spPr>
        <p:txBody>
          <a:bodyPr wrap="none">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srgbClr val="FFFFFF"/>
                </a:solidFill>
                <a:effectLst/>
                <a:uLnTx/>
                <a:uFillTx/>
                <a:latin typeface="字魂36号-正文宋楷" panose="02000000000000000000" pitchFamily="2" charset="-122"/>
                <a:ea typeface="字魂36号-正文宋楷" panose="02000000000000000000" pitchFamily="2" charset="-122"/>
                <a:cs typeface="Segoe UI" panose="020B0502040204020203" pitchFamily="34" charset="0"/>
                <a:sym typeface="Arial" panose="020B0604020202020204" pitchFamily="34" charset="0"/>
              </a:rPr>
              <a:t>活动效果展望</a:t>
            </a:r>
            <a:endParaRPr kumimoji="0" lang="id-ID" altLang="zh-CN" sz="1400" b="0" i="0" u="none" strike="noStrike" kern="1200" cap="none" spc="0" normalizeH="0" baseline="0" noProof="0" dirty="0">
              <a:ln>
                <a:noFill/>
              </a:ln>
              <a:solidFill>
                <a:srgbClr val="FFFFFF"/>
              </a:solidFill>
              <a:effectLst/>
              <a:uLnTx/>
              <a:uFillTx/>
              <a:latin typeface="字魂36号-正文宋楷" panose="02000000000000000000" pitchFamily="2" charset="-122"/>
              <a:ea typeface="字魂36号-正文宋楷" panose="02000000000000000000" pitchFamily="2" charset="-122"/>
              <a:cs typeface="Segoe UI" panose="020B0502040204020203" pitchFamily="34" charset="0"/>
              <a:sym typeface="Arial" panose="020B0604020202020204" pitchFamily="34" charset="0"/>
            </a:endParaRPr>
          </a:p>
        </p:txBody>
      </p:sp>
    </p:spTree>
    <p:extLst>
      <p:ext uri="{BB962C8B-B14F-4D97-AF65-F5344CB8AC3E}">
        <p14:creationId xmlns:p14="http://schemas.microsoft.com/office/powerpoint/2010/main" val="3182801556"/>
      </p:ext>
    </p:extLst>
  </p:cSld>
  <p:clrMapOvr>
    <a:masterClrMapping/>
  </p:clrMapOvr>
  <mc:AlternateContent xmlns:mc="http://schemas.openxmlformats.org/markup-compatibility/2006" xmlns:p14="http://schemas.microsoft.com/office/powerpoint/2010/main">
    <mc:Choice Requires="p14">
      <p:transition p14:dur="250" advClick="0" advTm="5000">
        <p:random/>
      </p:transition>
    </mc:Choice>
    <mc:Fallback xmlns="" xmlns:a16="http://schemas.microsoft.com/office/drawing/2014/main" xmlns:a14="http://schemas.microsoft.com/office/drawing/2010/main">
      <p:transition advClick="0" advTm="5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after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barn(inVertical)">
                                      <p:cBhvr>
                                        <p:cTn id="7" dur="500"/>
                                        <p:tgtEl>
                                          <p:spTgt spid="10"/>
                                        </p:tgtEl>
                                      </p:cBhvr>
                                    </p:animEffect>
                                  </p:childTnLst>
                                </p:cTn>
                              </p:par>
                            </p:childTnLst>
                          </p:cTn>
                        </p:par>
                        <p:par>
                          <p:cTn id="8" fill="hold">
                            <p:stCondLst>
                              <p:cond delay="500"/>
                            </p:stCondLst>
                            <p:childTnLst>
                              <p:par>
                                <p:cTn id="9" presetID="53" presetClass="entr" presetSubtype="16" fill="hold" grpId="0" nodeType="afterEffect">
                                  <p:stCondLst>
                                    <p:cond delay="0"/>
                                  </p:stCondLst>
                                  <p:childTnLst>
                                    <p:set>
                                      <p:cBhvr>
                                        <p:cTn id="10" dur="1" fill="hold">
                                          <p:stCondLst>
                                            <p:cond delay="0"/>
                                          </p:stCondLst>
                                        </p:cTn>
                                        <p:tgtEl>
                                          <p:spTgt spid="11"/>
                                        </p:tgtEl>
                                        <p:attrNameLst>
                                          <p:attrName>style.visibility</p:attrName>
                                        </p:attrNameLst>
                                      </p:cBhvr>
                                      <p:to>
                                        <p:strVal val="visible"/>
                                      </p:to>
                                    </p:set>
                                    <p:anim calcmode="lin" valueType="num">
                                      <p:cBhvr>
                                        <p:cTn id="11" dur="500" fill="hold"/>
                                        <p:tgtEl>
                                          <p:spTgt spid="11"/>
                                        </p:tgtEl>
                                        <p:attrNameLst>
                                          <p:attrName>ppt_w</p:attrName>
                                        </p:attrNameLst>
                                      </p:cBhvr>
                                      <p:tavLst>
                                        <p:tav tm="0">
                                          <p:val>
                                            <p:fltVal val="0"/>
                                          </p:val>
                                        </p:tav>
                                        <p:tav tm="100000">
                                          <p:val>
                                            <p:strVal val="#ppt_w"/>
                                          </p:val>
                                        </p:tav>
                                      </p:tavLst>
                                    </p:anim>
                                    <p:anim calcmode="lin" valueType="num">
                                      <p:cBhvr>
                                        <p:cTn id="12" dur="500" fill="hold"/>
                                        <p:tgtEl>
                                          <p:spTgt spid="11"/>
                                        </p:tgtEl>
                                        <p:attrNameLst>
                                          <p:attrName>ppt_h</p:attrName>
                                        </p:attrNameLst>
                                      </p:cBhvr>
                                      <p:tavLst>
                                        <p:tav tm="0">
                                          <p:val>
                                            <p:fltVal val="0"/>
                                          </p:val>
                                        </p:tav>
                                        <p:tav tm="100000">
                                          <p:val>
                                            <p:strVal val="#ppt_h"/>
                                          </p:val>
                                        </p:tav>
                                      </p:tavLst>
                                    </p:anim>
                                    <p:animEffect transition="in" filter="fade">
                                      <p:cBhvr>
                                        <p:cTn id="13"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1" grpId="0" animBg="1"/>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抖音风"/>
</p:tagLst>
</file>

<file path=ppt/tags/tag2.xml><?xml version="1.0" encoding="utf-8"?>
<p:tagLst xmlns:a="http://schemas.openxmlformats.org/drawingml/2006/main" xmlns:r="http://schemas.openxmlformats.org/officeDocument/2006/relationships" xmlns:p="http://schemas.openxmlformats.org/presentationml/2006/main">
  <p:tag name="PA" val="v4.3.3"/>
</p:tagLst>
</file>

<file path=ppt/tags/tag3.xml><?xml version="1.0" encoding="utf-8"?>
<p:tagLst xmlns:a="http://schemas.openxmlformats.org/drawingml/2006/main" xmlns:r="http://schemas.openxmlformats.org/officeDocument/2006/relationships" xmlns:p="http://schemas.openxmlformats.org/presentationml/2006/main">
  <p:tag name="PA" val="v4.3.3"/>
</p:tagLst>
</file>

<file path=ppt/tags/tag4.xml><?xml version="1.0" encoding="utf-8"?>
<p:tagLst xmlns:a="http://schemas.openxmlformats.org/drawingml/2006/main" xmlns:r="http://schemas.openxmlformats.org/officeDocument/2006/relationships" xmlns:p="http://schemas.openxmlformats.org/presentationml/2006/main">
  <p:tag name="PA" val="v4.3.3"/>
</p:tagLst>
</file>

<file path=ppt/tags/tag5.xml><?xml version="1.0" encoding="utf-8"?>
<p:tagLst xmlns:a="http://schemas.openxmlformats.org/drawingml/2006/main" xmlns:r="http://schemas.openxmlformats.org/officeDocument/2006/relationships" xmlns:p="http://schemas.openxmlformats.org/presentationml/2006/main">
  <p:tag name="PA" val="v4.3.3"/>
</p:tagLst>
</file>

<file path=ppt/tags/tag6.xml><?xml version="1.0" encoding="utf-8"?>
<p:tagLst xmlns:a="http://schemas.openxmlformats.org/drawingml/2006/main" xmlns:r="http://schemas.openxmlformats.org/officeDocument/2006/relationships" xmlns:p="http://schemas.openxmlformats.org/presentationml/2006/main">
  <p:tag name="PA" val="v4.3.3"/>
</p:tagLst>
</file>

<file path=ppt/tags/tag7.xml><?xml version="1.0" encoding="utf-8"?>
<p:tagLst xmlns:a="http://schemas.openxmlformats.org/drawingml/2006/main" xmlns:r="http://schemas.openxmlformats.org/officeDocument/2006/relationships" xmlns:p="http://schemas.openxmlformats.org/presentationml/2006/main">
  <p:tag name="PA" val="v4.3.3"/>
</p:tagLst>
</file>

<file path=ppt/tags/tag8.xml><?xml version="1.0" encoding="utf-8"?>
<p:tagLst xmlns:a="http://schemas.openxmlformats.org/drawingml/2006/main" xmlns:r="http://schemas.openxmlformats.org/officeDocument/2006/relationships" xmlns:p="http://schemas.openxmlformats.org/presentationml/2006/main">
  <p:tag name="PA" val="v4.3.3"/>
</p:tagLst>
</file>

<file path=ppt/tags/tag9.xml><?xml version="1.0" encoding="utf-8"?>
<p:tagLst xmlns:a="http://schemas.openxmlformats.org/drawingml/2006/main" xmlns:r="http://schemas.openxmlformats.org/officeDocument/2006/relationships" xmlns:p="http://schemas.openxmlformats.org/presentationml/2006/main">
  <p:tag name="PA" val="v4.3.3"/>
</p:tagLst>
</file>

<file path=ppt/tags/tag10.xml><?xml version="1.0" encoding="utf-8"?>
<p:tagLst xmlns:a="http://schemas.openxmlformats.org/drawingml/2006/main" xmlns:r="http://schemas.openxmlformats.org/officeDocument/2006/relationships" xmlns:p="http://schemas.openxmlformats.org/presentationml/2006/main">
  <p:tag name="PA" val="v4.3.3"/>
</p:tagLst>
</file>

<file path=ppt/tags/tag11.xml><?xml version="1.0" encoding="utf-8"?>
<p:tagLst xmlns:a="http://schemas.openxmlformats.org/drawingml/2006/main" xmlns:r="http://schemas.openxmlformats.org/officeDocument/2006/relationships" xmlns:p="http://schemas.openxmlformats.org/presentationml/2006/main">
  <p:tag name="PA" val="v4.3.3"/>
</p:tagLst>
</file>

<file path=ppt/tags/tag12.xml><?xml version="1.0" encoding="utf-8"?>
<p:tagLst xmlns:a="http://schemas.openxmlformats.org/drawingml/2006/main" xmlns:r="http://schemas.openxmlformats.org/officeDocument/2006/relationships" xmlns:p="http://schemas.openxmlformats.org/presentationml/2006/main">
  <p:tag name="PA" val="v4.3.3"/>
</p:tagLst>
</file>

<file path=ppt/tags/tag13.xml><?xml version="1.0" encoding="utf-8"?>
<p:tagLst xmlns:a="http://schemas.openxmlformats.org/drawingml/2006/main" xmlns:r="http://schemas.openxmlformats.org/officeDocument/2006/relationships" xmlns:p="http://schemas.openxmlformats.org/presentationml/2006/main">
  <p:tag name="PA" val="v4.3.3"/>
</p:tagLst>
</file>

<file path=ppt/tags/tag14.xml><?xml version="1.0" encoding="utf-8"?>
<p:tagLst xmlns:a="http://schemas.openxmlformats.org/drawingml/2006/main" xmlns:r="http://schemas.openxmlformats.org/officeDocument/2006/relationships" xmlns:p="http://schemas.openxmlformats.org/presentationml/2006/main">
  <p:tag name="PA" val="v4.3.3"/>
</p:tagLst>
</file>

<file path=ppt/tags/tag15.xml><?xml version="1.0" encoding="utf-8"?>
<p:tagLst xmlns:a="http://schemas.openxmlformats.org/drawingml/2006/main" xmlns:r="http://schemas.openxmlformats.org/officeDocument/2006/relationships" xmlns:p="http://schemas.openxmlformats.org/presentationml/2006/main">
  <p:tag name="PA" val="v4.3.3"/>
</p:tagLst>
</file>

<file path=ppt/tags/tag16.xml><?xml version="1.0" encoding="utf-8"?>
<p:tagLst xmlns:a="http://schemas.openxmlformats.org/drawingml/2006/main" xmlns:r="http://schemas.openxmlformats.org/officeDocument/2006/relationships" xmlns:p="http://schemas.openxmlformats.org/presentationml/2006/main">
  <p:tag name="PA" val="v4.3.3"/>
</p:tagLst>
</file>

<file path=ppt/tags/tag17.xml><?xml version="1.0" encoding="utf-8"?>
<p:tagLst xmlns:a="http://schemas.openxmlformats.org/drawingml/2006/main" xmlns:r="http://schemas.openxmlformats.org/officeDocument/2006/relationships" xmlns:p="http://schemas.openxmlformats.org/presentationml/2006/main">
  <p:tag name="PA" val="v4.3.3"/>
</p:tagLst>
</file>

<file path=ppt/tags/tag18.xml><?xml version="1.0" encoding="utf-8"?>
<p:tagLst xmlns:a="http://schemas.openxmlformats.org/drawingml/2006/main" xmlns:r="http://schemas.openxmlformats.org/officeDocument/2006/relationships" xmlns:p="http://schemas.openxmlformats.org/presentationml/2006/main">
  <p:tag name="PA" val="v4.3.3"/>
</p:tagLst>
</file>

<file path=ppt/tags/tag19.xml><?xml version="1.0" encoding="utf-8"?>
<p:tagLst xmlns:a="http://schemas.openxmlformats.org/drawingml/2006/main" xmlns:r="http://schemas.openxmlformats.org/officeDocument/2006/relationships" xmlns:p="http://schemas.openxmlformats.org/presentationml/2006/main">
  <p:tag name="PA" val="v4.3.3"/>
</p:tagLst>
</file>

<file path=ppt/tags/tag20.xml><?xml version="1.0" encoding="utf-8"?>
<p:tagLst xmlns:a="http://schemas.openxmlformats.org/drawingml/2006/main" xmlns:r="http://schemas.openxmlformats.org/officeDocument/2006/relationships" xmlns:p="http://schemas.openxmlformats.org/presentationml/2006/main">
  <p:tag name="PA" val="v4.3.3"/>
</p:tagLst>
</file>

<file path=ppt/tags/tag21.xml><?xml version="1.0" encoding="utf-8"?>
<p:tagLst xmlns:a="http://schemas.openxmlformats.org/drawingml/2006/main" xmlns:r="http://schemas.openxmlformats.org/officeDocument/2006/relationships" xmlns:p="http://schemas.openxmlformats.org/presentationml/2006/main">
  <p:tag name="PA" val="v4.3.3"/>
</p:tagLst>
</file>

<file path=ppt/tags/tag22.xml><?xml version="1.0" encoding="utf-8"?>
<p:tagLst xmlns:a="http://schemas.openxmlformats.org/drawingml/2006/main" xmlns:r="http://schemas.openxmlformats.org/officeDocument/2006/relationships" xmlns:p="http://schemas.openxmlformats.org/presentationml/2006/main">
  <p:tag name="PA" val="v4.3.3"/>
</p:tagLst>
</file>

<file path=ppt/tags/tag23.xml><?xml version="1.0" encoding="utf-8"?>
<p:tagLst xmlns:a="http://schemas.openxmlformats.org/drawingml/2006/main" xmlns:r="http://schemas.openxmlformats.org/officeDocument/2006/relationships" xmlns:p="http://schemas.openxmlformats.org/presentationml/2006/main">
  <p:tag name="PA" val="v4.3.3"/>
</p:tagLst>
</file>

<file path=ppt/tags/tag24.xml><?xml version="1.0" encoding="utf-8"?>
<p:tagLst xmlns:a="http://schemas.openxmlformats.org/drawingml/2006/main" xmlns:r="http://schemas.openxmlformats.org/officeDocument/2006/relationships" xmlns:p="http://schemas.openxmlformats.org/presentationml/2006/main">
  <p:tag name="PA" val="v4.3.3"/>
</p:tagLst>
</file>

<file path=ppt/tags/tag25.xml><?xml version="1.0" encoding="utf-8"?>
<p:tagLst xmlns:a="http://schemas.openxmlformats.org/drawingml/2006/main" xmlns:r="http://schemas.openxmlformats.org/officeDocument/2006/relationships" xmlns:p="http://schemas.openxmlformats.org/presentationml/2006/main">
  <p:tag name="PA" val="v4.3.3"/>
</p:tagLst>
</file>

<file path=ppt/tags/tag26.xml><?xml version="1.0" encoding="utf-8"?>
<p:tagLst xmlns:a="http://schemas.openxmlformats.org/drawingml/2006/main" xmlns:r="http://schemas.openxmlformats.org/officeDocument/2006/relationships" xmlns:p="http://schemas.openxmlformats.org/presentationml/2006/main">
  <p:tag name="PA" val="v4.3.3"/>
</p:tagLst>
</file>

<file path=ppt/tags/tag27.xml><?xml version="1.0" encoding="utf-8"?>
<p:tagLst xmlns:a="http://schemas.openxmlformats.org/drawingml/2006/main" xmlns:r="http://schemas.openxmlformats.org/officeDocument/2006/relationships" xmlns:p="http://schemas.openxmlformats.org/presentationml/2006/main">
  <p:tag name="PA" val="v4.3.3"/>
</p:tagLst>
</file>

<file path=ppt/tags/tag28.xml><?xml version="1.0" encoding="utf-8"?>
<p:tagLst xmlns:a="http://schemas.openxmlformats.org/drawingml/2006/main" xmlns:r="http://schemas.openxmlformats.org/officeDocument/2006/relationships" xmlns:p="http://schemas.openxmlformats.org/presentationml/2006/main">
  <p:tag name="PA" val="v4.3.3"/>
</p:tagLst>
</file>

<file path=ppt/tags/tag29.xml><?xml version="1.0" encoding="utf-8"?>
<p:tagLst xmlns:a="http://schemas.openxmlformats.org/drawingml/2006/main" xmlns:r="http://schemas.openxmlformats.org/officeDocument/2006/relationships" xmlns:p="http://schemas.openxmlformats.org/presentationml/2006/main">
  <p:tag name="PA" val="v4.3.3"/>
</p:tagLst>
</file>

<file path=ppt/tags/tag30.xml><?xml version="1.0" encoding="utf-8"?>
<p:tagLst xmlns:a="http://schemas.openxmlformats.org/drawingml/2006/main" xmlns:r="http://schemas.openxmlformats.org/officeDocument/2006/relationships" xmlns:p="http://schemas.openxmlformats.org/presentationml/2006/main">
  <p:tag name="PA" val="v4.3.3"/>
</p:tagLst>
</file>

<file path=ppt/tags/tag31.xml><?xml version="1.0" encoding="utf-8"?>
<p:tagLst xmlns:a="http://schemas.openxmlformats.org/drawingml/2006/main" xmlns:r="http://schemas.openxmlformats.org/officeDocument/2006/relationships" xmlns:p="http://schemas.openxmlformats.org/presentationml/2006/main">
  <p:tag name="PA" val="v4.3.3"/>
</p:tagLst>
</file>

<file path=ppt/tags/tag32.xml><?xml version="1.0" encoding="utf-8"?>
<p:tagLst xmlns:a="http://schemas.openxmlformats.org/drawingml/2006/main" xmlns:r="http://schemas.openxmlformats.org/officeDocument/2006/relationships" xmlns:p="http://schemas.openxmlformats.org/presentationml/2006/main">
  <p:tag name="PA" val="v4.3.3"/>
</p:tagLst>
</file>

<file path=ppt/tags/tag33.xml><?xml version="1.0" encoding="utf-8"?>
<p:tagLst xmlns:a="http://schemas.openxmlformats.org/drawingml/2006/main" xmlns:r="http://schemas.openxmlformats.org/officeDocument/2006/relationships" xmlns:p="http://schemas.openxmlformats.org/presentationml/2006/main">
  <p:tag name="PA" val="v4.3.3"/>
</p:tagLst>
</file>

<file path=ppt/tags/tag34.xml><?xml version="1.0" encoding="utf-8"?>
<p:tagLst xmlns:a="http://schemas.openxmlformats.org/drawingml/2006/main" xmlns:r="http://schemas.openxmlformats.org/officeDocument/2006/relationships" xmlns:p="http://schemas.openxmlformats.org/presentationml/2006/main">
  <p:tag name="PA" val="v4.3.3"/>
</p:tagLst>
</file>

<file path=ppt/tags/tag35.xml><?xml version="1.0" encoding="utf-8"?>
<p:tagLst xmlns:a="http://schemas.openxmlformats.org/drawingml/2006/main" xmlns:r="http://schemas.openxmlformats.org/officeDocument/2006/relationships" xmlns:p="http://schemas.openxmlformats.org/presentationml/2006/main">
  <p:tag name="PA" val="v4.3.3"/>
</p:tagLst>
</file>

<file path=ppt/tags/tag36.xml><?xml version="1.0" encoding="utf-8"?>
<p:tagLst xmlns:a="http://schemas.openxmlformats.org/drawingml/2006/main" xmlns:r="http://schemas.openxmlformats.org/officeDocument/2006/relationships" xmlns:p="http://schemas.openxmlformats.org/presentationml/2006/main">
  <p:tag name="PA" val="v4.0.0"/>
</p:tagLst>
</file>

<file path=ppt/tags/tag37.xml><?xml version="1.0" encoding="utf-8"?>
<p:tagLst xmlns:a="http://schemas.openxmlformats.org/drawingml/2006/main" xmlns:r="http://schemas.openxmlformats.org/officeDocument/2006/relationships" xmlns:p="http://schemas.openxmlformats.org/presentationml/2006/main">
  <p:tag name="PA" val="v4.0.0"/>
</p:tagLst>
</file>

<file path=ppt/tags/tag38.xml><?xml version="1.0" encoding="utf-8"?>
<p:tagLst xmlns:a="http://schemas.openxmlformats.org/drawingml/2006/main" xmlns:r="http://schemas.openxmlformats.org/officeDocument/2006/relationships" xmlns:p="http://schemas.openxmlformats.org/presentationml/2006/main">
  <p:tag name="PA" val="v4.0.0"/>
</p:tagLst>
</file>

<file path=ppt/tags/tag39.xml><?xml version="1.0" encoding="utf-8"?>
<p:tagLst xmlns:a="http://schemas.openxmlformats.org/drawingml/2006/main" xmlns:r="http://schemas.openxmlformats.org/officeDocument/2006/relationships" xmlns:p="http://schemas.openxmlformats.org/presentationml/2006/main">
  <p:tag name="PA" val="v4.0.0"/>
</p:tagLst>
</file>

<file path=ppt/tags/tag40.xml><?xml version="1.0" encoding="utf-8"?>
<p:tagLst xmlns:a="http://schemas.openxmlformats.org/drawingml/2006/main" xmlns:r="http://schemas.openxmlformats.org/officeDocument/2006/relationships" xmlns:p="http://schemas.openxmlformats.org/presentationml/2006/main">
  <p:tag name="PA" val="v4.0.0"/>
</p:tagLst>
</file>

<file path=ppt/tags/tag41.xml><?xml version="1.0" encoding="utf-8"?>
<p:tagLst xmlns:a="http://schemas.openxmlformats.org/drawingml/2006/main" xmlns:r="http://schemas.openxmlformats.org/officeDocument/2006/relationships" xmlns:p="http://schemas.openxmlformats.org/presentationml/2006/main">
  <p:tag name="PA" val="v4.0.0"/>
</p:tagLst>
</file>

<file path=ppt/tags/tag42.xml><?xml version="1.0" encoding="utf-8"?>
<p:tagLst xmlns:a="http://schemas.openxmlformats.org/drawingml/2006/main" xmlns:r="http://schemas.openxmlformats.org/officeDocument/2006/relationships" xmlns:p="http://schemas.openxmlformats.org/presentationml/2006/main">
  <p:tag name="PA" val="v4.0.0"/>
</p:tagLst>
</file>

<file path=ppt/tags/tag43.xml><?xml version="1.0" encoding="utf-8"?>
<p:tagLst xmlns:a="http://schemas.openxmlformats.org/drawingml/2006/main" xmlns:r="http://schemas.openxmlformats.org/officeDocument/2006/relationships" xmlns:p="http://schemas.openxmlformats.org/presentationml/2006/main">
  <p:tag name="PA" val="v4.0.0"/>
</p:tagLst>
</file>

<file path=ppt/tags/tag44.xml><?xml version="1.0" encoding="utf-8"?>
<p:tagLst xmlns:a="http://schemas.openxmlformats.org/drawingml/2006/main" xmlns:r="http://schemas.openxmlformats.org/officeDocument/2006/relationships" xmlns:p="http://schemas.openxmlformats.org/presentationml/2006/main">
  <p:tag name="PA" val="v4.0.0"/>
</p:tagLst>
</file>

<file path=ppt/tags/tag45.xml><?xml version="1.0" encoding="utf-8"?>
<p:tagLst xmlns:a="http://schemas.openxmlformats.org/drawingml/2006/main" xmlns:r="http://schemas.openxmlformats.org/officeDocument/2006/relationships" xmlns:p="http://schemas.openxmlformats.org/presentationml/2006/main">
  <p:tag name="PA" val="v4.0.0"/>
</p:tagLst>
</file>

<file path=ppt/tags/tag46.xml><?xml version="1.0" encoding="utf-8"?>
<p:tagLst xmlns:a="http://schemas.openxmlformats.org/drawingml/2006/main" xmlns:r="http://schemas.openxmlformats.org/officeDocument/2006/relationships" xmlns:p="http://schemas.openxmlformats.org/presentationml/2006/main">
  <p:tag name="PA" val="v3.2.0"/>
</p:tagLst>
</file>

<file path=ppt/tags/tag47.xml><?xml version="1.0" encoding="utf-8"?>
<p:tagLst xmlns:a="http://schemas.openxmlformats.org/drawingml/2006/main" xmlns:r="http://schemas.openxmlformats.org/officeDocument/2006/relationships" xmlns:p="http://schemas.openxmlformats.org/presentationml/2006/main">
  <p:tag name="PA" val="v3.2.0"/>
</p:tagLst>
</file>

<file path=ppt/tags/tag48.xml><?xml version="1.0" encoding="utf-8"?>
<p:tagLst xmlns:a="http://schemas.openxmlformats.org/drawingml/2006/main" xmlns:r="http://schemas.openxmlformats.org/officeDocument/2006/relationships" xmlns:p="http://schemas.openxmlformats.org/presentationml/2006/main">
  <p:tag name="PA" val="v3.2.0"/>
</p:tagLst>
</file>

<file path=ppt/tags/tag49.xml><?xml version="1.0" encoding="utf-8"?>
<p:tagLst xmlns:a="http://schemas.openxmlformats.org/drawingml/2006/main" xmlns:r="http://schemas.openxmlformats.org/officeDocument/2006/relationships" xmlns:p="http://schemas.openxmlformats.org/presentationml/2006/main">
  <p:tag name="PA" val="v3.2.0"/>
</p:tagLst>
</file>

<file path=ppt/tags/tag50.xml><?xml version="1.0" encoding="utf-8"?>
<p:tagLst xmlns:a="http://schemas.openxmlformats.org/drawingml/2006/main" xmlns:r="http://schemas.openxmlformats.org/officeDocument/2006/relationships" xmlns:p="http://schemas.openxmlformats.org/presentationml/2006/main">
  <p:tag name="PA" val="v3.2.0"/>
</p:tagLst>
</file>

<file path=ppt/tags/tag51.xml><?xml version="1.0" encoding="utf-8"?>
<p:tagLst xmlns:a="http://schemas.openxmlformats.org/drawingml/2006/main" xmlns:r="http://schemas.openxmlformats.org/officeDocument/2006/relationships" xmlns:p="http://schemas.openxmlformats.org/presentationml/2006/main">
  <p:tag name="PA" val="v3.2.0"/>
</p:tagLst>
</file>

<file path=ppt/tags/tag52.xml><?xml version="1.0" encoding="utf-8"?>
<p:tagLst xmlns:a="http://schemas.openxmlformats.org/drawingml/2006/main" xmlns:r="http://schemas.openxmlformats.org/officeDocument/2006/relationships" xmlns:p="http://schemas.openxmlformats.org/presentationml/2006/main">
  <p:tag name="PA" val="v3.2.0"/>
</p:tagLst>
</file>

<file path=ppt/tags/tag53.xml><?xml version="1.0" encoding="utf-8"?>
<p:tagLst xmlns:a="http://schemas.openxmlformats.org/drawingml/2006/main" xmlns:r="http://schemas.openxmlformats.org/officeDocument/2006/relationships" xmlns:p="http://schemas.openxmlformats.org/presentationml/2006/main">
  <p:tag name="PA" val="v3.2.0"/>
</p:tagLst>
</file>

<file path=ppt/tags/tag54.xml><?xml version="1.0" encoding="utf-8"?>
<p:tagLst xmlns:a="http://schemas.openxmlformats.org/drawingml/2006/main" xmlns:r="http://schemas.openxmlformats.org/officeDocument/2006/relationships" xmlns:p="http://schemas.openxmlformats.org/presentationml/2006/main">
  <p:tag name="PA" val="v3.2.0"/>
</p:tagLst>
</file>

<file path=ppt/tags/tag55.xml><?xml version="1.0" encoding="utf-8"?>
<p:tagLst xmlns:a="http://schemas.openxmlformats.org/drawingml/2006/main" xmlns:r="http://schemas.openxmlformats.org/officeDocument/2006/relationships" xmlns:p="http://schemas.openxmlformats.org/presentationml/2006/main">
  <p:tag name="PA" val="v3.2.0"/>
</p:tagLst>
</file>

<file path=ppt/tags/tag56.xml><?xml version="1.0" encoding="utf-8"?>
<p:tagLst xmlns:a="http://schemas.openxmlformats.org/drawingml/2006/main" xmlns:r="http://schemas.openxmlformats.org/officeDocument/2006/relationships" xmlns:p="http://schemas.openxmlformats.org/presentationml/2006/main">
  <p:tag name="PA" val="v3.2.0"/>
</p:tagLst>
</file>

<file path=ppt/tags/tag57.xml><?xml version="1.0" encoding="utf-8"?>
<p:tagLst xmlns:a="http://schemas.openxmlformats.org/drawingml/2006/main" xmlns:r="http://schemas.openxmlformats.org/officeDocument/2006/relationships" xmlns:p="http://schemas.openxmlformats.org/presentationml/2006/main">
  <p:tag name="PA" val="v3.2.0"/>
</p:tagLst>
</file>

<file path=ppt/tags/tag58.xml><?xml version="1.0" encoding="utf-8"?>
<p:tagLst xmlns:a="http://schemas.openxmlformats.org/drawingml/2006/main" xmlns:r="http://schemas.openxmlformats.org/officeDocument/2006/relationships" xmlns:p="http://schemas.openxmlformats.org/presentationml/2006/main">
  <p:tag name="PA" val="v3.2.0"/>
</p:tagLst>
</file>

<file path=ppt/tags/tag59.xml><?xml version="1.0" encoding="utf-8"?>
<p:tagLst xmlns:a="http://schemas.openxmlformats.org/drawingml/2006/main" xmlns:r="http://schemas.openxmlformats.org/officeDocument/2006/relationships" xmlns:p="http://schemas.openxmlformats.org/presentationml/2006/main">
  <p:tag name="PA" val="v3.2.0"/>
</p:tagLst>
</file>

<file path=ppt/tags/tag60.xml><?xml version="1.0" encoding="utf-8"?>
<p:tagLst xmlns:a="http://schemas.openxmlformats.org/drawingml/2006/main" xmlns:r="http://schemas.openxmlformats.org/officeDocument/2006/relationships" xmlns:p="http://schemas.openxmlformats.org/presentationml/2006/main">
  <p:tag name="PA" val="v4.0.0"/>
</p:tagLst>
</file>

<file path=ppt/tags/tag61.xml><?xml version="1.0" encoding="utf-8"?>
<p:tagLst xmlns:a="http://schemas.openxmlformats.org/drawingml/2006/main" xmlns:r="http://schemas.openxmlformats.org/officeDocument/2006/relationships" xmlns:p="http://schemas.openxmlformats.org/presentationml/2006/main">
  <p:tag name="PA" val="v4.0.0"/>
</p:tagLst>
</file>

<file path=ppt/tags/tag62.xml><?xml version="1.0" encoding="utf-8"?>
<p:tagLst xmlns:a="http://schemas.openxmlformats.org/drawingml/2006/main" xmlns:r="http://schemas.openxmlformats.org/officeDocument/2006/relationships" xmlns:p="http://schemas.openxmlformats.org/presentationml/2006/main">
  <p:tag name="PA" val="v4.0.0"/>
</p:tagLst>
</file>

<file path=ppt/tags/tag63.xml><?xml version="1.0" encoding="utf-8"?>
<p:tagLst xmlns:a="http://schemas.openxmlformats.org/drawingml/2006/main" xmlns:r="http://schemas.openxmlformats.org/officeDocument/2006/relationships" xmlns:p="http://schemas.openxmlformats.org/presentationml/2006/main">
  <p:tag name="PA" val="v4.0.0"/>
</p:tagLst>
</file>

<file path=ppt/tags/tag64.xml><?xml version="1.0" encoding="utf-8"?>
<p:tagLst xmlns:a="http://schemas.openxmlformats.org/drawingml/2006/main" xmlns:r="http://schemas.openxmlformats.org/officeDocument/2006/relationships" xmlns:p="http://schemas.openxmlformats.org/presentationml/2006/main">
  <p:tag name="PA" val="v4.0.0"/>
</p:tagLst>
</file>

<file path=ppt/tags/tag65.xml><?xml version="1.0" encoding="utf-8"?>
<p:tagLst xmlns:a="http://schemas.openxmlformats.org/drawingml/2006/main" xmlns:r="http://schemas.openxmlformats.org/officeDocument/2006/relationships" xmlns:p="http://schemas.openxmlformats.org/presentationml/2006/main">
  <p:tag name="PA" val="v4.0.0"/>
</p:tagLst>
</file>

<file path=ppt/tags/tag66.xml><?xml version="1.0" encoding="utf-8"?>
<p:tagLst xmlns:a="http://schemas.openxmlformats.org/drawingml/2006/main" xmlns:r="http://schemas.openxmlformats.org/officeDocument/2006/relationships" xmlns:p="http://schemas.openxmlformats.org/presentationml/2006/main">
  <p:tag name="PA" val="v4.0.0"/>
</p:tagLst>
</file>

<file path=ppt/theme/theme1.xml><?xml version="1.0" encoding="utf-8"?>
<a:theme xmlns:a="http://schemas.openxmlformats.org/drawingml/2006/main" name="第一PPT，www.1ppt.com">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57</TotalTime>
  <Words>1409</Words>
  <Application>Microsoft Office PowerPoint</Application>
  <PresentationFormat>宽屏</PresentationFormat>
  <Paragraphs>354</Paragraphs>
  <Slides>26</Slides>
  <Notes>26</Notes>
  <HiddenSlides>0</HiddenSlides>
  <MMClips>0</MMClips>
  <ScaleCrop>false</ScaleCrop>
  <HeadingPairs>
    <vt:vector size="6" baseType="variant">
      <vt:variant>
        <vt:lpstr>已用的字体</vt:lpstr>
      </vt:variant>
      <vt:variant>
        <vt:i4>9</vt:i4>
      </vt:variant>
      <vt:variant>
        <vt:lpstr>主题</vt:lpstr>
      </vt:variant>
      <vt:variant>
        <vt:i4>1</vt:i4>
      </vt:variant>
      <vt:variant>
        <vt:lpstr>幻灯片标题</vt:lpstr>
      </vt:variant>
      <vt:variant>
        <vt:i4>26</vt:i4>
      </vt:variant>
    </vt:vector>
  </HeadingPairs>
  <TitlesOfParts>
    <vt:vector size="36" baseType="lpstr">
      <vt:lpstr>等线</vt:lpstr>
      <vt:lpstr>等线 Light</vt:lpstr>
      <vt:lpstr>宋体</vt:lpstr>
      <vt:lpstr>微软雅黑</vt:lpstr>
      <vt:lpstr>字魂36号-正文宋楷</vt:lpstr>
      <vt:lpstr>Agency FB</vt:lpstr>
      <vt:lpstr>Arial</vt:lpstr>
      <vt:lpstr>Calibri</vt:lpstr>
      <vt:lpstr>Segoe UI</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第一PPT，www.1ppt.com</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抖音风</dc:title>
  <dc:creator>第一PPT</dc:creator>
  <cp:keywords>www.1ppt.com</cp:keywords>
  <dc:description>www.1ppt.com</dc:description>
  <cp:lastModifiedBy>faith123</cp:lastModifiedBy>
  <cp:revision>51</cp:revision>
  <dcterms:created xsi:type="dcterms:W3CDTF">2018-10-24T07:18:21Z</dcterms:created>
  <dcterms:modified xsi:type="dcterms:W3CDTF">2020-07-14T06:12:50Z</dcterms:modified>
</cp:coreProperties>
</file>