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31" r:id="rId6"/>
    <p:sldId id="2841" r:id="rId7"/>
    <p:sldId id="2842" r:id="rId8"/>
    <p:sldId id="2829" r:id="rId9"/>
    <p:sldId id="2830" r:id="rId10"/>
    <p:sldId id="2827" r:id="rId11"/>
    <p:sldId id="2828" r:id="rId12"/>
    <p:sldId id="2838" r:id="rId13"/>
    <p:sldId id="2834" r:id="rId14"/>
    <p:sldId id="2835" r:id="rId15"/>
    <p:sldId id="2833" r:id="rId16"/>
    <p:sldId id="2836" r:id="rId17"/>
    <p:sldId id="2837" r:id="rId18"/>
    <p:sldId id="2839" r:id="rId19"/>
    <p:sldId id="2840" r:id="rId20"/>
    <p:sldId id="2826" r:id="rId21"/>
    <p:sldId id="283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3869FE"/>
    <a:srgbClr val="1A3083"/>
    <a:srgbClr val="0E1A46"/>
    <a:srgbClr val="A35BD7"/>
    <a:srgbClr val="FFFFFF"/>
    <a:srgbClr val="F4AB63"/>
    <a:srgbClr val="A4D16D"/>
    <a:srgbClr val="DDEEC9"/>
    <a:srgbClr val="DE790F"/>
    <a:srgbClr val="DFF7E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298" autoAdjust="0"/>
    <p:restoredTop sz="95317" autoAdjust="0"/>
  </p:normalViewPr>
  <p:slideViewPr>
    <p:cSldViewPr>
      <p:cViewPr>
        <p:scale>
          <a:sx n="50" d="100"/>
          <a:sy n="50" d="100"/>
        </p:scale>
        <p:origin x="-2736" y="-1290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51723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4175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319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97757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745368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61195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54069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550323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11851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75096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042320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560834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81571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952865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60222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357002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958182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295895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490449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503447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52727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www.PPT.com/word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www.PPT.com/excel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www.PPT.com/ziliao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www.PPT.com/fanwen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www.PPT.com/shiti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www.PPT.com/jiaoan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www.PPT.com/ziti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6974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779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49105" y="2432678"/>
            <a:ext cx="6066045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8000" b="1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自我介绍</a:t>
            </a:r>
            <a:r>
              <a:rPr lang="en-US" altLang="zh-CN" sz="8000" b="1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endParaRPr lang="zh-CN" altLang="en-US" sz="80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49105" y="3595097"/>
            <a:ext cx="583135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3600" dirty="0" smtClean="0">
                <a:solidFill>
                  <a:schemeClr val="accent1"/>
                </a:solidFill>
                <a:cs typeface="Arial" panose="020B0604020202020204" pitchFamily="34" charset="0"/>
              </a:rPr>
              <a:t>SELF-INTRODUCTION PPT</a:t>
            </a:r>
            <a:endParaRPr lang="zh-CN" altLang="en-US" sz="3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849105" y="5201969"/>
            <a:ext cx="1907861" cy="34970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/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800" dirty="0" smtClean="0">
                <a:solidFill>
                  <a:schemeClr val="accent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800" dirty="0" smtClean="0">
                <a:solidFill>
                  <a:schemeClr val="accent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800" dirty="0" err="1" smtClean="0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endParaRPr lang="zh-CN" altLang="en-US" sz="1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413423" y="5212016"/>
            <a:ext cx="2453373" cy="31892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/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endParaRPr lang="zh-CN" altLang="en-US" sz="1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774963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352" y="1799771"/>
            <a:ext cx="12858397" cy="36331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         </a:t>
            </a:r>
            <a:endParaRPr lang="zh-CN" altLang="en-US" sz="253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413427" y="2251479"/>
            <a:ext cx="307807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302815" y="4107648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091961" y="2070915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091961" y="2940431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091961" y="3809947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091961" y="4679463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218254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737918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692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753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104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9603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5829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0890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637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415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361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762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435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0424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2001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3376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752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946416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809658" y="5909406"/>
            <a:ext cx="1123616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12800" y="5971634"/>
            <a:ext cx="11233150" cy="5539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1691" y="43694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445953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946416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15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946416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89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7438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14:ferris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289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14:ferris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958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14:ferris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779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49105" y="2432678"/>
            <a:ext cx="579629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 </a:t>
            </a:r>
            <a:endParaRPr lang="zh-CN" altLang="en-US" sz="72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49106" y="3595097"/>
            <a:ext cx="385207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849106" y="5232746"/>
            <a:ext cx="1926038" cy="2881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/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400" dirty="0" smtClean="0">
                <a:solidFill>
                  <a:schemeClr val="accent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400" dirty="0" smtClean="0">
                <a:solidFill>
                  <a:schemeClr val="accent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400" dirty="0" err="1" smtClean="0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endParaRPr lang="zh-CN" altLang="en-US" sz="14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413423" y="5242793"/>
            <a:ext cx="2453373" cy="25736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/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200" dirty="0" smtClean="0">
                <a:solidFill>
                  <a:schemeClr val="accent1"/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200" dirty="0" smtClean="0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endParaRPr lang="zh-CN" altLang="en-US" sz="12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714486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自我介绍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7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63636"/>
      </a:accent1>
      <a:accent2>
        <a:srgbClr val="7F7F7F"/>
      </a:accent2>
      <a:accent3>
        <a:srgbClr val="363636"/>
      </a:accent3>
      <a:accent4>
        <a:srgbClr val="7F7F7F"/>
      </a:accent4>
      <a:accent5>
        <a:srgbClr val="363636"/>
      </a:accent5>
      <a:accent6>
        <a:srgbClr val="7F7F7F"/>
      </a:accent6>
      <a:hlink>
        <a:srgbClr val="363636"/>
      </a:hlink>
      <a:folHlink>
        <a:srgbClr val="7F7F7F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2951</Words>
  <Application>Microsoft Office PowerPoint</Application>
  <PresentationFormat>自定义</PresentationFormat>
  <Paragraphs>249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自我介绍</dc:title>
  <dc:creator/>
  <cp:keywords>www.1ppt.com</cp:keywords>
  <cp:lastModifiedBy/>
  <cp:revision>1</cp:revision>
  <dcterms:created xsi:type="dcterms:W3CDTF">2016-12-18T14:19:19Z</dcterms:created>
  <dcterms:modified xsi:type="dcterms:W3CDTF">2020-06-16T09:03:28Z</dcterms:modified>
</cp:coreProperties>
</file>