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56" r:id="rId2"/>
    <p:sldId id="258" r:id="rId3"/>
    <p:sldId id="259" r:id="rId4"/>
    <p:sldId id="260" r:id="rId5"/>
    <p:sldId id="265" r:id="rId6"/>
    <p:sldId id="266" r:id="rId7"/>
    <p:sldId id="267" r:id="rId8"/>
    <p:sldId id="268" r:id="rId9"/>
    <p:sldId id="262" r:id="rId10"/>
    <p:sldId id="269" r:id="rId11"/>
    <p:sldId id="270" r:id="rId12"/>
    <p:sldId id="271" r:id="rId13"/>
    <p:sldId id="272" r:id="rId14"/>
    <p:sldId id="263" r:id="rId15"/>
    <p:sldId id="273" r:id="rId16"/>
    <p:sldId id="274" r:id="rId17"/>
    <p:sldId id="275" r:id="rId18"/>
    <p:sldId id="279" r:id="rId19"/>
    <p:sldId id="264" r:id="rId20"/>
    <p:sldId id="277" r:id="rId21"/>
    <p:sldId id="278" r:id="rId22"/>
    <p:sldId id="276" r:id="rId23"/>
    <p:sldId id="261" r:id="rId24"/>
    <p:sldId id="280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581" autoAdjust="0"/>
    <p:restoredTop sz="96408" autoAdjust="0"/>
  </p:normalViewPr>
  <p:slideViewPr>
    <p:cSldViewPr snapToGrid="0">
      <p:cViewPr varScale="1">
        <p:scale>
          <a:sx n="107" d="100"/>
          <a:sy n="107" d="100"/>
        </p:scale>
        <p:origin x="-56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83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pPr/>
              <a:t>2020/7/13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2092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xmlns="" val="13609721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xmlns="" val="1354880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F5DF9-55DF-4572-B1FC-9FA3E65D7A01}" type="datetimeFigureOut">
              <a:rPr lang="zh-CN" altLang="en-US" smtClean="0"/>
              <a:pPr/>
              <a:t>2020/7/13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8CAC2-D68C-48DB-93FC-5D7A4AD42D0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F5DF9-55DF-4572-B1FC-9FA3E65D7A01}" type="datetimeFigureOut">
              <a:rPr lang="zh-CN" altLang="en-US" smtClean="0"/>
              <a:pPr/>
              <a:t>2020/7/13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8CAC2-D68C-48DB-93FC-5D7A4AD42D0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F5DF9-55DF-4572-B1FC-9FA3E65D7A01}" type="datetimeFigureOut">
              <a:rPr lang="zh-CN" altLang="en-US" smtClean="0"/>
              <a:pPr/>
              <a:t>2020/7/13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8CAC2-D68C-48DB-93FC-5D7A4AD42D0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F5DF9-55DF-4572-B1FC-9FA3E65D7A01}" type="datetimeFigureOut">
              <a:rPr lang="zh-CN" altLang="en-US" smtClean="0"/>
              <a:pPr/>
              <a:t>2020/7/13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8CAC2-D68C-48DB-93FC-5D7A4AD42D0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F5DF9-55DF-4572-B1FC-9FA3E65D7A01}" type="datetimeFigureOut">
              <a:rPr lang="zh-CN" altLang="en-US" smtClean="0"/>
              <a:pPr/>
              <a:t>2020/7/13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8CAC2-D68C-48DB-93FC-5D7A4AD42D0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F5DF9-55DF-4572-B1FC-9FA3E65D7A01}" type="datetimeFigureOut">
              <a:rPr lang="zh-CN" altLang="en-US" smtClean="0"/>
              <a:pPr/>
              <a:t>2020/7/13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8CAC2-D68C-48DB-93FC-5D7A4AD42D0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F5DF9-55DF-4572-B1FC-9FA3E65D7A01}" type="datetimeFigureOut">
              <a:rPr lang="zh-CN" altLang="en-US" smtClean="0"/>
              <a:pPr/>
              <a:t>2020/7/13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8CAC2-D68C-48DB-93FC-5D7A4AD42D0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F5DF9-55DF-4572-B1FC-9FA3E65D7A01}" type="datetimeFigureOut">
              <a:rPr lang="zh-CN" altLang="en-US" smtClean="0"/>
              <a:pPr/>
              <a:t>2020/7/13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8CAC2-D68C-48DB-93FC-5D7A4AD42D0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F5DF9-55DF-4572-B1FC-9FA3E65D7A01}" type="datetimeFigureOut">
              <a:rPr lang="zh-CN" altLang="en-US" smtClean="0"/>
              <a:pPr/>
              <a:t>2020/7/13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8CAC2-D68C-48DB-93FC-5D7A4AD42D0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F5DF9-55DF-4572-B1FC-9FA3E65D7A01}" type="datetimeFigureOut">
              <a:rPr lang="zh-CN" altLang="en-US" smtClean="0"/>
              <a:pPr/>
              <a:t>2020/7/13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8CAC2-D68C-48DB-93FC-5D7A4AD42D0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F5DF9-55DF-4572-B1FC-9FA3E65D7A01}" type="datetimeFigureOut">
              <a:rPr lang="zh-CN" altLang="en-US" smtClean="0"/>
              <a:pPr/>
              <a:t>2020/7/13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8CAC2-D68C-48DB-93FC-5D7A4AD42D0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AF5DF9-55DF-4572-B1FC-9FA3E65D7A01}" type="datetimeFigureOut">
              <a:rPr lang="zh-CN" altLang="en-US" smtClean="0"/>
              <a:pPr/>
              <a:t>2020/7/13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E8CAC2-D68C-48DB-93FC-5D7A4AD42D0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53276" y="2250831"/>
            <a:ext cx="7538449" cy="4607168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3026191" y="2014568"/>
            <a:ext cx="60734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dirty="0" smtClean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简约</a:t>
            </a:r>
            <a:r>
              <a:rPr lang="zh-CN" altLang="en-US" sz="66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淡雅</a:t>
            </a:r>
            <a:r>
              <a:rPr lang="zh-CN" altLang="en-US" sz="6600" dirty="0" smtClean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中国</a:t>
            </a:r>
            <a:r>
              <a:rPr lang="zh-CN" altLang="en-US" sz="66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风</a:t>
            </a:r>
          </a:p>
        </p:txBody>
      </p:sp>
      <p:sp>
        <p:nvSpPr>
          <p:cNvPr id="7" name="矩形 23"/>
          <p:cNvSpPr>
            <a:spLocks noChangeArrowheads="1"/>
          </p:cNvSpPr>
          <p:nvPr/>
        </p:nvSpPr>
        <p:spPr bwMode="auto">
          <a:xfrm>
            <a:off x="3100984" y="2862907"/>
            <a:ext cx="7063740" cy="83388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6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 A Bright and Fresh Chinese Style 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605231" y="-469859"/>
            <a:ext cx="4955593" cy="3370778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 rot="5400000">
            <a:off x="5927536" y="2520941"/>
            <a:ext cx="553998" cy="3788870"/>
          </a:xfrm>
          <a:prstGeom prst="rect">
            <a:avLst/>
          </a:prstGeom>
          <a:solidFill>
            <a:schemeClr val="bg1"/>
          </a:solidFill>
          <a:effectLst>
            <a:outerShdw blurRad="50800" dist="25400" dir="5400000" sx="101000" sy="101000" algn="ctr" rotWithShape="0">
              <a:srgbClr val="000000">
                <a:alpha val="43137"/>
              </a:srgbClr>
            </a:outerShdw>
          </a:effectLst>
        </p:spPr>
        <p:txBody>
          <a:bodyPr vert="eaVert" wrap="square" rtlCol="0">
            <a:spAutoFit/>
          </a:bodyPr>
          <a:lstStyle/>
          <a:p>
            <a:pPr algn="ctr"/>
            <a:endParaRPr lang="zh-CN" altLang="en-US" sz="24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617491" y="4222598"/>
            <a:ext cx="3424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汇报人</a:t>
            </a:r>
            <a:r>
              <a:rPr lang="zh-CN" altLang="en-US" dirty="0" smtClean="0"/>
              <a:t>：</a:t>
            </a:r>
            <a:r>
              <a:rPr lang="en-US" altLang="zh-CN" dirty="0" smtClean="0"/>
              <a:t>PPT</a:t>
            </a:r>
            <a:r>
              <a:rPr lang="zh-CN" altLang="en-US" dirty="0" smtClean="0"/>
              <a:t>家园    </a:t>
            </a:r>
            <a:r>
              <a:rPr lang="en-US" altLang="zh-CN" dirty="0" smtClean="0"/>
              <a:t>202X</a:t>
            </a:r>
            <a:r>
              <a:rPr lang="zh-CN" altLang="en-US" dirty="0" smtClean="0"/>
              <a:t>年</a:t>
            </a:r>
            <a:r>
              <a:rPr lang="en-US" altLang="zh-CN" dirty="0"/>
              <a:t>X</a:t>
            </a:r>
            <a:r>
              <a:rPr lang="zh-CN" altLang="en-US" dirty="0" smtClean="0"/>
              <a:t>月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6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椭圆 15"/>
          <p:cNvSpPr/>
          <p:nvPr/>
        </p:nvSpPr>
        <p:spPr>
          <a:xfrm>
            <a:off x="852857" y="443133"/>
            <a:ext cx="2124221" cy="2124221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50800" dir="60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318" y="1505244"/>
            <a:ext cx="8758412" cy="5352756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23114" y="1043579"/>
            <a:ext cx="12168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latin typeface="华文行楷" panose="02010800040101010101" pitchFamily="2" charset="-122"/>
                <a:ea typeface="华文行楷" panose="02010800040101010101" pitchFamily="2" charset="-122"/>
              </a:rPr>
              <a:t>目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676568" y="1043579"/>
            <a:ext cx="12168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latin typeface="华文行楷" panose="02010800040101010101" pitchFamily="2" charset="-122"/>
                <a:ea typeface="华文行楷" panose="02010800040101010101" pitchFamily="2" charset="-122"/>
              </a:rPr>
              <a:t>录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576222" y="2729278"/>
            <a:ext cx="553998" cy="2007019"/>
          </a:xfrm>
          <a:prstGeom prst="rect">
            <a:avLst/>
          </a:prstGeom>
          <a:solidFill>
            <a:schemeClr val="bg1"/>
          </a:solidFill>
          <a:effectLst>
            <a:outerShdw blurRad="50800" dist="25400" dir="5400000" sx="101000" sy="101000" algn="ctr" rotWithShape="0">
              <a:srgbClr val="000000">
                <a:alpha val="43137"/>
              </a:srgbClr>
            </a:outerShdw>
          </a:effectLst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2400" dirty="0">
                <a:latin typeface="华文行楷" panose="02010800040101010101" pitchFamily="2" charset="-122"/>
                <a:ea typeface="华文行楷" panose="02010800040101010101" pitchFamily="2" charset="-122"/>
              </a:rPr>
              <a:t>第一部分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4402423" y="2321717"/>
            <a:ext cx="677108" cy="310640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600" kern="0" dirty="0"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点击输入本栏的具体文字，简明扼要的说明分项内容。</a:t>
            </a:r>
            <a:endParaRPr lang="en-US" altLang="zh-CN" sz="1600" kern="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605990" y="2727089"/>
            <a:ext cx="553998" cy="2007019"/>
          </a:xfrm>
          <a:prstGeom prst="rect">
            <a:avLst/>
          </a:prstGeom>
          <a:solidFill>
            <a:schemeClr val="bg1"/>
          </a:solidFill>
          <a:effectLst>
            <a:outerShdw blurRad="50800" dist="25400" dir="5400000" sx="101000" sy="101000" algn="ctr" rotWithShape="0">
              <a:srgbClr val="000000">
                <a:alpha val="43137"/>
              </a:srgbClr>
            </a:outerShdw>
          </a:effectLst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2400" dirty="0">
                <a:latin typeface="华文行楷" panose="02010800040101010101" pitchFamily="2" charset="-122"/>
                <a:ea typeface="华文行楷" panose="02010800040101010101" pitchFamily="2" charset="-122"/>
              </a:rPr>
              <a:t>第二部分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432191" y="2319528"/>
            <a:ext cx="677108" cy="310640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600" kern="0" dirty="0"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点击输入本栏的具体文字，简明扼要的说明分项内容。</a:t>
            </a:r>
            <a:endParaRPr lang="en-US" altLang="zh-CN" sz="1600" kern="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708443" y="2729278"/>
            <a:ext cx="553998" cy="2007019"/>
          </a:xfrm>
          <a:prstGeom prst="rect">
            <a:avLst/>
          </a:prstGeom>
          <a:solidFill>
            <a:schemeClr val="bg1"/>
          </a:solidFill>
          <a:effectLst>
            <a:outerShdw blurRad="50800" dist="25400" dir="5400000" sx="101000" sy="101000" algn="ctr" rotWithShape="0">
              <a:srgbClr val="000000">
                <a:alpha val="43137"/>
              </a:srgbClr>
            </a:outerShdw>
          </a:effectLst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2400" dirty="0">
                <a:latin typeface="华文行楷" panose="02010800040101010101" pitchFamily="2" charset="-122"/>
                <a:ea typeface="华文行楷" panose="02010800040101010101" pitchFamily="2" charset="-122"/>
              </a:rPr>
              <a:t>第三部分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8534644" y="2321717"/>
            <a:ext cx="677108" cy="310640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600" kern="0" dirty="0"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点击输入本栏的具体文字，简明扼要的说明分项内容。</a:t>
            </a:r>
            <a:endParaRPr lang="en-US" altLang="zh-CN" sz="1600" kern="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752959" y="2727089"/>
            <a:ext cx="553998" cy="2007019"/>
          </a:xfrm>
          <a:prstGeom prst="rect">
            <a:avLst/>
          </a:prstGeom>
          <a:solidFill>
            <a:schemeClr val="bg1"/>
          </a:solidFill>
          <a:effectLst>
            <a:outerShdw blurRad="50800" dist="25400" dir="5400000" sx="101000" sy="101000" algn="ctr" rotWithShape="0">
              <a:srgbClr val="000000">
                <a:alpha val="43137"/>
              </a:srgbClr>
            </a:outerShdw>
          </a:effectLst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2400" dirty="0">
                <a:latin typeface="华文行楷" panose="02010800040101010101" pitchFamily="2" charset="-122"/>
                <a:ea typeface="华文行楷" panose="02010800040101010101" pitchFamily="2" charset="-122"/>
              </a:rPr>
              <a:t>第四部分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10579160" y="2319528"/>
            <a:ext cx="677108" cy="310640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600" kern="0" dirty="0"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点击输入本栏的具体文字，简明扼要的说明分项内容。</a:t>
            </a:r>
            <a:endParaRPr lang="en-US" altLang="zh-CN" sz="1600" kern="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  <p:bldP spid="8" grpId="0"/>
      <p:bldP spid="9" grpId="0" animBg="1"/>
      <p:bldP spid="10" grpId="0"/>
      <p:bldP spid="11" grpId="0" animBg="1"/>
      <p:bldP spid="12" grpId="0"/>
      <p:bldP spid="13" grpId="0" animBg="1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318" y="1505244"/>
            <a:ext cx="8758412" cy="5352756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4065563" y="1308295"/>
            <a:ext cx="3981157" cy="398115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dist="50800" dir="66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5689268" y="2130710"/>
            <a:ext cx="166452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5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壹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012160" y="2162833"/>
            <a:ext cx="677108" cy="310640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600" kern="0" dirty="0"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点击输入本栏的具体文字，简明扼要的说明分项内容。</a:t>
            </a:r>
            <a:endParaRPr lang="en-US" altLang="zh-CN" sz="1600" kern="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6306087" y="3992758"/>
            <a:ext cx="430887" cy="447894"/>
            <a:chOff x="7077476" y="2846291"/>
            <a:chExt cx="430887" cy="447894"/>
          </a:xfrm>
        </p:grpSpPr>
        <p:pic>
          <p:nvPicPr>
            <p:cNvPr id="5" name="图片 8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35739" y="2846291"/>
              <a:ext cx="327025" cy="331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文本框 9"/>
            <p:cNvSpPr txBox="1">
              <a:spLocks noChangeArrowheads="1"/>
            </p:cNvSpPr>
            <p:nvPr/>
          </p:nvSpPr>
          <p:spPr bwMode="auto">
            <a:xfrm>
              <a:off x="7077476" y="2873498"/>
              <a:ext cx="430887" cy="420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600" dirty="0">
                  <a:solidFill>
                    <a:srgbClr val="FFFFFF"/>
                  </a:solidFill>
                  <a:latin typeface="华文行楷" panose="02010800040101010101" pitchFamily="2" charset="-122"/>
                  <a:ea typeface="华文行楷" panose="02010800040101010101" pitchFamily="2" charset="-122"/>
                </a:rPr>
                <a:t>印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17452" y="717452"/>
            <a:ext cx="10705514" cy="55567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63500" dist="381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22391" y="2450292"/>
            <a:ext cx="6600575" cy="382138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3823977" y="924710"/>
            <a:ext cx="1200329" cy="87299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66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国</a:t>
            </a:r>
            <a:endParaRPr lang="zh-CN" altLang="en-US" sz="54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747307" y="1177130"/>
            <a:ext cx="1200329" cy="87299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66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风</a:t>
            </a:r>
            <a:endParaRPr lang="zh-CN" altLang="en-US" sz="54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775090" y="2104462"/>
            <a:ext cx="830997" cy="376586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4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400" kern="0" dirty="0">
              <a:solidFill>
                <a:srgbClr val="000000">
                  <a:lumMod val="65000"/>
                  <a:lumOff val="35000"/>
                </a:srgbClr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649845" y="2104462"/>
            <a:ext cx="830997" cy="376586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4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400" kern="0" dirty="0">
              <a:solidFill>
                <a:srgbClr val="000000">
                  <a:lumMod val="65000"/>
                  <a:lumOff val="35000"/>
                </a:srgbClr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524600" y="2109356"/>
            <a:ext cx="830997" cy="376586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4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400" kern="0" dirty="0">
              <a:solidFill>
                <a:srgbClr val="000000">
                  <a:lumMod val="65000"/>
                  <a:lumOff val="35000"/>
                </a:srgbClr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5243470" y="2078599"/>
            <a:ext cx="430887" cy="447894"/>
            <a:chOff x="7077476" y="2846291"/>
            <a:chExt cx="430887" cy="447894"/>
          </a:xfrm>
        </p:grpSpPr>
        <p:pic>
          <p:nvPicPr>
            <p:cNvPr id="10" name="图片 8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35739" y="2846291"/>
              <a:ext cx="327025" cy="331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文本框 9"/>
            <p:cNvSpPr txBox="1">
              <a:spLocks noChangeArrowheads="1"/>
            </p:cNvSpPr>
            <p:nvPr/>
          </p:nvSpPr>
          <p:spPr bwMode="auto">
            <a:xfrm>
              <a:off x="7077476" y="2873498"/>
              <a:ext cx="430887" cy="420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600" dirty="0">
                  <a:solidFill>
                    <a:srgbClr val="FFFFFF"/>
                  </a:solidFill>
                  <a:latin typeface="华文行楷" panose="02010800040101010101" pitchFamily="2" charset="-122"/>
                  <a:ea typeface="华文行楷" panose="02010800040101010101" pitchFamily="2" charset="-122"/>
                </a:rPr>
                <a:t>印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63782" y="1110427"/>
            <a:ext cx="8225045" cy="5543591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1685136" y="1110427"/>
            <a:ext cx="1517990" cy="4678019"/>
            <a:chOff x="9369289" y="861389"/>
            <a:chExt cx="1517990" cy="4678019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9369289" y="861391"/>
              <a:ext cx="0" cy="46780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>
              <a:off x="10542106" y="861390"/>
              <a:ext cx="0" cy="336605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" name="组合 5"/>
            <p:cNvGrpSpPr/>
            <p:nvPr/>
          </p:nvGrpSpPr>
          <p:grpSpPr>
            <a:xfrm>
              <a:off x="10196932" y="4412212"/>
              <a:ext cx="690347" cy="690347"/>
              <a:chOff x="2719446" y="4412974"/>
              <a:chExt cx="637960" cy="637960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2719446" y="4412974"/>
                <a:ext cx="637960" cy="637960"/>
              </a:xfrm>
              <a:prstGeom prst="ellipse">
                <a:avLst/>
              </a:prstGeom>
              <a:blipFill>
                <a:blip r:embed="rId3" cstate="print"/>
                <a:stretch>
                  <a:fillRect/>
                </a:stretch>
              </a:blipFill>
              <a:ln>
                <a:noFill/>
              </a:ln>
              <a:effectLst>
                <a:outerShdw blurRad="50800" dist="38100" dir="6600000" sx="104000" sy="104000" algn="ctr" rotWithShape="0">
                  <a:srgbClr val="000000">
                    <a:alpha val="43137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华文行楷" panose="02010800040101010101" pitchFamily="2" charset="-122"/>
                  <a:ea typeface="华文行楷" panose="02010800040101010101" pitchFamily="2" charset="-122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2824245" y="4517773"/>
                <a:ext cx="428362" cy="428362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华文行楷" panose="02010800040101010101" pitchFamily="2" charset="-122"/>
                  <a:ea typeface="华文行楷" panose="02010800040101010101" pitchFamily="2" charset="-122"/>
                </a:endParaRPr>
              </a:p>
            </p:txBody>
          </p:sp>
        </p:grpSp>
        <p:sp>
          <p:nvSpPr>
            <p:cNvPr id="7" name="文本框 6"/>
            <p:cNvSpPr txBox="1"/>
            <p:nvPr/>
          </p:nvSpPr>
          <p:spPr>
            <a:xfrm>
              <a:off x="9647921" y="861389"/>
              <a:ext cx="738664" cy="3692311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3600" dirty="0">
                  <a:latin typeface="华文行楷" panose="02010800040101010101" pitchFamily="2" charset="-122"/>
                  <a:ea typeface="华文行楷" panose="02010800040101010101" pitchFamily="2" charset="-122"/>
                </a:rPr>
                <a:t>此处添加标题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960610" y="1725034"/>
            <a:ext cx="6636222" cy="1756960"/>
            <a:chOff x="8003341" y="2653901"/>
            <a:chExt cx="3802631" cy="1756960"/>
          </a:xfrm>
        </p:grpSpPr>
        <p:sp>
          <p:nvSpPr>
            <p:cNvPr id="11" name="文本框 49"/>
            <p:cNvSpPr txBox="1">
              <a:spLocks noChangeArrowheads="1"/>
            </p:cNvSpPr>
            <p:nvPr/>
          </p:nvSpPr>
          <p:spPr bwMode="auto">
            <a:xfrm>
              <a:off x="8003341" y="2653901"/>
              <a:ext cx="3802631" cy="12118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600" kern="0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华文行楷" panose="02010800040101010101" pitchFamily="2" charset="-122"/>
                  <a:ea typeface="华文行楷" panose="02010800040101010101" pitchFamily="2" charset="-122"/>
                </a:rPr>
                <a:t>点击输入本栏的具体文字，简明扼要的说明分项内容，此为概念图解，请根据您的具体内容酌情修改</a:t>
              </a:r>
              <a:endParaRPr lang="en-US" altLang="zh-CN" sz="16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华文行楷" panose="02010800040101010101" pitchFamily="2" charset="-122"/>
                <a:ea typeface="华文行楷" panose="02010800040101010101" pitchFamily="2" charset="-122"/>
              </a:endParaRPr>
            </a:p>
            <a:p>
              <a:pPr eaLnBrk="1" hangingPunct="1">
                <a:lnSpc>
                  <a:spcPct val="150000"/>
                </a:lnSpc>
              </a:pPr>
              <a:endParaRPr lang="zh-CN" altLang="en-US" sz="1600" dirty="0">
                <a:latin typeface="华文行楷" panose="02010800040101010101" pitchFamily="2" charset="-122"/>
                <a:ea typeface="华文行楷" panose="02010800040101010101" pitchFamily="2" charset="-122"/>
              </a:endParaRPr>
            </a:p>
          </p:txBody>
        </p:sp>
        <p:sp>
          <p:nvSpPr>
            <p:cNvPr id="12" name="文本框 49"/>
            <p:cNvSpPr txBox="1">
              <a:spLocks noChangeArrowheads="1"/>
            </p:cNvSpPr>
            <p:nvPr/>
          </p:nvSpPr>
          <p:spPr bwMode="auto">
            <a:xfrm>
              <a:off x="8003341" y="3979974"/>
              <a:ext cx="3802631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600" kern="0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华文行楷" panose="02010800040101010101" pitchFamily="2" charset="-122"/>
                  <a:ea typeface="华文行楷" panose="02010800040101010101" pitchFamily="2" charset="-122"/>
                </a:rPr>
                <a:t>点击输入本栏的具体文字，简明扼要的说明分项内容。</a:t>
              </a:r>
              <a:endParaRPr lang="zh-CN" altLang="en-US" sz="1600" dirty="0">
                <a:latin typeface="华文行楷" panose="02010800040101010101" pitchFamily="2" charset="-122"/>
                <a:ea typeface="华文行楷" panose="02010800040101010101" pitchFamily="2" charset="-122"/>
              </a:endParaRPr>
            </a:p>
          </p:txBody>
        </p:sp>
      </p:grpSp>
      <p:sp>
        <p:nvSpPr>
          <p:cNvPr id="13" name="文本框 49"/>
          <p:cNvSpPr txBox="1">
            <a:spLocks noChangeArrowheads="1"/>
          </p:cNvSpPr>
          <p:nvPr/>
        </p:nvSpPr>
        <p:spPr bwMode="auto">
          <a:xfrm>
            <a:off x="3960610" y="3974436"/>
            <a:ext cx="6636222" cy="800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6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点击输入本栏的具体文字，简明扼要的说明分项内容，此为概念图解，请根据您的具体内容酌情修改</a:t>
            </a:r>
            <a:endParaRPr lang="en-US" altLang="zh-CN" sz="1600" kern="0" dirty="0">
              <a:solidFill>
                <a:srgbClr val="000000">
                  <a:lumMod val="65000"/>
                  <a:lumOff val="35000"/>
                </a:srgbClr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2997" y="-33263"/>
            <a:ext cx="11955270" cy="4267638"/>
          </a:xfrm>
          <a:prstGeom prst="rect">
            <a:avLst/>
          </a:prstGeom>
        </p:spPr>
      </p:pic>
      <p:sp>
        <p:nvSpPr>
          <p:cNvPr id="3" name="文本框 26"/>
          <p:cNvSpPr txBox="1">
            <a:spLocks noChangeArrowheads="1"/>
          </p:cNvSpPr>
          <p:nvPr/>
        </p:nvSpPr>
        <p:spPr bwMode="auto">
          <a:xfrm>
            <a:off x="2002831" y="3541877"/>
            <a:ext cx="8604209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zh-CN" altLang="en-US" sz="16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点击输入本栏的具体文字，简明扼要的说明分项内容，此为概念图解，请根据您的具体内容酌情修改。点击输入本栏的具体文字，简明扼要的说明分项内容，此为概念图解，请根据您的具体内容酌情修改。</a:t>
            </a:r>
            <a:endParaRPr lang="en-US" altLang="zh-CN" sz="1600" kern="0" dirty="0">
              <a:solidFill>
                <a:srgbClr val="000000">
                  <a:lumMod val="65000"/>
                  <a:lumOff val="35000"/>
                </a:srgbClr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eaLnBrk="1" hangingPunct="1"/>
            <a:endParaRPr lang="zh-CN" altLang="en-US" sz="12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文本框 26"/>
          <p:cNvSpPr txBox="1">
            <a:spLocks noChangeArrowheads="1"/>
          </p:cNvSpPr>
          <p:nvPr/>
        </p:nvSpPr>
        <p:spPr bwMode="auto">
          <a:xfrm>
            <a:off x="2002830" y="5101044"/>
            <a:ext cx="860420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zh-CN" altLang="en-US" sz="16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zh-CN" altLang="en-US" sz="12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5" name="矩形 4"/>
          <p:cNvSpPr/>
          <p:nvPr/>
        </p:nvSpPr>
        <p:spPr bwMode="auto">
          <a:xfrm>
            <a:off x="1018726" y="2457409"/>
            <a:ext cx="3664511" cy="54960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chemeClr val="bg1"/>
            </a:solidFill>
          </a:ln>
          <a:effectLst>
            <a:outerShdw blurRad="50800" dist="127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50000"/>
              </a:spcBef>
            </a:pPr>
            <a:r>
              <a:rPr lang="zh-CN" altLang="en-US" sz="3200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单击此处添加文字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1224" y="1712744"/>
            <a:ext cx="4515364" cy="349773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321090" y="2734000"/>
            <a:ext cx="1200329" cy="87299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66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国</a:t>
            </a:r>
            <a:endParaRPr lang="zh-CN" altLang="en-US" sz="54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422635" y="3600758"/>
            <a:ext cx="1200329" cy="87299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66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风</a:t>
            </a:r>
            <a:endParaRPr lang="zh-CN" altLang="en-US" sz="54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838134" y="1903003"/>
            <a:ext cx="5867363" cy="830997"/>
            <a:chOff x="4825218" y="1466989"/>
            <a:chExt cx="5867363" cy="830997"/>
          </a:xfrm>
        </p:grpSpPr>
        <p:sp>
          <p:nvSpPr>
            <p:cNvPr id="6" name="椭圆 5"/>
            <p:cNvSpPr/>
            <p:nvPr/>
          </p:nvSpPr>
          <p:spPr>
            <a:xfrm>
              <a:off x="4825218" y="1747758"/>
              <a:ext cx="253219" cy="253219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  <a:effectLst>
              <a:outerShdw blurRad="50800" dist="50800" dir="54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文本框 26"/>
            <p:cNvSpPr txBox="1">
              <a:spLocks noChangeArrowheads="1"/>
            </p:cNvSpPr>
            <p:nvPr/>
          </p:nvSpPr>
          <p:spPr bwMode="auto">
            <a:xfrm>
              <a:off x="5388290" y="1466989"/>
              <a:ext cx="5304291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  <a:defRPr/>
              </a:pPr>
              <a:r>
                <a:rPr lang="zh-CN" altLang="en-US" sz="1600" kern="0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华文行楷" panose="02010800040101010101" pitchFamily="2" charset="-122"/>
                  <a:ea typeface="华文行楷" panose="02010800040101010101" pitchFamily="2" charset="-122"/>
                </a:rPr>
                <a:t>点击输入本栏的具体文字，简明扼要的说明分项内容，此为概念图解，请根据您的具体内容酌情修改。</a:t>
              </a:r>
              <a:endParaRPr lang="zh-CN" altLang="en-US" sz="1200" dirty="0">
                <a:latin typeface="华文行楷" panose="02010800040101010101" pitchFamily="2" charset="-122"/>
                <a:ea typeface="华文行楷" panose="02010800040101010101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119669" y="3258350"/>
            <a:ext cx="5867363" cy="1161472"/>
            <a:chOff x="4825218" y="1466989"/>
            <a:chExt cx="5867363" cy="1161472"/>
          </a:xfrm>
        </p:grpSpPr>
        <p:sp>
          <p:nvSpPr>
            <p:cNvPr id="9" name="椭圆 8"/>
            <p:cNvSpPr/>
            <p:nvPr/>
          </p:nvSpPr>
          <p:spPr>
            <a:xfrm>
              <a:off x="4825218" y="1747758"/>
              <a:ext cx="253219" cy="253219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  <a:effectLst>
              <a:outerShdw blurRad="50800" dist="50800" dir="54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26"/>
            <p:cNvSpPr txBox="1">
              <a:spLocks noChangeArrowheads="1"/>
            </p:cNvSpPr>
            <p:nvPr/>
          </p:nvSpPr>
          <p:spPr bwMode="auto">
            <a:xfrm>
              <a:off x="5388290" y="1466989"/>
              <a:ext cx="5304291" cy="11614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  <a:defRPr/>
              </a:pPr>
              <a:r>
                <a:rPr lang="zh-CN" altLang="en-US" sz="1600" kern="0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华文行楷" panose="02010800040101010101" pitchFamily="2" charset="-122"/>
                  <a:ea typeface="华文行楷" panose="02010800040101010101" pitchFamily="2" charset="-122"/>
                </a:rPr>
                <a:t>点击输入本栏的具体文字，简明扼要的说明分项内容，此为概念图解，请根据您的具体内容酌情修改。</a:t>
              </a:r>
              <a:endParaRPr lang="zh-CN" altLang="en-US" sz="1200" dirty="0">
                <a:latin typeface="华文行楷" panose="02010800040101010101" pitchFamily="2" charset="-122"/>
                <a:ea typeface="华文行楷" panose="02010800040101010101" pitchFamily="2" charset="-122"/>
              </a:endParaRPr>
            </a:p>
            <a:p>
              <a:pPr>
                <a:lnSpc>
                  <a:spcPct val="150000"/>
                </a:lnSpc>
                <a:defRPr/>
              </a:pPr>
              <a:endParaRPr lang="en-US" altLang="zh-CN" sz="16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华文行楷" panose="02010800040101010101" pitchFamily="2" charset="-122"/>
                <a:ea typeface="华文行楷" panose="02010800040101010101" pitchFamily="2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867630" y="4569453"/>
            <a:ext cx="5867363" cy="830997"/>
            <a:chOff x="4825218" y="1466989"/>
            <a:chExt cx="5867363" cy="830997"/>
          </a:xfrm>
        </p:grpSpPr>
        <p:sp>
          <p:nvSpPr>
            <p:cNvPr id="12" name="椭圆 11"/>
            <p:cNvSpPr/>
            <p:nvPr/>
          </p:nvSpPr>
          <p:spPr>
            <a:xfrm>
              <a:off x="4825218" y="1747758"/>
              <a:ext cx="253219" cy="253219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  <a:effectLst>
              <a:outerShdw blurRad="50800" dist="50800" dir="54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26"/>
            <p:cNvSpPr txBox="1">
              <a:spLocks noChangeArrowheads="1"/>
            </p:cNvSpPr>
            <p:nvPr/>
          </p:nvSpPr>
          <p:spPr bwMode="auto">
            <a:xfrm>
              <a:off x="5388290" y="1466989"/>
              <a:ext cx="5304291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  <a:defRPr/>
              </a:pPr>
              <a:r>
                <a:rPr lang="zh-CN" altLang="en-US" sz="1600" kern="0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华文行楷" panose="02010800040101010101" pitchFamily="2" charset="-122"/>
                  <a:ea typeface="华文行楷" panose="02010800040101010101" pitchFamily="2" charset="-122"/>
                </a:rPr>
                <a:t>点击输入本栏的具体文字，简明扼要的说明分项内容，此为概念图解，请根据您的具体内容酌情修改。</a:t>
              </a:r>
              <a:endParaRPr lang="zh-CN" altLang="en-US" sz="1200" dirty="0">
                <a:latin typeface="华文行楷" panose="02010800040101010101" pitchFamily="2" charset="-122"/>
                <a:ea typeface="华文行楷" panose="0201080004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69145" y="787792"/>
            <a:ext cx="2942493" cy="52472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63500" dist="381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738468" y="787792"/>
            <a:ext cx="2942493" cy="52472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63500" dist="381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407791" y="787791"/>
            <a:ext cx="2942493" cy="52472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63500" dist="381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2139463" y="1131837"/>
            <a:ext cx="829994" cy="829994"/>
            <a:chOff x="2125395" y="1131837"/>
            <a:chExt cx="829994" cy="829994"/>
          </a:xfrm>
        </p:grpSpPr>
        <p:sp>
          <p:nvSpPr>
            <p:cNvPr id="6" name="椭圆 5"/>
            <p:cNvSpPr/>
            <p:nvPr/>
          </p:nvSpPr>
          <p:spPr>
            <a:xfrm>
              <a:off x="2125395" y="1131837"/>
              <a:ext cx="829994" cy="8299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50800" dir="54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2186432" y="1228173"/>
              <a:ext cx="69744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600" dirty="0"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壹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808786" y="1143765"/>
            <a:ext cx="829994" cy="829994"/>
            <a:chOff x="2125395" y="1131837"/>
            <a:chExt cx="829994" cy="829994"/>
          </a:xfrm>
        </p:grpSpPr>
        <p:sp>
          <p:nvSpPr>
            <p:cNvPr id="9" name="椭圆 8"/>
            <p:cNvSpPr/>
            <p:nvPr/>
          </p:nvSpPr>
          <p:spPr>
            <a:xfrm>
              <a:off x="2125395" y="1131837"/>
              <a:ext cx="829994" cy="8299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50800" dir="54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2186432" y="1256309"/>
              <a:ext cx="69744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600" dirty="0"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贰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9478107" y="1143765"/>
            <a:ext cx="829994" cy="829994"/>
            <a:chOff x="2125395" y="1131837"/>
            <a:chExt cx="829994" cy="829994"/>
          </a:xfrm>
        </p:grpSpPr>
        <p:sp>
          <p:nvSpPr>
            <p:cNvPr id="12" name="椭圆 11"/>
            <p:cNvSpPr/>
            <p:nvPr/>
          </p:nvSpPr>
          <p:spPr>
            <a:xfrm>
              <a:off x="2125395" y="1131837"/>
              <a:ext cx="829994" cy="8299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50800" dir="54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2186432" y="1256309"/>
              <a:ext cx="69744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600" dirty="0"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叁</a:t>
              </a:r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1591411" y="2269178"/>
            <a:ext cx="1846659" cy="344556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altLang="zh-CN" kern="0" dirty="0">
              <a:solidFill>
                <a:srgbClr val="000000">
                  <a:lumMod val="65000"/>
                  <a:lumOff val="35000"/>
                </a:srgbClr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260734" y="2269178"/>
            <a:ext cx="1846659" cy="344556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altLang="zh-CN" kern="0" dirty="0">
              <a:solidFill>
                <a:srgbClr val="000000">
                  <a:lumMod val="65000"/>
                  <a:lumOff val="35000"/>
                </a:srgbClr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930056" y="2269178"/>
            <a:ext cx="1846659" cy="344556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altLang="zh-CN" kern="0" dirty="0">
              <a:solidFill>
                <a:srgbClr val="000000">
                  <a:lumMod val="65000"/>
                  <a:lumOff val="35000"/>
                </a:srgbClr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500"/>
                            </p:stCondLst>
                            <p:childTnLst>
                              <p:par>
                                <p:cTn id="3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000"/>
                            </p:stCondLst>
                            <p:childTnLst>
                              <p:par>
                                <p:cTn id="4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14" grpId="0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318" y="1505244"/>
            <a:ext cx="8758412" cy="5352756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4065563" y="1308295"/>
            <a:ext cx="3981157" cy="398115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dist="50800" dir="66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5689268" y="2130710"/>
            <a:ext cx="166452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5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贰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012160" y="2162833"/>
            <a:ext cx="677108" cy="310640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600" kern="0" dirty="0"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点击输入本栏的具体文字，简明扼要的说明分项内容。</a:t>
            </a:r>
            <a:endParaRPr lang="en-US" altLang="zh-CN" sz="1600" kern="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6306087" y="3992758"/>
            <a:ext cx="430887" cy="447894"/>
            <a:chOff x="7077476" y="2846291"/>
            <a:chExt cx="430887" cy="447894"/>
          </a:xfrm>
        </p:grpSpPr>
        <p:pic>
          <p:nvPicPr>
            <p:cNvPr id="5" name="图片 8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35739" y="2846291"/>
              <a:ext cx="327025" cy="331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文本框 9"/>
            <p:cNvSpPr txBox="1">
              <a:spLocks noChangeArrowheads="1"/>
            </p:cNvSpPr>
            <p:nvPr/>
          </p:nvSpPr>
          <p:spPr bwMode="auto">
            <a:xfrm>
              <a:off x="7077476" y="2873498"/>
              <a:ext cx="430887" cy="420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600" dirty="0">
                  <a:solidFill>
                    <a:srgbClr val="FFFFFF"/>
                  </a:solidFill>
                  <a:latin typeface="华文行楷" panose="02010800040101010101" pitchFamily="2" charset="-122"/>
                  <a:ea typeface="华文行楷" panose="02010800040101010101" pitchFamily="2" charset="-122"/>
                </a:rPr>
                <a:t>印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17452" y="717452"/>
            <a:ext cx="10705514" cy="55567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63500" dist="381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22391" y="2450292"/>
            <a:ext cx="6600575" cy="382138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3823977" y="924710"/>
            <a:ext cx="1200329" cy="87299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66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国</a:t>
            </a:r>
            <a:endParaRPr lang="zh-CN" altLang="en-US" sz="54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747307" y="1177130"/>
            <a:ext cx="1200329" cy="87299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66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风</a:t>
            </a:r>
            <a:endParaRPr lang="zh-CN" altLang="en-US" sz="54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775090" y="2104462"/>
            <a:ext cx="830997" cy="376586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4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400" kern="0" dirty="0">
              <a:solidFill>
                <a:srgbClr val="000000">
                  <a:lumMod val="65000"/>
                  <a:lumOff val="35000"/>
                </a:srgbClr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649845" y="2104462"/>
            <a:ext cx="830997" cy="376586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4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400" kern="0" dirty="0">
              <a:solidFill>
                <a:srgbClr val="000000">
                  <a:lumMod val="65000"/>
                  <a:lumOff val="35000"/>
                </a:srgbClr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524600" y="2109356"/>
            <a:ext cx="830997" cy="376586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4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400" kern="0" dirty="0">
              <a:solidFill>
                <a:srgbClr val="000000">
                  <a:lumMod val="65000"/>
                  <a:lumOff val="35000"/>
                </a:srgbClr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5243470" y="2078599"/>
            <a:ext cx="430887" cy="447894"/>
            <a:chOff x="7077476" y="2846291"/>
            <a:chExt cx="430887" cy="447894"/>
          </a:xfrm>
        </p:grpSpPr>
        <p:pic>
          <p:nvPicPr>
            <p:cNvPr id="10" name="图片 8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35739" y="2846291"/>
              <a:ext cx="327025" cy="331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文本框 9"/>
            <p:cNvSpPr txBox="1">
              <a:spLocks noChangeArrowheads="1"/>
            </p:cNvSpPr>
            <p:nvPr/>
          </p:nvSpPr>
          <p:spPr bwMode="auto">
            <a:xfrm>
              <a:off x="7077476" y="2873498"/>
              <a:ext cx="430887" cy="420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600" dirty="0">
                  <a:solidFill>
                    <a:srgbClr val="FFFFFF"/>
                  </a:solidFill>
                  <a:latin typeface="华文行楷" panose="02010800040101010101" pitchFamily="2" charset="-122"/>
                  <a:ea typeface="华文行楷" panose="02010800040101010101" pitchFamily="2" charset="-122"/>
                </a:rPr>
                <a:t>印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10959" y="-1"/>
            <a:ext cx="12998901" cy="4640180"/>
          </a:xfrm>
          <a:prstGeom prst="rect">
            <a:avLst/>
          </a:prstGeom>
        </p:spPr>
      </p:pic>
      <p:sp>
        <p:nvSpPr>
          <p:cNvPr id="8" name="椭圆 7"/>
          <p:cNvSpPr/>
          <p:nvPr/>
        </p:nvSpPr>
        <p:spPr>
          <a:xfrm>
            <a:off x="423539" y="2160733"/>
            <a:ext cx="3227193" cy="322719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508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75695" y="2894187"/>
            <a:ext cx="1200329" cy="87299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66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国</a:t>
            </a:r>
            <a:endParaRPr lang="zh-CN" altLang="en-US" sz="54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679235" y="3767183"/>
            <a:ext cx="1200329" cy="87299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66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风</a:t>
            </a:r>
            <a:endParaRPr lang="zh-CN" altLang="en-US" sz="54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279316" y="2329545"/>
            <a:ext cx="1292662" cy="376586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altLang="zh-CN" kern="0" dirty="0">
              <a:solidFill>
                <a:srgbClr val="000000">
                  <a:lumMod val="65000"/>
                  <a:lumOff val="35000"/>
                </a:srgbClr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098998" y="2329545"/>
            <a:ext cx="1292662" cy="376586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altLang="zh-CN" kern="0" dirty="0">
              <a:solidFill>
                <a:srgbClr val="000000">
                  <a:lumMod val="65000"/>
                  <a:lumOff val="35000"/>
                </a:srgbClr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228166" y="2334439"/>
            <a:ext cx="1292662" cy="376586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altLang="zh-CN" kern="0" dirty="0">
              <a:solidFill>
                <a:srgbClr val="000000">
                  <a:lumMod val="65000"/>
                  <a:lumOff val="35000"/>
                </a:srgbClr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63782" y="1110427"/>
            <a:ext cx="8225045" cy="5543591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9369289" y="861389"/>
            <a:ext cx="1517990" cy="4678019"/>
            <a:chOff x="9369289" y="861389"/>
            <a:chExt cx="1517990" cy="4678019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9369289" y="861391"/>
              <a:ext cx="0" cy="46780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>
              <a:off x="10542106" y="861390"/>
              <a:ext cx="0" cy="336605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" name="组合 5"/>
            <p:cNvGrpSpPr/>
            <p:nvPr/>
          </p:nvGrpSpPr>
          <p:grpSpPr>
            <a:xfrm>
              <a:off x="10196932" y="4412212"/>
              <a:ext cx="690347" cy="690347"/>
              <a:chOff x="2719446" y="4412974"/>
              <a:chExt cx="637960" cy="637960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2719446" y="4412974"/>
                <a:ext cx="637960" cy="637960"/>
              </a:xfrm>
              <a:prstGeom prst="ellipse">
                <a:avLst/>
              </a:prstGeom>
              <a:blipFill>
                <a:blip r:embed="rId3" cstate="print"/>
                <a:stretch>
                  <a:fillRect/>
                </a:stretch>
              </a:blipFill>
              <a:ln>
                <a:noFill/>
              </a:ln>
              <a:effectLst>
                <a:outerShdw blurRad="50800" dist="38100" dir="6600000" sx="104000" sy="104000" algn="ctr" rotWithShape="0">
                  <a:srgbClr val="000000">
                    <a:alpha val="43137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华文行楷" panose="02010800040101010101" pitchFamily="2" charset="-122"/>
                  <a:ea typeface="华文行楷" panose="02010800040101010101" pitchFamily="2" charset="-122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2824245" y="4517773"/>
                <a:ext cx="428362" cy="428362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华文行楷" panose="02010800040101010101" pitchFamily="2" charset="-122"/>
                  <a:ea typeface="华文行楷" panose="02010800040101010101" pitchFamily="2" charset="-122"/>
                </a:endParaRPr>
              </a:p>
            </p:txBody>
          </p:sp>
        </p:grpSp>
        <p:sp>
          <p:nvSpPr>
            <p:cNvPr id="7" name="文本框 6"/>
            <p:cNvSpPr txBox="1"/>
            <p:nvPr/>
          </p:nvSpPr>
          <p:spPr>
            <a:xfrm>
              <a:off x="9647921" y="861389"/>
              <a:ext cx="738664" cy="3692311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3600" dirty="0">
                  <a:latin typeface="华文行楷" panose="02010800040101010101" pitchFamily="2" charset="-122"/>
                  <a:ea typeface="华文行楷" panose="02010800040101010101" pitchFamily="2" charset="-122"/>
                </a:rPr>
                <a:t>此处添加标题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927652" y="2276215"/>
            <a:ext cx="6636222" cy="1756960"/>
            <a:chOff x="8003341" y="2653901"/>
            <a:chExt cx="3802631" cy="1756960"/>
          </a:xfrm>
        </p:grpSpPr>
        <p:sp>
          <p:nvSpPr>
            <p:cNvPr id="11" name="文本框 49"/>
            <p:cNvSpPr txBox="1">
              <a:spLocks noChangeArrowheads="1"/>
            </p:cNvSpPr>
            <p:nvPr/>
          </p:nvSpPr>
          <p:spPr bwMode="auto">
            <a:xfrm>
              <a:off x="8003341" y="2653901"/>
              <a:ext cx="3802631" cy="12118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 algn="r">
                <a:lnSpc>
                  <a:spcPct val="150000"/>
                </a:lnSpc>
                <a:defRPr/>
              </a:pPr>
              <a:r>
                <a:rPr lang="zh-CN" altLang="en-US" sz="1600" kern="0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华文行楷" panose="02010800040101010101" pitchFamily="2" charset="-122"/>
                  <a:ea typeface="华文行楷" panose="02010800040101010101" pitchFamily="2" charset="-122"/>
                </a:rPr>
                <a:t>点击输入本栏的具体文字，简明扼要的说明分项内容，此为概念图解，请根据您的具体内容酌情修改</a:t>
              </a:r>
              <a:endParaRPr lang="en-US" altLang="zh-CN" sz="16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华文行楷" panose="02010800040101010101" pitchFamily="2" charset="-122"/>
                <a:ea typeface="华文行楷" panose="02010800040101010101" pitchFamily="2" charset="-122"/>
              </a:endParaRPr>
            </a:p>
            <a:p>
              <a:pPr algn="r" eaLnBrk="1" hangingPunct="1">
                <a:lnSpc>
                  <a:spcPct val="150000"/>
                </a:lnSpc>
              </a:pPr>
              <a:endParaRPr lang="zh-CN" altLang="en-US" sz="1600" dirty="0">
                <a:latin typeface="华文行楷" panose="02010800040101010101" pitchFamily="2" charset="-122"/>
                <a:ea typeface="华文行楷" panose="02010800040101010101" pitchFamily="2" charset="-122"/>
              </a:endParaRPr>
            </a:p>
          </p:txBody>
        </p:sp>
        <p:sp>
          <p:nvSpPr>
            <p:cNvPr id="12" name="文本框 49"/>
            <p:cNvSpPr txBox="1">
              <a:spLocks noChangeArrowheads="1"/>
            </p:cNvSpPr>
            <p:nvPr/>
          </p:nvSpPr>
          <p:spPr bwMode="auto">
            <a:xfrm>
              <a:off x="8003341" y="3979974"/>
              <a:ext cx="3802631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 algn="r">
                <a:lnSpc>
                  <a:spcPct val="150000"/>
                </a:lnSpc>
                <a:defRPr/>
              </a:pPr>
              <a:r>
                <a:rPr lang="zh-CN" altLang="en-US" sz="1600" kern="0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华文行楷" panose="02010800040101010101" pitchFamily="2" charset="-122"/>
                  <a:ea typeface="华文行楷" panose="02010800040101010101" pitchFamily="2" charset="-122"/>
                </a:rPr>
                <a:t>点击输入本栏的具体文字，简明扼要的说明分项内容。</a:t>
              </a:r>
              <a:endParaRPr lang="zh-CN" altLang="en-US" sz="1600" dirty="0">
                <a:latin typeface="华文行楷" panose="02010800040101010101" pitchFamily="2" charset="-122"/>
                <a:ea typeface="华文行楷" panose="02010800040101010101" pitchFamily="2" charset="-122"/>
              </a:endParaRPr>
            </a:p>
          </p:txBody>
        </p:sp>
      </p:grpSp>
      <p:sp>
        <p:nvSpPr>
          <p:cNvPr id="13" name="文本框 49"/>
          <p:cNvSpPr txBox="1">
            <a:spLocks noChangeArrowheads="1"/>
          </p:cNvSpPr>
          <p:nvPr/>
        </p:nvSpPr>
        <p:spPr bwMode="auto">
          <a:xfrm>
            <a:off x="927652" y="4525617"/>
            <a:ext cx="6636222" cy="791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r">
              <a:lnSpc>
                <a:spcPct val="150000"/>
              </a:lnSpc>
              <a:defRPr/>
            </a:pPr>
            <a:r>
              <a:rPr lang="zh-CN" altLang="en-US" sz="16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点击输入本栏的具体文字，简明扼要的说明分项内容，此为概念图解，请根据您的具体内容酌情修改</a:t>
            </a:r>
            <a:endParaRPr lang="en-US" altLang="zh-CN" sz="1600" kern="0" dirty="0">
              <a:solidFill>
                <a:srgbClr val="000000">
                  <a:lumMod val="65000"/>
                  <a:lumOff val="35000"/>
                </a:srgbClr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480653" y="1452642"/>
            <a:ext cx="3048000" cy="424069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109036" y="1744189"/>
            <a:ext cx="1846659" cy="288195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kern="0" dirty="0"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altLang="zh-CN" kern="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652018" y="1744188"/>
            <a:ext cx="1846659" cy="288195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kern="0" dirty="0"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altLang="zh-CN" kern="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790858" y="1744187"/>
            <a:ext cx="1846659" cy="288195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kern="0" dirty="0"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altLang="zh-CN" kern="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169764" y="4845199"/>
            <a:ext cx="1669774" cy="5565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solidFill>
              <a:schemeClr val="bg1"/>
            </a:solidFill>
          </a:ln>
          <a:effectLst>
            <a:outerShdw blurRad="50800" dist="254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添加标题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5710442" y="4845198"/>
            <a:ext cx="1669774" cy="5565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solidFill>
              <a:schemeClr val="bg1"/>
            </a:solidFill>
          </a:ln>
          <a:effectLst>
            <a:outerShdw blurRad="50800" dist="254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添加标题</a:t>
            </a:r>
          </a:p>
        </p:txBody>
      </p:sp>
      <p:sp>
        <p:nvSpPr>
          <p:cNvPr id="8" name="矩形 7"/>
          <p:cNvSpPr/>
          <p:nvPr/>
        </p:nvSpPr>
        <p:spPr>
          <a:xfrm>
            <a:off x="8845397" y="4845197"/>
            <a:ext cx="1669774" cy="5565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solidFill>
              <a:schemeClr val="bg1"/>
            </a:solidFill>
          </a:ln>
          <a:effectLst>
            <a:outerShdw blurRad="50800" dist="254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6" grpId="0" animBg="1"/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318" y="1505244"/>
            <a:ext cx="8758412" cy="5352756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4065563" y="1308295"/>
            <a:ext cx="3981157" cy="398115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dist="50800" dir="66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5689268" y="2130710"/>
            <a:ext cx="166452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5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叁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012160" y="2162833"/>
            <a:ext cx="677108" cy="310640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600" kern="0" dirty="0"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点击输入本栏的具体文字，简明扼要的说明分项内容。</a:t>
            </a:r>
            <a:endParaRPr lang="en-US" altLang="zh-CN" sz="1600" kern="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6306087" y="3992758"/>
            <a:ext cx="430887" cy="447894"/>
            <a:chOff x="7077476" y="2846291"/>
            <a:chExt cx="430887" cy="447894"/>
          </a:xfrm>
        </p:grpSpPr>
        <p:pic>
          <p:nvPicPr>
            <p:cNvPr id="5" name="图片 8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35739" y="2846291"/>
              <a:ext cx="327025" cy="331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文本框 9"/>
            <p:cNvSpPr txBox="1">
              <a:spLocks noChangeArrowheads="1"/>
            </p:cNvSpPr>
            <p:nvPr/>
          </p:nvSpPr>
          <p:spPr bwMode="auto">
            <a:xfrm>
              <a:off x="7077476" y="2873498"/>
              <a:ext cx="430887" cy="420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600" dirty="0">
                  <a:solidFill>
                    <a:srgbClr val="FFFFFF"/>
                  </a:solidFill>
                  <a:latin typeface="华文行楷" panose="02010800040101010101" pitchFamily="2" charset="-122"/>
                  <a:ea typeface="华文行楷" panose="02010800040101010101" pitchFamily="2" charset="-122"/>
                </a:rPr>
                <a:t>印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17452" y="717452"/>
            <a:ext cx="10705514" cy="55567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63500" dist="381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22391" y="2450292"/>
            <a:ext cx="6600575" cy="382138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3823977" y="924710"/>
            <a:ext cx="1200329" cy="87299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66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国</a:t>
            </a:r>
            <a:endParaRPr lang="zh-CN" altLang="en-US" sz="54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747307" y="1177130"/>
            <a:ext cx="1200329" cy="87299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66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风</a:t>
            </a:r>
            <a:endParaRPr lang="zh-CN" altLang="en-US" sz="54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775090" y="2104462"/>
            <a:ext cx="830997" cy="376586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4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400" kern="0" dirty="0">
              <a:solidFill>
                <a:srgbClr val="000000">
                  <a:lumMod val="65000"/>
                  <a:lumOff val="35000"/>
                </a:srgbClr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649845" y="2104462"/>
            <a:ext cx="830997" cy="376586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4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400" kern="0" dirty="0">
              <a:solidFill>
                <a:srgbClr val="000000">
                  <a:lumMod val="65000"/>
                  <a:lumOff val="35000"/>
                </a:srgbClr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524600" y="2109356"/>
            <a:ext cx="830997" cy="376586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4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400" kern="0" dirty="0">
              <a:solidFill>
                <a:srgbClr val="000000">
                  <a:lumMod val="65000"/>
                  <a:lumOff val="35000"/>
                </a:srgbClr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5243470" y="2078599"/>
            <a:ext cx="430887" cy="447894"/>
            <a:chOff x="7077476" y="2846291"/>
            <a:chExt cx="430887" cy="447894"/>
          </a:xfrm>
        </p:grpSpPr>
        <p:pic>
          <p:nvPicPr>
            <p:cNvPr id="10" name="图片 8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35739" y="2846291"/>
              <a:ext cx="327025" cy="331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文本框 9"/>
            <p:cNvSpPr txBox="1">
              <a:spLocks noChangeArrowheads="1"/>
            </p:cNvSpPr>
            <p:nvPr/>
          </p:nvSpPr>
          <p:spPr bwMode="auto">
            <a:xfrm>
              <a:off x="7077476" y="2873498"/>
              <a:ext cx="430887" cy="420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600" dirty="0">
                  <a:solidFill>
                    <a:srgbClr val="FFFFFF"/>
                  </a:solidFill>
                  <a:latin typeface="华文行楷" panose="02010800040101010101" pitchFamily="2" charset="-122"/>
                  <a:ea typeface="华文行楷" panose="02010800040101010101" pitchFamily="2" charset="-122"/>
                </a:rPr>
                <a:t>印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/>
      <p:bldP spid="6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257283" y="1140679"/>
            <a:ext cx="8086595" cy="4683345"/>
            <a:chOff x="2886199" y="1256001"/>
            <a:chExt cx="8086595" cy="4693436"/>
          </a:xfrm>
        </p:grpSpPr>
        <p:sp>
          <p:nvSpPr>
            <p:cNvPr id="3" name="矩形 2"/>
            <p:cNvSpPr/>
            <p:nvPr/>
          </p:nvSpPr>
          <p:spPr>
            <a:xfrm>
              <a:off x="10234130" y="1324424"/>
              <a:ext cx="738664" cy="445273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  <a:ln>
              <a:noFill/>
            </a:ln>
            <a:effectLst>
              <a:outerShdw blurRad="50800" dist="38100" dir="5400000" sx="101000" sy="101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华文行楷" panose="02010800040101010101" pitchFamily="2" charset="-122"/>
                <a:ea typeface="华文行楷" panose="02010800040101010101" pitchFamily="2" charset="-122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10267550" y="1394764"/>
              <a:ext cx="677108" cy="4284785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zh-CN" altLang="en-US" sz="3200" dirty="0">
                  <a:latin typeface="华文行楷" panose="02010800040101010101" pitchFamily="2" charset="-122"/>
                  <a:ea typeface="华文行楷" panose="02010800040101010101" pitchFamily="2" charset="-122"/>
                </a:rPr>
                <a:t>单击此处可添加标题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7636815" y="1256001"/>
              <a:ext cx="1169551" cy="4693436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1600" kern="0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华文行楷" panose="02010800040101010101" pitchFamily="2" charset="-122"/>
                  <a:ea typeface="华文行楷" panose="02010800040101010101" pitchFamily="2" charset="-122"/>
                </a:rPr>
                <a:t>点击输入本栏的具体文字，简明扼要的说明分项内容，此为概念图解，请根据您的具体内容酌情修改。</a:t>
              </a:r>
              <a:endParaRPr lang="en-US" altLang="zh-CN" sz="16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华文行楷" panose="02010800040101010101" pitchFamily="2" charset="-122"/>
                <a:ea typeface="华文行楷" panose="02010800040101010101" pitchFamily="2" charset="-122"/>
              </a:endParaRPr>
            </a:p>
            <a:p>
              <a:endParaRPr lang="zh-CN" altLang="en-US" sz="1600" dirty="0">
                <a:latin typeface="华文行楷" panose="02010800040101010101" pitchFamily="2" charset="-122"/>
                <a:ea typeface="华文行楷" panose="02010800040101010101" pitchFamily="2" charset="-122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317971" y="1256001"/>
              <a:ext cx="1169551" cy="4693436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1600" kern="0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华文行楷" panose="02010800040101010101" pitchFamily="2" charset="-122"/>
                  <a:ea typeface="华文行楷" panose="02010800040101010101" pitchFamily="2" charset="-122"/>
                </a:rPr>
                <a:t>点击输入本栏的具体文字，简明扼要的说明分项内容，此为概念图解，请根据您的具体内容酌情修改。</a:t>
              </a:r>
              <a:endParaRPr lang="en-US" altLang="zh-CN" sz="16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华文行楷" panose="02010800040101010101" pitchFamily="2" charset="-122"/>
                <a:ea typeface="华文行楷" panose="02010800040101010101" pitchFamily="2" charset="-122"/>
              </a:endParaRPr>
            </a:p>
            <a:p>
              <a:endParaRPr lang="zh-CN" altLang="en-US" sz="1600" dirty="0">
                <a:latin typeface="华文行楷" panose="02010800040101010101" pitchFamily="2" charset="-122"/>
                <a:ea typeface="华文行楷" panose="02010800040101010101" pitchFamily="2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2886199" y="1256001"/>
              <a:ext cx="1169551" cy="4693436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1600" kern="0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华文行楷" panose="02010800040101010101" pitchFamily="2" charset="-122"/>
                  <a:ea typeface="华文行楷" panose="02010800040101010101" pitchFamily="2" charset="-122"/>
                </a:rPr>
                <a:t>点击输入本栏的具体文字，简明扼要的说明分项内容，此为概念图解，请根据您的具体内容酌情修改。</a:t>
              </a:r>
              <a:endParaRPr lang="en-US" altLang="zh-CN" sz="16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华文行楷" panose="02010800040101010101" pitchFamily="2" charset="-122"/>
                <a:ea typeface="华文行楷" panose="02010800040101010101" pitchFamily="2" charset="-122"/>
              </a:endParaRPr>
            </a:p>
            <a:p>
              <a:endParaRPr lang="zh-CN" altLang="en-US" sz="1600" dirty="0">
                <a:latin typeface="华文行楷" panose="02010800040101010101" pitchFamily="2" charset="-122"/>
                <a:ea typeface="华文行楷" panose="02010800040101010101" pitchFamily="2" charset="-122"/>
              </a:endParaRPr>
            </a:p>
          </p:txBody>
        </p:sp>
        <p:cxnSp>
          <p:nvCxnSpPr>
            <p:cNvPr id="8" name="直接连接符 7"/>
            <p:cNvCxnSpPr/>
            <p:nvPr/>
          </p:nvCxnSpPr>
          <p:spPr>
            <a:xfrm>
              <a:off x="4293996" y="1350930"/>
              <a:ext cx="0" cy="339255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>
              <a:off x="6686017" y="1350929"/>
              <a:ext cx="0" cy="339255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文本框 9"/>
            <p:cNvSpPr txBox="1"/>
            <p:nvPr/>
          </p:nvSpPr>
          <p:spPr>
            <a:xfrm>
              <a:off x="8960685" y="1270099"/>
              <a:ext cx="553998" cy="3260031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2400" b="1" dirty="0">
                  <a:latin typeface="华文行楷" panose="02010800040101010101" pitchFamily="2" charset="-122"/>
                  <a:ea typeface="华文行楷" panose="02010800040101010101" pitchFamily="2" charset="-122"/>
                </a:rPr>
                <a:t>标题一</a:t>
              </a: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8872626" y="1350928"/>
              <a:ext cx="0" cy="339255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文本框 11"/>
            <p:cNvSpPr txBox="1"/>
            <p:nvPr/>
          </p:nvSpPr>
          <p:spPr>
            <a:xfrm>
              <a:off x="6759579" y="1285519"/>
              <a:ext cx="553998" cy="3260031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2400" b="1" dirty="0">
                  <a:latin typeface="华文行楷" panose="02010800040101010101" pitchFamily="2" charset="-122"/>
                  <a:ea typeface="华文行楷" panose="02010800040101010101" pitchFamily="2" charset="-122"/>
                </a:rPr>
                <a:t>标题二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370156" y="1365026"/>
              <a:ext cx="553998" cy="3260031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2400" b="1" dirty="0">
                  <a:latin typeface="华文行楷" panose="02010800040101010101" pitchFamily="2" charset="-122"/>
                  <a:ea typeface="华文行楷" panose="02010800040101010101" pitchFamily="2" charset="-122"/>
                </a:rPr>
                <a:t>标题三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02073" y="2168407"/>
            <a:ext cx="10467213" cy="2701787"/>
            <a:chOff x="930209" y="2491964"/>
            <a:chExt cx="10467213" cy="2701787"/>
          </a:xfrm>
        </p:grpSpPr>
        <p:sp>
          <p:nvSpPr>
            <p:cNvPr id="3" name="矩形 2"/>
            <p:cNvSpPr/>
            <p:nvPr/>
          </p:nvSpPr>
          <p:spPr>
            <a:xfrm>
              <a:off x="1875811" y="4359759"/>
              <a:ext cx="596347" cy="6096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/>
                  </a:solidFill>
                  <a:latin typeface="华文行楷" panose="02010800040101010101" pitchFamily="2" charset="-122"/>
                  <a:ea typeface="华文行楷" panose="02010800040101010101" pitchFamily="2" charset="-122"/>
                </a:rPr>
                <a:t>01</a:t>
              </a:r>
              <a:endParaRPr lang="zh-CN" altLang="en-US" sz="2400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4485661" y="4359759"/>
              <a:ext cx="596347" cy="6096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/>
                  </a:solidFill>
                  <a:latin typeface="华文行楷" panose="02010800040101010101" pitchFamily="2" charset="-122"/>
                  <a:ea typeface="华文行楷" panose="02010800040101010101" pitchFamily="2" charset="-122"/>
                </a:rPr>
                <a:t>02</a:t>
              </a:r>
              <a:endParaRPr lang="zh-CN" altLang="en-US" sz="2400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7230308" y="4359759"/>
              <a:ext cx="596347" cy="6096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/>
                  </a:solidFill>
                  <a:latin typeface="华文行楷" panose="02010800040101010101" pitchFamily="2" charset="-122"/>
                  <a:ea typeface="华文行楷" panose="02010800040101010101" pitchFamily="2" charset="-122"/>
                </a:rPr>
                <a:t>03</a:t>
              </a:r>
              <a:endParaRPr lang="zh-CN" altLang="en-US" sz="2400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9974955" y="4359759"/>
              <a:ext cx="596347" cy="6096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/>
                  </a:solidFill>
                  <a:latin typeface="华文行楷" panose="02010800040101010101" pitchFamily="2" charset="-122"/>
                  <a:ea typeface="华文行楷" panose="02010800040101010101" pitchFamily="2" charset="-122"/>
                </a:rPr>
                <a:t>04</a:t>
              </a:r>
              <a:endParaRPr lang="zh-CN" altLang="en-US" sz="2400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endParaRPr>
            </a:p>
          </p:txBody>
        </p:sp>
        <p:sp>
          <p:nvSpPr>
            <p:cNvPr id="7" name="TextBox 13"/>
            <p:cNvSpPr txBox="1">
              <a:spLocks noChangeArrowheads="1"/>
            </p:cNvSpPr>
            <p:nvPr/>
          </p:nvSpPr>
          <p:spPr bwMode="auto">
            <a:xfrm>
              <a:off x="930209" y="2491964"/>
              <a:ext cx="233838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2400" dirty="0">
                  <a:latin typeface="华文行楷" panose="02010800040101010101" pitchFamily="2" charset="-122"/>
                  <a:ea typeface="华文行楷" panose="02010800040101010101" pitchFamily="2" charset="-122"/>
                  <a:sym typeface="Arial" panose="020B0604020202020204" pitchFamily="34" charset="0"/>
                </a:rPr>
                <a:t>单击编辑标题</a:t>
              </a:r>
              <a:endParaRPr lang="en-US" altLang="zh-CN" sz="2400" dirty="0">
                <a:latin typeface="华文行楷" panose="02010800040101010101" pitchFamily="2" charset="-122"/>
                <a:ea typeface="华文行楷" panose="02010800040101010101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8" name="TextBox 13"/>
            <p:cNvSpPr txBox="1">
              <a:spLocks noChangeArrowheads="1"/>
            </p:cNvSpPr>
            <p:nvPr/>
          </p:nvSpPr>
          <p:spPr bwMode="auto">
            <a:xfrm>
              <a:off x="1068458" y="3201781"/>
              <a:ext cx="2112963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1600" dirty="0">
                  <a:latin typeface="华文行楷" panose="02010800040101010101" pitchFamily="2" charset="-122"/>
                  <a:ea typeface="华文行楷" panose="02010800040101010101" pitchFamily="2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600" dirty="0">
                <a:latin typeface="华文行楷" panose="02010800040101010101" pitchFamily="2" charset="-122"/>
                <a:ea typeface="华文行楷" panose="02010800040101010101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9" name="TextBox 13"/>
            <p:cNvSpPr txBox="1">
              <a:spLocks noChangeArrowheads="1"/>
            </p:cNvSpPr>
            <p:nvPr/>
          </p:nvSpPr>
          <p:spPr bwMode="auto">
            <a:xfrm>
              <a:off x="3673823" y="2491964"/>
              <a:ext cx="23368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2400">
                  <a:latin typeface="华文行楷" panose="02010800040101010101" pitchFamily="2" charset="-122"/>
                  <a:ea typeface="华文行楷" panose="02010800040101010101" pitchFamily="2" charset="-122"/>
                  <a:sym typeface="Arial" panose="020B0604020202020204" pitchFamily="34" charset="0"/>
                </a:rPr>
                <a:t>单击编辑标题</a:t>
              </a:r>
              <a:endParaRPr lang="en-US" altLang="zh-CN" sz="2400">
                <a:latin typeface="华文行楷" panose="02010800040101010101" pitchFamily="2" charset="-122"/>
                <a:ea typeface="华文行楷" panose="02010800040101010101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0" name="TextBox 13"/>
            <p:cNvSpPr txBox="1">
              <a:spLocks noChangeArrowheads="1"/>
            </p:cNvSpPr>
            <p:nvPr/>
          </p:nvSpPr>
          <p:spPr bwMode="auto">
            <a:xfrm>
              <a:off x="3836989" y="3201781"/>
              <a:ext cx="2112962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1600" dirty="0">
                  <a:latin typeface="华文行楷" panose="02010800040101010101" pitchFamily="2" charset="-122"/>
                  <a:ea typeface="华文行楷" panose="02010800040101010101" pitchFamily="2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600" dirty="0">
                <a:latin typeface="华文行楷" panose="02010800040101010101" pitchFamily="2" charset="-122"/>
                <a:ea typeface="华文行楷" panose="02010800040101010101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1" name="TextBox 13"/>
            <p:cNvSpPr txBox="1">
              <a:spLocks noChangeArrowheads="1"/>
            </p:cNvSpPr>
            <p:nvPr/>
          </p:nvSpPr>
          <p:spPr bwMode="auto">
            <a:xfrm>
              <a:off x="6340891" y="2491964"/>
              <a:ext cx="23368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2400">
                  <a:latin typeface="华文行楷" panose="02010800040101010101" pitchFamily="2" charset="-122"/>
                  <a:ea typeface="华文行楷" panose="02010800040101010101" pitchFamily="2" charset="-122"/>
                  <a:sym typeface="Arial" panose="020B0604020202020204" pitchFamily="34" charset="0"/>
                </a:rPr>
                <a:t>单击编辑标题</a:t>
              </a:r>
              <a:endParaRPr lang="en-US" altLang="zh-CN" sz="2400">
                <a:latin typeface="华文行楷" panose="02010800040101010101" pitchFamily="2" charset="-122"/>
                <a:ea typeface="华文行楷" panose="02010800040101010101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2" name="TextBox 13"/>
            <p:cNvSpPr txBox="1">
              <a:spLocks noChangeArrowheads="1"/>
            </p:cNvSpPr>
            <p:nvPr/>
          </p:nvSpPr>
          <p:spPr bwMode="auto">
            <a:xfrm>
              <a:off x="6490805" y="3201781"/>
              <a:ext cx="2112963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1600" dirty="0">
                  <a:latin typeface="华文行楷" panose="02010800040101010101" pitchFamily="2" charset="-122"/>
                  <a:ea typeface="华文行楷" panose="02010800040101010101" pitchFamily="2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600" dirty="0">
                <a:latin typeface="华文行楷" panose="02010800040101010101" pitchFamily="2" charset="-122"/>
                <a:ea typeface="华文行楷" panose="02010800040101010101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3" name="TextBox 13"/>
            <p:cNvSpPr txBox="1">
              <a:spLocks noChangeArrowheads="1"/>
            </p:cNvSpPr>
            <p:nvPr/>
          </p:nvSpPr>
          <p:spPr bwMode="auto">
            <a:xfrm>
              <a:off x="9059035" y="2491964"/>
              <a:ext cx="233838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2400">
                  <a:latin typeface="华文行楷" panose="02010800040101010101" pitchFamily="2" charset="-122"/>
                  <a:ea typeface="华文行楷" panose="02010800040101010101" pitchFamily="2" charset="-122"/>
                  <a:sym typeface="Arial" panose="020B0604020202020204" pitchFamily="34" charset="0"/>
                </a:rPr>
                <a:t>单击编辑标题</a:t>
              </a:r>
              <a:endParaRPr lang="en-US" altLang="zh-CN" sz="2400">
                <a:latin typeface="华文行楷" panose="02010800040101010101" pitchFamily="2" charset="-122"/>
                <a:ea typeface="华文行楷" panose="02010800040101010101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>
              <a:spLocks noChangeArrowheads="1"/>
            </p:cNvSpPr>
            <p:nvPr/>
          </p:nvSpPr>
          <p:spPr bwMode="auto">
            <a:xfrm>
              <a:off x="9237040" y="3201781"/>
              <a:ext cx="2112963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1600" dirty="0">
                  <a:latin typeface="华文行楷" panose="02010800040101010101" pitchFamily="2" charset="-122"/>
                  <a:ea typeface="华文行楷" panose="02010800040101010101" pitchFamily="2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600" dirty="0">
                <a:latin typeface="华文行楷" panose="02010800040101010101" pitchFamily="2" charset="-122"/>
                <a:ea typeface="华文行楷" panose="02010800040101010101" pitchFamily="2" charset="-122"/>
                <a:sym typeface="Arial" panose="020B0604020202020204" pitchFamily="34" charset="0"/>
              </a:endParaRPr>
            </a:p>
          </p:txBody>
        </p:sp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2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biLevel thresh="50000"/>
              <a:grayscl/>
            </a:blip>
            <a:srcRect/>
            <a:stretch>
              <a:fillRect/>
            </a:stretch>
          </p:blipFill>
          <p:spPr bwMode="auto">
            <a:xfrm>
              <a:off x="1684556" y="4309506"/>
              <a:ext cx="873748" cy="873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2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biLevel thresh="50000"/>
              <a:grayscl/>
            </a:blip>
            <a:srcRect/>
            <a:stretch>
              <a:fillRect/>
            </a:stretch>
          </p:blipFill>
          <p:spPr bwMode="auto">
            <a:xfrm>
              <a:off x="4346960" y="4320003"/>
              <a:ext cx="873748" cy="873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2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biLevel thresh="50000"/>
              <a:grayscl/>
            </a:blip>
            <a:srcRect/>
            <a:stretch>
              <a:fillRect/>
            </a:stretch>
          </p:blipFill>
          <p:spPr bwMode="auto">
            <a:xfrm>
              <a:off x="7110412" y="4301293"/>
              <a:ext cx="873748" cy="873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2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biLevel thresh="50000"/>
              <a:grayscl/>
            </a:blip>
            <a:srcRect/>
            <a:stretch>
              <a:fillRect/>
            </a:stretch>
          </p:blipFill>
          <p:spPr bwMode="auto">
            <a:xfrm>
              <a:off x="9856647" y="4306751"/>
              <a:ext cx="873748" cy="873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627298"/>
            <a:ext cx="6002685" cy="3888033"/>
          </a:xfrm>
          <a:prstGeom prst="rect">
            <a:avLst/>
          </a:prstGeom>
        </p:spPr>
      </p:pic>
      <p:sp>
        <p:nvSpPr>
          <p:cNvPr id="3" name="TextBox 12"/>
          <p:cNvSpPr txBox="1">
            <a:spLocks noChangeArrowheads="1"/>
          </p:cNvSpPr>
          <p:nvPr/>
        </p:nvSpPr>
        <p:spPr bwMode="auto">
          <a:xfrm>
            <a:off x="1671799" y="3278928"/>
            <a:ext cx="2630796" cy="5847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outerShdw blurRad="50800" dist="38100" dir="5400000" sx="102000" sy="102000" algn="ctr" rotWithShape="0">
              <a:srgbClr val="000000">
                <a:alpha val="43137"/>
              </a:srgbClr>
            </a:outerShdw>
          </a:effec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此处</a:t>
            </a:r>
            <a:r>
              <a:rPr lang="zh-CN" altLang="zh-CN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添加标题</a:t>
            </a:r>
          </a:p>
        </p:txBody>
      </p:sp>
      <p:sp>
        <p:nvSpPr>
          <p:cNvPr id="4" name="矩形 8"/>
          <p:cNvSpPr>
            <a:spLocks noChangeArrowheads="1"/>
          </p:cNvSpPr>
          <p:nvPr/>
        </p:nvSpPr>
        <p:spPr bwMode="auto">
          <a:xfrm>
            <a:off x="5315488" y="2535140"/>
            <a:ext cx="6051208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zh-CN" altLang="en-US" sz="1600" kern="0" dirty="0"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点击输入本栏的具体文字，简明扼要的说明分项内容，点击输入本栏的具体文字，简明扼要的说明分项内容。</a:t>
            </a:r>
            <a:endParaRPr lang="en-US" altLang="zh-CN" sz="1600" kern="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>
              <a:lnSpc>
                <a:spcPct val="150000"/>
              </a:lnSpc>
              <a:defRPr/>
            </a:pPr>
            <a:endParaRPr lang="en-US" altLang="zh-CN" sz="1600" kern="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sz="1600" kern="0" dirty="0"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点击输入本栏的具体文字，简明扼要的说明分项内容，点击输入本栏的具体文字，简明扼要的说明分项内容。点击输入本栏的具体文字，简明扼要的说明分项内容，点击输入本栏</a:t>
            </a:r>
            <a:endParaRPr lang="zh-CN" altLang="en-US" sz="16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318" y="1505244"/>
            <a:ext cx="8758412" cy="5352756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4065563" y="1308295"/>
            <a:ext cx="3981157" cy="398115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dist="50800" dir="66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5689268" y="2130710"/>
            <a:ext cx="166452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5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肆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012160" y="2162833"/>
            <a:ext cx="677108" cy="310640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600" kern="0" dirty="0"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点击输入本栏的具体文字，简明扼要的说明分项内容。</a:t>
            </a:r>
            <a:endParaRPr lang="en-US" altLang="zh-CN" sz="1600" kern="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6306087" y="3992758"/>
            <a:ext cx="430887" cy="447894"/>
            <a:chOff x="7077476" y="2846291"/>
            <a:chExt cx="430887" cy="447894"/>
          </a:xfrm>
        </p:grpSpPr>
        <p:pic>
          <p:nvPicPr>
            <p:cNvPr id="5" name="图片 8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35739" y="2846291"/>
              <a:ext cx="327025" cy="331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文本框 9"/>
            <p:cNvSpPr txBox="1">
              <a:spLocks noChangeArrowheads="1"/>
            </p:cNvSpPr>
            <p:nvPr/>
          </p:nvSpPr>
          <p:spPr bwMode="auto">
            <a:xfrm>
              <a:off x="7077476" y="2873498"/>
              <a:ext cx="430887" cy="420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600" dirty="0">
                  <a:solidFill>
                    <a:srgbClr val="FFFFFF"/>
                  </a:solidFill>
                  <a:latin typeface="华文行楷" panose="02010800040101010101" pitchFamily="2" charset="-122"/>
                  <a:ea typeface="华文行楷" panose="02010800040101010101" pitchFamily="2" charset="-122"/>
                </a:rPr>
                <a:t>印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17452" y="717452"/>
            <a:ext cx="10705514" cy="55567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63500" dist="381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22391" y="2450292"/>
            <a:ext cx="6600575" cy="382138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3823977" y="924710"/>
            <a:ext cx="1200329" cy="87299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66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国</a:t>
            </a:r>
            <a:endParaRPr lang="zh-CN" altLang="en-US" sz="54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747307" y="1177130"/>
            <a:ext cx="1200329" cy="87299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66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风</a:t>
            </a:r>
            <a:endParaRPr lang="zh-CN" altLang="en-US" sz="54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775090" y="2104462"/>
            <a:ext cx="830997" cy="376586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4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400" kern="0" dirty="0">
              <a:solidFill>
                <a:srgbClr val="000000">
                  <a:lumMod val="65000"/>
                  <a:lumOff val="35000"/>
                </a:srgbClr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649845" y="2104462"/>
            <a:ext cx="830997" cy="376586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4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400" kern="0" dirty="0">
              <a:solidFill>
                <a:srgbClr val="000000">
                  <a:lumMod val="65000"/>
                  <a:lumOff val="35000"/>
                </a:srgbClr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524600" y="2109356"/>
            <a:ext cx="830997" cy="376586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4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400" kern="0" dirty="0">
              <a:solidFill>
                <a:srgbClr val="000000">
                  <a:lumMod val="65000"/>
                  <a:lumOff val="35000"/>
                </a:srgbClr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5243470" y="2078599"/>
            <a:ext cx="430887" cy="447894"/>
            <a:chOff x="7077476" y="2846291"/>
            <a:chExt cx="430887" cy="447894"/>
          </a:xfrm>
        </p:grpSpPr>
        <p:pic>
          <p:nvPicPr>
            <p:cNvPr id="10" name="图片 8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35739" y="2846291"/>
              <a:ext cx="327025" cy="331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文本框 9"/>
            <p:cNvSpPr txBox="1">
              <a:spLocks noChangeArrowheads="1"/>
            </p:cNvSpPr>
            <p:nvPr/>
          </p:nvSpPr>
          <p:spPr bwMode="auto">
            <a:xfrm>
              <a:off x="7077476" y="2873498"/>
              <a:ext cx="430887" cy="420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600" dirty="0">
                  <a:solidFill>
                    <a:srgbClr val="FFFFFF"/>
                  </a:solidFill>
                  <a:latin typeface="华文行楷" panose="02010800040101010101" pitchFamily="2" charset="-122"/>
                  <a:ea typeface="华文行楷" panose="02010800040101010101" pitchFamily="2" charset="-122"/>
                </a:rPr>
                <a:t>印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/>
      <p:bldP spid="6" grpId="0"/>
      <p:bldP spid="7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347400" y="2104980"/>
            <a:ext cx="4800600" cy="3461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本框 45"/>
          <p:cNvSpPr txBox="1">
            <a:spLocks noChangeArrowheads="1"/>
          </p:cNvSpPr>
          <p:nvPr/>
        </p:nvSpPr>
        <p:spPr bwMode="auto">
          <a:xfrm>
            <a:off x="4836761" y="2308022"/>
            <a:ext cx="54734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dirty="0">
                <a:latin typeface="华文行楷" panose="02010800040101010101" pitchFamily="2" charset="-122"/>
                <a:ea typeface="华文行楷" panose="02010800040101010101" pitchFamily="2" charset="-122"/>
              </a:rPr>
              <a:t>添加标题</a:t>
            </a:r>
          </a:p>
        </p:txBody>
      </p:sp>
      <p:sp>
        <p:nvSpPr>
          <p:cNvPr id="4" name="文本框 49"/>
          <p:cNvSpPr txBox="1">
            <a:spLocks noChangeArrowheads="1"/>
          </p:cNvSpPr>
          <p:nvPr/>
        </p:nvSpPr>
        <p:spPr bwMode="auto">
          <a:xfrm>
            <a:off x="4857676" y="2744140"/>
            <a:ext cx="7077966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6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点击输入本栏的具体文字，简明扼要的说明分项内容，此为概念图解，请根据您的具体内容酌情修改</a:t>
            </a:r>
            <a:endParaRPr lang="en-US" altLang="zh-CN" sz="1600" kern="0" dirty="0">
              <a:solidFill>
                <a:srgbClr val="000000">
                  <a:lumMod val="65000"/>
                  <a:lumOff val="35000"/>
                </a:srgbClr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eaLnBrk="1" hangingPunct="1"/>
            <a:endParaRPr lang="zh-CN" altLang="en-US" sz="16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5" name="文本框 45"/>
          <p:cNvSpPr txBox="1">
            <a:spLocks noChangeArrowheads="1"/>
          </p:cNvSpPr>
          <p:nvPr/>
        </p:nvSpPr>
        <p:spPr bwMode="auto">
          <a:xfrm>
            <a:off x="4843608" y="4053018"/>
            <a:ext cx="54734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dirty="0">
                <a:latin typeface="华文行楷" panose="02010800040101010101" pitchFamily="2" charset="-122"/>
                <a:ea typeface="华文行楷" panose="02010800040101010101" pitchFamily="2" charset="-122"/>
              </a:rPr>
              <a:t>添加标题</a:t>
            </a:r>
          </a:p>
        </p:txBody>
      </p:sp>
      <p:sp>
        <p:nvSpPr>
          <p:cNvPr id="6" name="文本框 49"/>
          <p:cNvSpPr txBox="1">
            <a:spLocks noChangeArrowheads="1"/>
          </p:cNvSpPr>
          <p:nvPr/>
        </p:nvSpPr>
        <p:spPr bwMode="auto">
          <a:xfrm>
            <a:off x="4864523" y="4489136"/>
            <a:ext cx="7077966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6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点击输入本栏的具体文字，简明扼要的说明分项内容，此为概念图解，请根据您的具体内容酌情修改</a:t>
            </a:r>
            <a:endParaRPr lang="en-US" altLang="zh-CN" sz="1600" kern="0" dirty="0">
              <a:solidFill>
                <a:srgbClr val="000000">
                  <a:lumMod val="65000"/>
                  <a:lumOff val="35000"/>
                </a:srgbClr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eaLnBrk="1" hangingPunct="1"/>
            <a:endParaRPr lang="zh-CN" altLang="en-US" sz="16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109036" y="1744189"/>
            <a:ext cx="1846659" cy="288195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kern="0" dirty="0"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altLang="zh-CN" kern="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652018" y="1744188"/>
            <a:ext cx="1846659" cy="288195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kern="0" dirty="0"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altLang="zh-CN" kern="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790858" y="1744187"/>
            <a:ext cx="1846659" cy="288195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kern="0" dirty="0"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altLang="zh-CN" kern="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169764" y="4845199"/>
            <a:ext cx="1669774" cy="5565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solidFill>
              <a:schemeClr val="bg1"/>
            </a:solidFill>
          </a:ln>
          <a:effectLst>
            <a:outerShdw blurRad="50800" dist="254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添加标题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5710442" y="4845198"/>
            <a:ext cx="1669774" cy="5565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solidFill>
              <a:schemeClr val="bg1"/>
            </a:solidFill>
          </a:ln>
          <a:effectLst>
            <a:outerShdw blurRad="50800" dist="254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添加标题</a:t>
            </a:r>
          </a:p>
        </p:txBody>
      </p:sp>
      <p:sp>
        <p:nvSpPr>
          <p:cNvPr id="8" name="矩形 7"/>
          <p:cNvSpPr/>
          <p:nvPr/>
        </p:nvSpPr>
        <p:spPr>
          <a:xfrm>
            <a:off x="8845397" y="4845197"/>
            <a:ext cx="1669774" cy="5565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solidFill>
              <a:schemeClr val="bg1"/>
            </a:solidFill>
          </a:ln>
          <a:effectLst>
            <a:outerShdw blurRad="50800" dist="254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animBg="1"/>
      <p:bldP spid="7" grpId="0" animBg="1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2997" y="-33263"/>
            <a:ext cx="11955270" cy="4267638"/>
          </a:xfrm>
          <a:prstGeom prst="rect">
            <a:avLst/>
          </a:prstGeom>
        </p:spPr>
      </p:pic>
      <p:sp>
        <p:nvSpPr>
          <p:cNvPr id="3" name="文本框 26"/>
          <p:cNvSpPr txBox="1">
            <a:spLocks noChangeArrowheads="1"/>
          </p:cNvSpPr>
          <p:nvPr/>
        </p:nvSpPr>
        <p:spPr bwMode="auto">
          <a:xfrm>
            <a:off x="2002831" y="3541877"/>
            <a:ext cx="8604209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zh-CN" altLang="en-US" sz="16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点击输入本栏的具体文字，简明扼要的说明分项内容，此为概念图解，请根据您的具体内容酌情修改。点击输入本栏的具体文字，简明扼要的说明分项内容，此为概念图解，请根据您的具体内容酌情修改。</a:t>
            </a:r>
            <a:endParaRPr lang="en-US" altLang="zh-CN" sz="1600" kern="0" dirty="0">
              <a:solidFill>
                <a:srgbClr val="000000">
                  <a:lumMod val="65000"/>
                  <a:lumOff val="35000"/>
                </a:srgbClr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eaLnBrk="1" hangingPunct="1"/>
            <a:endParaRPr lang="zh-CN" altLang="en-US" sz="12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文本框 26"/>
          <p:cNvSpPr txBox="1">
            <a:spLocks noChangeArrowheads="1"/>
          </p:cNvSpPr>
          <p:nvPr/>
        </p:nvSpPr>
        <p:spPr bwMode="auto">
          <a:xfrm>
            <a:off x="2002830" y="5101044"/>
            <a:ext cx="860420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zh-CN" altLang="en-US" sz="16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zh-CN" altLang="en-US" sz="12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5" name="矩形 4"/>
          <p:cNvSpPr/>
          <p:nvPr/>
        </p:nvSpPr>
        <p:spPr bwMode="auto">
          <a:xfrm>
            <a:off x="1018726" y="2457409"/>
            <a:ext cx="3664511" cy="54960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chemeClr val="bg1"/>
            </a:solidFill>
          </a:ln>
          <a:effectLst>
            <a:outerShdw blurRad="50800" dist="127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50000"/>
              </a:spcBef>
            </a:pPr>
            <a:r>
              <a:rPr lang="zh-CN" altLang="en-US" sz="3200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单击此处添加文字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53276" y="2250831"/>
            <a:ext cx="7538449" cy="4607168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3540391" y="2248135"/>
            <a:ext cx="742261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谢谢您的观看</a:t>
            </a:r>
          </a:p>
        </p:txBody>
      </p:sp>
      <p:sp>
        <p:nvSpPr>
          <p:cNvPr id="7" name="矩形 23"/>
          <p:cNvSpPr>
            <a:spLocks noChangeArrowheads="1"/>
          </p:cNvSpPr>
          <p:nvPr/>
        </p:nvSpPr>
        <p:spPr bwMode="auto">
          <a:xfrm>
            <a:off x="4015384" y="3054661"/>
            <a:ext cx="7063740" cy="83388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6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 Thank you for watching 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605231" y="-469859"/>
            <a:ext cx="4955593" cy="3370778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 rot="5400000">
            <a:off x="5927536" y="2520941"/>
            <a:ext cx="553998" cy="3788870"/>
          </a:xfrm>
          <a:prstGeom prst="rect">
            <a:avLst/>
          </a:prstGeom>
          <a:solidFill>
            <a:schemeClr val="bg1"/>
          </a:solidFill>
          <a:effectLst>
            <a:outerShdw blurRad="50800" dist="25400" dir="5400000" sx="101000" sy="101000" algn="ctr" rotWithShape="0">
              <a:srgbClr val="000000">
                <a:alpha val="43137"/>
              </a:srgbClr>
            </a:outerShdw>
          </a:effectLst>
        </p:spPr>
        <p:txBody>
          <a:bodyPr vert="eaVert" wrap="square" rtlCol="0">
            <a:spAutoFit/>
          </a:bodyPr>
          <a:lstStyle/>
          <a:p>
            <a:pPr algn="ctr"/>
            <a:endParaRPr lang="zh-CN" altLang="en-US" sz="24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617491" y="4222598"/>
            <a:ext cx="3424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汇报人</a:t>
            </a:r>
            <a:r>
              <a:rPr lang="zh-CN" altLang="en-US" dirty="0" smtClean="0"/>
              <a:t>：</a:t>
            </a:r>
            <a:r>
              <a:rPr lang="en-US" altLang="zh-CN" dirty="0" smtClean="0"/>
              <a:t>PPT</a:t>
            </a:r>
            <a:r>
              <a:rPr lang="zh-CN" altLang="en-US" dirty="0" smtClean="0"/>
              <a:t>家园    </a:t>
            </a:r>
            <a:r>
              <a:rPr lang="en-US" altLang="zh-CN" dirty="0" smtClean="0"/>
              <a:t>202X</a:t>
            </a:r>
            <a:r>
              <a:rPr lang="zh-CN" altLang="en-US" dirty="0" smtClean="0"/>
              <a:t>年</a:t>
            </a:r>
            <a:r>
              <a:rPr lang="en-US" altLang="zh-CN" dirty="0"/>
              <a:t>X</a:t>
            </a:r>
            <a:r>
              <a:rPr lang="zh-CN" altLang="en-US" dirty="0" smtClean="0"/>
              <a:t>月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825304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1632</Words>
  <Application>Microsoft Office PowerPoint</Application>
  <PresentationFormat>自定义</PresentationFormat>
  <Paragraphs>121</Paragraphs>
  <Slides>24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5" baseType="lpstr">
      <vt:lpstr>Office 主题​​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dc:description>http://www.ypppt.com/</dc:description>
  <cp:lastModifiedBy>User</cp:lastModifiedBy>
  <cp:revision>29</cp:revision>
  <dcterms:created xsi:type="dcterms:W3CDTF">2017-04-25T12:04:00Z</dcterms:created>
  <dcterms:modified xsi:type="dcterms:W3CDTF">2020-07-13T09:41:48Z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2052-10.1.0.6554</vt:lpwstr>
  </property>
</Properties>
</file>