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64" r:id="rId5"/>
    <p:sldId id="265" r:id="rId6"/>
    <p:sldId id="266" r:id="rId7"/>
    <p:sldId id="267" r:id="rId8"/>
    <p:sldId id="259" r:id="rId9"/>
    <p:sldId id="263" r:id="rId10"/>
    <p:sldId id="280" r:id="rId11"/>
    <p:sldId id="268" r:id="rId12"/>
    <p:sldId id="269" r:id="rId13"/>
    <p:sldId id="270" r:id="rId14"/>
    <p:sldId id="262" r:id="rId15"/>
    <p:sldId id="271" r:id="rId16"/>
    <p:sldId id="272" r:id="rId17"/>
    <p:sldId id="273" r:id="rId18"/>
    <p:sldId id="274" r:id="rId19"/>
    <p:sldId id="261" r:id="rId20"/>
    <p:sldId id="275" r:id="rId21"/>
    <p:sldId id="276" r:id="rId22"/>
    <p:sldId id="277" r:id="rId23"/>
    <p:sldId id="278" r:id="rId24"/>
    <p:sldId id="279" r:id="rId25"/>
    <p:sldId id="26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43" autoAdjust="0"/>
    <p:restoredTop sz="94660"/>
  </p:normalViewPr>
  <p:slideViewPr>
    <p:cSldViewPr snapToGrid="0" showGuides="1">
      <p:cViewPr varScale="1">
        <p:scale>
          <a:sx n="87" d="100"/>
          <a:sy n="87" d="100"/>
        </p:scale>
        <p:origin x="69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chemeClr val="bg1">
                  <a:lumMod val="75000"/>
                </a:schemeClr>
              </a:solidFill>
              <a:round/>
            </a:ln>
            <a:effectLst/>
          </c:spPr>
          <c:marker>
            <c:symbol val="circle"/>
            <c:size val="5"/>
            <c:spPr>
              <a:solidFill>
                <a:schemeClr val="bg1">
                  <a:lumMod val="75000"/>
                </a:schemeClr>
              </a:solidFill>
              <a:ln w="9525">
                <a:solidFill>
                  <a:schemeClr val="bg1">
                    <a:lumMod val="75000"/>
                  </a:schemeClr>
                </a:solidFill>
              </a:ln>
              <a:effectLst/>
            </c:spPr>
          </c:marke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1"/>
          <c:extLst xmlns:c16r2="http://schemas.microsoft.com/office/drawing/2015/06/chart">
            <c:ext xmlns:c16="http://schemas.microsoft.com/office/drawing/2014/chart" uri="{C3380CC4-5D6E-409C-BE32-E72D297353CC}">
              <c16:uniqueId val="{00000000-E2F0-48C9-8E50-4BB166BEC10C}"/>
            </c:ext>
          </c:extLst>
        </c:ser>
        <c:ser>
          <c:idx val="1"/>
          <c:order val="1"/>
          <c:tx>
            <c:strRef>
              <c:f>Sheet1!$C$1</c:f>
              <c:strCache>
                <c:ptCount val="1"/>
                <c:pt idx="0">
                  <c:v>系列 2</c:v>
                </c:pt>
              </c:strCache>
            </c:strRef>
          </c:tx>
          <c:spPr>
            <a:ln w="28575" cap="rnd">
              <a:solidFill>
                <a:schemeClr val="tx1">
                  <a:lumMod val="65000"/>
                  <a:lumOff val="35000"/>
                </a:schemeClr>
              </a:solidFill>
              <a:round/>
            </a:ln>
            <a:effectLst/>
          </c:spPr>
          <c:marker>
            <c:symbol val="circle"/>
            <c:size val="5"/>
            <c:spPr>
              <a:solidFill>
                <a:schemeClr val="tx1">
                  <a:lumMod val="65000"/>
                  <a:lumOff val="35000"/>
                </a:schemeClr>
              </a:solidFill>
              <a:ln w="9525">
                <a:solidFill>
                  <a:schemeClr val="tx1">
                    <a:lumMod val="65000"/>
                    <a:lumOff val="35000"/>
                  </a:schemeClr>
                </a:solidFill>
              </a:ln>
              <a:effectLst/>
            </c:spPr>
          </c:marke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1"/>
          <c:extLst xmlns:c16r2="http://schemas.microsoft.com/office/drawing/2015/06/chart">
            <c:ext xmlns:c16="http://schemas.microsoft.com/office/drawing/2014/chart" uri="{C3380CC4-5D6E-409C-BE32-E72D297353CC}">
              <c16:uniqueId val="{00000001-E2F0-48C9-8E50-4BB166BEC10C}"/>
            </c:ext>
          </c:extLst>
        </c:ser>
        <c:ser>
          <c:idx val="2"/>
          <c:order val="2"/>
          <c:tx>
            <c:strRef>
              <c:f>Sheet1!$D$1</c:f>
              <c:strCache>
                <c:ptCount val="1"/>
                <c:pt idx="0">
                  <c:v>系列 3</c:v>
                </c:pt>
              </c:strCache>
            </c:strRef>
          </c:tx>
          <c:spPr>
            <a:ln w="28575" cap="rnd">
              <a:solidFill>
                <a:schemeClr val="bg1">
                  <a:lumMod val="50000"/>
                </a:schemeClr>
              </a:solidFill>
              <a:round/>
            </a:ln>
            <a:effectLst/>
          </c:spPr>
          <c:marker>
            <c:symbol val="circle"/>
            <c:size val="5"/>
            <c:spPr>
              <a:solidFill>
                <a:schemeClr val="bg1">
                  <a:lumMod val="50000"/>
                </a:schemeClr>
              </a:solidFill>
              <a:ln w="9525">
                <a:solidFill>
                  <a:schemeClr val="bg1">
                    <a:lumMod val="50000"/>
                  </a:schemeClr>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1"/>
          <c:extLst xmlns:c16r2="http://schemas.microsoft.com/office/drawing/2015/06/chart">
            <c:ext xmlns:c16="http://schemas.microsoft.com/office/drawing/2014/chart" uri="{C3380CC4-5D6E-409C-BE32-E72D297353CC}">
              <c16:uniqueId val="{00000002-E2F0-48C9-8E50-4BB166BEC10C}"/>
            </c:ext>
          </c:extLst>
        </c:ser>
        <c:dLbls>
          <c:showLegendKey val="0"/>
          <c:showVal val="0"/>
          <c:showCatName val="0"/>
          <c:showSerName val="0"/>
          <c:showPercent val="0"/>
          <c:showBubbleSize val="0"/>
        </c:dLbls>
        <c:marker val="1"/>
        <c:smooth val="0"/>
        <c:axId val="1983508848"/>
        <c:axId val="1983507216"/>
      </c:lineChart>
      <c:catAx>
        <c:axId val="19835088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983507216"/>
        <c:crosses val="autoZero"/>
        <c:auto val="1"/>
        <c:lblAlgn val="ctr"/>
        <c:lblOffset val="100"/>
        <c:noMultiLvlLbl val="0"/>
      </c:catAx>
      <c:valAx>
        <c:axId val="19835072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9835088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A30692-15E6-421D-BAB9-926CF1DDA8FE}" type="datetimeFigureOut">
              <a:rPr lang="zh-CN" altLang="en-US" smtClean="0"/>
              <a:t>2020/7/10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DE35B5-E6C3-4926-AA38-F6C1BC65FE66}" type="slidenum">
              <a:rPr lang="zh-CN" altLang="en-US" smtClean="0"/>
              <a:t>‹#›</a:t>
            </a:fld>
            <a:endParaRPr lang="zh-CN" altLang="en-US"/>
          </a:p>
        </p:txBody>
      </p:sp>
    </p:spTree>
    <p:extLst>
      <p:ext uri="{BB962C8B-B14F-4D97-AF65-F5344CB8AC3E}">
        <p14:creationId xmlns:p14="http://schemas.microsoft.com/office/powerpoint/2010/main" val="40250994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a:t>
            </a:fld>
            <a:endParaRPr lang="zh-CN" altLang="en-US"/>
          </a:p>
        </p:txBody>
      </p:sp>
    </p:spTree>
    <p:extLst>
      <p:ext uri="{BB962C8B-B14F-4D97-AF65-F5344CB8AC3E}">
        <p14:creationId xmlns:p14="http://schemas.microsoft.com/office/powerpoint/2010/main" val="4190670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2</a:t>
            </a:fld>
            <a:endParaRPr lang="zh-CN" altLang="en-US"/>
          </a:p>
        </p:txBody>
      </p:sp>
    </p:spTree>
    <p:extLst>
      <p:ext uri="{BB962C8B-B14F-4D97-AF65-F5344CB8AC3E}">
        <p14:creationId xmlns:p14="http://schemas.microsoft.com/office/powerpoint/2010/main" val="28194826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3</a:t>
            </a:fld>
            <a:endParaRPr lang="zh-CN" altLang="en-US"/>
          </a:p>
        </p:txBody>
      </p:sp>
    </p:spTree>
    <p:extLst>
      <p:ext uri="{BB962C8B-B14F-4D97-AF65-F5344CB8AC3E}">
        <p14:creationId xmlns:p14="http://schemas.microsoft.com/office/powerpoint/2010/main" val="3621707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4</a:t>
            </a:fld>
            <a:endParaRPr lang="zh-CN" altLang="en-US"/>
          </a:p>
        </p:txBody>
      </p:sp>
    </p:spTree>
    <p:extLst>
      <p:ext uri="{BB962C8B-B14F-4D97-AF65-F5344CB8AC3E}">
        <p14:creationId xmlns:p14="http://schemas.microsoft.com/office/powerpoint/2010/main" val="42462499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5</a:t>
            </a:fld>
            <a:endParaRPr lang="zh-CN" altLang="en-US"/>
          </a:p>
        </p:txBody>
      </p:sp>
    </p:spTree>
    <p:extLst>
      <p:ext uri="{BB962C8B-B14F-4D97-AF65-F5344CB8AC3E}">
        <p14:creationId xmlns:p14="http://schemas.microsoft.com/office/powerpoint/2010/main" val="2675621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6</a:t>
            </a:fld>
            <a:endParaRPr lang="zh-CN" altLang="en-US"/>
          </a:p>
        </p:txBody>
      </p:sp>
    </p:spTree>
    <p:extLst>
      <p:ext uri="{BB962C8B-B14F-4D97-AF65-F5344CB8AC3E}">
        <p14:creationId xmlns:p14="http://schemas.microsoft.com/office/powerpoint/2010/main" val="883153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7</a:t>
            </a:fld>
            <a:endParaRPr lang="zh-CN" altLang="en-US"/>
          </a:p>
        </p:txBody>
      </p:sp>
    </p:spTree>
    <p:extLst>
      <p:ext uri="{BB962C8B-B14F-4D97-AF65-F5344CB8AC3E}">
        <p14:creationId xmlns:p14="http://schemas.microsoft.com/office/powerpoint/2010/main" val="286770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8</a:t>
            </a:fld>
            <a:endParaRPr lang="zh-CN" altLang="en-US"/>
          </a:p>
        </p:txBody>
      </p:sp>
    </p:spTree>
    <p:extLst>
      <p:ext uri="{BB962C8B-B14F-4D97-AF65-F5344CB8AC3E}">
        <p14:creationId xmlns:p14="http://schemas.microsoft.com/office/powerpoint/2010/main" val="8520593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9</a:t>
            </a:fld>
            <a:endParaRPr lang="zh-CN" altLang="en-US"/>
          </a:p>
        </p:txBody>
      </p:sp>
    </p:spTree>
    <p:extLst>
      <p:ext uri="{BB962C8B-B14F-4D97-AF65-F5344CB8AC3E}">
        <p14:creationId xmlns:p14="http://schemas.microsoft.com/office/powerpoint/2010/main" val="27142813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10</a:t>
            </a:fld>
            <a:endParaRPr lang="zh-CN" altLang="en-US"/>
          </a:p>
        </p:txBody>
      </p:sp>
    </p:spTree>
    <p:extLst>
      <p:ext uri="{BB962C8B-B14F-4D97-AF65-F5344CB8AC3E}">
        <p14:creationId xmlns:p14="http://schemas.microsoft.com/office/powerpoint/2010/main" val="14641393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11</a:t>
            </a:fld>
            <a:endParaRPr lang="zh-CN" altLang="en-US"/>
          </a:p>
        </p:txBody>
      </p:sp>
    </p:spTree>
    <p:extLst>
      <p:ext uri="{BB962C8B-B14F-4D97-AF65-F5344CB8AC3E}">
        <p14:creationId xmlns:p14="http://schemas.microsoft.com/office/powerpoint/2010/main" val="26261907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12</a:t>
            </a:fld>
            <a:endParaRPr lang="zh-CN" altLang="en-US"/>
          </a:p>
        </p:txBody>
      </p:sp>
    </p:spTree>
    <p:extLst>
      <p:ext uri="{BB962C8B-B14F-4D97-AF65-F5344CB8AC3E}">
        <p14:creationId xmlns:p14="http://schemas.microsoft.com/office/powerpoint/2010/main" val="2903634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13</a:t>
            </a:fld>
            <a:endParaRPr lang="zh-CN" altLang="en-US"/>
          </a:p>
        </p:txBody>
      </p:sp>
    </p:spTree>
    <p:extLst>
      <p:ext uri="{BB962C8B-B14F-4D97-AF65-F5344CB8AC3E}">
        <p14:creationId xmlns:p14="http://schemas.microsoft.com/office/powerpoint/2010/main" val="304424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14</a:t>
            </a:fld>
            <a:endParaRPr lang="zh-CN" altLang="en-US"/>
          </a:p>
        </p:txBody>
      </p:sp>
    </p:spTree>
    <p:extLst>
      <p:ext uri="{BB962C8B-B14F-4D97-AF65-F5344CB8AC3E}">
        <p14:creationId xmlns:p14="http://schemas.microsoft.com/office/powerpoint/2010/main" val="766786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15</a:t>
            </a:fld>
            <a:endParaRPr lang="zh-CN" altLang="en-US"/>
          </a:p>
        </p:txBody>
      </p:sp>
    </p:spTree>
    <p:extLst>
      <p:ext uri="{BB962C8B-B14F-4D97-AF65-F5344CB8AC3E}">
        <p14:creationId xmlns:p14="http://schemas.microsoft.com/office/powerpoint/2010/main" val="28448663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16</a:t>
            </a:fld>
            <a:endParaRPr lang="zh-CN" altLang="en-US"/>
          </a:p>
        </p:txBody>
      </p:sp>
    </p:spTree>
    <p:extLst>
      <p:ext uri="{BB962C8B-B14F-4D97-AF65-F5344CB8AC3E}">
        <p14:creationId xmlns:p14="http://schemas.microsoft.com/office/powerpoint/2010/main" val="2014395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17</a:t>
            </a:fld>
            <a:endParaRPr lang="zh-CN" altLang="en-US"/>
          </a:p>
        </p:txBody>
      </p:sp>
    </p:spTree>
    <p:extLst>
      <p:ext uri="{BB962C8B-B14F-4D97-AF65-F5344CB8AC3E}">
        <p14:creationId xmlns:p14="http://schemas.microsoft.com/office/powerpoint/2010/main" val="20378270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18</a:t>
            </a:fld>
            <a:endParaRPr lang="zh-CN" altLang="en-US"/>
          </a:p>
        </p:txBody>
      </p:sp>
    </p:spTree>
    <p:extLst>
      <p:ext uri="{BB962C8B-B14F-4D97-AF65-F5344CB8AC3E}">
        <p14:creationId xmlns:p14="http://schemas.microsoft.com/office/powerpoint/2010/main" val="12469218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19</a:t>
            </a:fld>
            <a:endParaRPr lang="zh-CN" altLang="en-US"/>
          </a:p>
        </p:txBody>
      </p:sp>
    </p:spTree>
    <p:extLst>
      <p:ext uri="{BB962C8B-B14F-4D97-AF65-F5344CB8AC3E}">
        <p14:creationId xmlns:p14="http://schemas.microsoft.com/office/powerpoint/2010/main" val="27684393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20</a:t>
            </a:fld>
            <a:endParaRPr lang="zh-CN" altLang="en-US"/>
          </a:p>
        </p:txBody>
      </p:sp>
    </p:spTree>
    <p:extLst>
      <p:ext uri="{BB962C8B-B14F-4D97-AF65-F5344CB8AC3E}">
        <p14:creationId xmlns:p14="http://schemas.microsoft.com/office/powerpoint/2010/main" val="7867506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21</a:t>
            </a:fld>
            <a:endParaRPr lang="zh-CN" altLang="en-US"/>
          </a:p>
        </p:txBody>
      </p:sp>
    </p:spTree>
    <p:extLst>
      <p:ext uri="{BB962C8B-B14F-4D97-AF65-F5344CB8AC3E}">
        <p14:creationId xmlns:p14="http://schemas.microsoft.com/office/powerpoint/2010/main" val="37501376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22</a:t>
            </a:fld>
            <a:endParaRPr lang="zh-CN" altLang="en-US"/>
          </a:p>
        </p:txBody>
      </p:sp>
    </p:spTree>
    <p:extLst>
      <p:ext uri="{BB962C8B-B14F-4D97-AF65-F5344CB8AC3E}">
        <p14:creationId xmlns:p14="http://schemas.microsoft.com/office/powerpoint/2010/main" val="18348668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23</a:t>
            </a:fld>
            <a:endParaRPr lang="zh-CN" altLang="en-US"/>
          </a:p>
        </p:txBody>
      </p:sp>
    </p:spTree>
    <p:extLst>
      <p:ext uri="{BB962C8B-B14F-4D97-AF65-F5344CB8AC3E}">
        <p14:creationId xmlns:p14="http://schemas.microsoft.com/office/powerpoint/2010/main" val="40933453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24</a:t>
            </a:fld>
            <a:endParaRPr lang="zh-CN" altLang="en-US"/>
          </a:p>
        </p:txBody>
      </p:sp>
    </p:spTree>
    <p:extLst>
      <p:ext uri="{BB962C8B-B14F-4D97-AF65-F5344CB8AC3E}">
        <p14:creationId xmlns:p14="http://schemas.microsoft.com/office/powerpoint/2010/main" val="23463882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DE35B5-E6C3-4926-AA38-F6C1BC65FE66}" type="slidenum">
              <a:rPr lang="zh-CN" altLang="en-US" smtClean="0"/>
              <a:t>25</a:t>
            </a:fld>
            <a:endParaRPr lang="zh-CN" altLang="en-US"/>
          </a:p>
        </p:txBody>
      </p:sp>
    </p:spTree>
    <p:extLst>
      <p:ext uri="{BB962C8B-B14F-4D97-AF65-F5344CB8AC3E}">
        <p14:creationId xmlns:p14="http://schemas.microsoft.com/office/powerpoint/2010/main" val="34920663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标题幻灯片">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2" cstate="screen">
            <a:graysc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7" name="矩形 6"/>
          <p:cNvSpPr/>
          <p:nvPr userDrawn="1"/>
        </p:nvSpPr>
        <p:spPr>
          <a:xfrm>
            <a:off x="0" y="0"/>
            <a:ext cx="12192000" cy="685799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20756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7957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2126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6" name="任意多边形: 形状 5"/>
          <p:cNvSpPr>
            <a:spLocks noGrp="1"/>
          </p:cNvSpPr>
          <p:nvPr>
            <p:ph type="pic" sz="quarter" idx="10"/>
          </p:nvPr>
        </p:nvSpPr>
        <p:spPr>
          <a:xfrm>
            <a:off x="3960475" y="2245680"/>
            <a:ext cx="4271050" cy="2700705"/>
          </a:xfrm>
          <a:custGeom>
            <a:avLst/>
            <a:gdLst>
              <a:gd name="connsiteX0" fmla="*/ 0 w 4271050"/>
              <a:gd name="connsiteY0" fmla="*/ 0 h 2700705"/>
              <a:gd name="connsiteX1" fmla="*/ 4271050 w 4271050"/>
              <a:gd name="connsiteY1" fmla="*/ 0 h 2700705"/>
              <a:gd name="connsiteX2" fmla="*/ 4271050 w 4271050"/>
              <a:gd name="connsiteY2" fmla="*/ 2700705 h 2700705"/>
              <a:gd name="connsiteX3" fmla="*/ 0 w 4271050"/>
              <a:gd name="connsiteY3" fmla="*/ 2700705 h 2700705"/>
            </a:gdLst>
            <a:ahLst/>
            <a:cxnLst>
              <a:cxn ang="0">
                <a:pos x="connsiteX0" y="connsiteY0"/>
              </a:cxn>
              <a:cxn ang="0">
                <a:pos x="connsiteX1" y="connsiteY1"/>
              </a:cxn>
              <a:cxn ang="0">
                <a:pos x="connsiteX2" y="connsiteY2"/>
              </a:cxn>
              <a:cxn ang="0">
                <a:pos x="connsiteX3" y="connsiteY3"/>
              </a:cxn>
            </a:cxnLst>
            <a:rect l="l" t="t" r="r" b="b"/>
            <a:pathLst>
              <a:path w="4271050" h="2700705">
                <a:moveTo>
                  <a:pt x="0" y="0"/>
                </a:moveTo>
                <a:lnTo>
                  <a:pt x="4271050" y="0"/>
                </a:lnTo>
                <a:lnTo>
                  <a:pt x="4271050" y="2700705"/>
                </a:lnTo>
                <a:lnTo>
                  <a:pt x="0" y="270070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079485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0" name="任意多边形: 形状 9"/>
          <p:cNvSpPr>
            <a:spLocks noGrp="1"/>
          </p:cNvSpPr>
          <p:nvPr>
            <p:ph type="pic" sz="quarter" idx="10"/>
          </p:nvPr>
        </p:nvSpPr>
        <p:spPr>
          <a:xfrm>
            <a:off x="2571750" y="2600325"/>
            <a:ext cx="1657350" cy="1657350"/>
          </a:xfrm>
          <a:custGeom>
            <a:avLst/>
            <a:gdLst>
              <a:gd name="connsiteX0" fmla="*/ 828675 w 1657350"/>
              <a:gd name="connsiteY0" fmla="*/ 0 h 1657350"/>
              <a:gd name="connsiteX1" fmla="*/ 1657350 w 1657350"/>
              <a:gd name="connsiteY1" fmla="*/ 828675 h 1657350"/>
              <a:gd name="connsiteX2" fmla="*/ 828675 w 1657350"/>
              <a:gd name="connsiteY2" fmla="*/ 1657350 h 1657350"/>
              <a:gd name="connsiteX3" fmla="*/ 0 w 1657350"/>
              <a:gd name="connsiteY3" fmla="*/ 828675 h 1657350"/>
              <a:gd name="connsiteX4" fmla="*/ 828675 w 1657350"/>
              <a:gd name="connsiteY4" fmla="*/ 0 h 1657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7350" h="1657350">
                <a:moveTo>
                  <a:pt x="828675" y="0"/>
                </a:moveTo>
                <a:cubicBezTo>
                  <a:pt x="1286340" y="0"/>
                  <a:pt x="1657350" y="371010"/>
                  <a:pt x="1657350" y="828675"/>
                </a:cubicBezTo>
                <a:cubicBezTo>
                  <a:pt x="1657350" y="1286340"/>
                  <a:pt x="1286340" y="1657350"/>
                  <a:pt x="828675" y="1657350"/>
                </a:cubicBezTo>
                <a:cubicBezTo>
                  <a:pt x="371010" y="1657350"/>
                  <a:pt x="0" y="1286340"/>
                  <a:pt x="0" y="828675"/>
                </a:cubicBezTo>
                <a:cubicBezTo>
                  <a:pt x="0" y="371010"/>
                  <a:pt x="371010" y="0"/>
                  <a:pt x="828675" y="0"/>
                </a:cubicBezTo>
                <a:close/>
              </a:path>
            </a:pathLst>
          </a:custGeom>
        </p:spPr>
        <p:txBody>
          <a:bodyPr wrap="square">
            <a:noAutofit/>
          </a:bodyPr>
          <a:lstStyle/>
          <a:p>
            <a:endParaRPr lang="zh-CN" altLang="en-US"/>
          </a:p>
        </p:txBody>
      </p:sp>
      <p:sp>
        <p:nvSpPr>
          <p:cNvPr id="11" name="任意多边形: 形状 10"/>
          <p:cNvSpPr>
            <a:spLocks noGrp="1"/>
          </p:cNvSpPr>
          <p:nvPr>
            <p:ph type="pic" sz="quarter" idx="11"/>
          </p:nvPr>
        </p:nvSpPr>
        <p:spPr>
          <a:xfrm>
            <a:off x="5010150" y="2343150"/>
            <a:ext cx="2171700" cy="2171700"/>
          </a:xfrm>
          <a:custGeom>
            <a:avLst/>
            <a:gdLst>
              <a:gd name="connsiteX0" fmla="*/ 1085850 w 2171700"/>
              <a:gd name="connsiteY0" fmla="*/ 0 h 2171700"/>
              <a:gd name="connsiteX1" fmla="*/ 2171700 w 2171700"/>
              <a:gd name="connsiteY1" fmla="*/ 1085850 h 2171700"/>
              <a:gd name="connsiteX2" fmla="*/ 1085850 w 2171700"/>
              <a:gd name="connsiteY2" fmla="*/ 2171700 h 2171700"/>
              <a:gd name="connsiteX3" fmla="*/ 0 w 2171700"/>
              <a:gd name="connsiteY3" fmla="*/ 1085850 h 2171700"/>
              <a:gd name="connsiteX4" fmla="*/ 1085850 w 2171700"/>
              <a:gd name="connsiteY4" fmla="*/ 0 h 217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700" h="2171700">
                <a:moveTo>
                  <a:pt x="1085850" y="0"/>
                </a:moveTo>
                <a:cubicBezTo>
                  <a:pt x="1685548" y="0"/>
                  <a:pt x="2171700" y="486152"/>
                  <a:pt x="2171700" y="1085850"/>
                </a:cubicBezTo>
                <a:cubicBezTo>
                  <a:pt x="2171700" y="1685548"/>
                  <a:pt x="1685548" y="2171700"/>
                  <a:pt x="1085850" y="2171700"/>
                </a:cubicBezTo>
                <a:cubicBezTo>
                  <a:pt x="486152" y="2171700"/>
                  <a:pt x="0" y="1685548"/>
                  <a:pt x="0" y="1085850"/>
                </a:cubicBezTo>
                <a:cubicBezTo>
                  <a:pt x="0" y="486152"/>
                  <a:pt x="486152" y="0"/>
                  <a:pt x="1085850" y="0"/>
                </a:cubicBezTo>
                <a:close/>
              </a:path>
            </a:pathLst>
          </a:custGeom>
        </p:spPr>
        <p:txBody>
          <a:bodyPr wrap="square">
            <a:noAutofit/>
          </a:bodyPr>
          <a:lstStyle/>
          <a:p>
            <a:endParaRPr lang="zh-CN" altLang="en-US"/>
          </a:p>
        </p:txBody>
      </p:sp>
      <p:sp>
        <p:nvSpPr>
          <p:cNvPr id="12" name="任意多边形: 形状 11"/>
          <p:cNvSpPr>
            <a:spLocks noGrp="1"/>
          </p:cNvSpPr>
          <p:nvPr>
            <p:ph type="pic" sz="quarter" idx="12"/>
          </p:nvPr>
        </p:nvSpPr>
        <p:spPr>
          <a:xfrm>
            <a:off x="7962900" y="2600325"/>
            <a:ext cx="1657350" cy="1657350"/>
          </a:xfrm>
          <a:custGeom>
            <a:avLst/>
            <a:gdLst>
              <a:gd name="connsiteX0" fmla="*/ 828675 w 1657350"/>
              <a:gd name="connsiteY0" fmla="*/ 0 h 1657350"/>
              <a:gd name="connsiteX1" fmla="*/ 1657350 w 1657350"/>
              <a:gd name="connsiteY1" fmla="*/ 828675 h 1657350"/>
              <a:gd name="connsiteX2" fmla="*/ 828675 w 1657350"/>
              <a:gd name="connsiteY2" fmla="*/ 1657350 h 1657350"/>
              <a:gd name="connsiteX3" fmla="*/ 0 w 1657350"/>
              <a:gd name="connsiteY3" fmla="*/ 828675 h 1657350"/>
              <a:gd name="connsiteX4" fmla="*/ 828675 w 1657350"/>
              <a:gd name="connsiteY4" fmla="*/ 0 h 1657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7350" h="1657350">
                <a:moveTo>
                  <a:pt x="828675" y="0"/>
                </a:moveTo>
                <a:cubicBezTo>
                  <a:pt x="1286340" y="0"/>
                  <a:pt x="1657350" y="371010"/>
                  <a:pt x="1657350" y="828675"/>
                </a:cubicBezTo>
                <a:cubicBezTo>
                  <a:pt x="1657350" y="1286340"/>
                  <a:pt x="1286340" y="1657350"/>
                  <a:pt x="828675" y="1657350"/>
                </a:cubicBezTo>
                <a:cubicBezTo>
                  <a:pt x="371010" y="1657350"/>
                  <a:pt x="0" y="1286340"/>
                  <a:pt x="0" y="828675"/>
                </a:cubicBezTo>
                <a:cubicBezTo>
                  <a:pt x="0" y="371010"/>
                  <a:pt x="371010" y="0"/>
                  <a:pt x="82867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889607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6" name="矩形 5"/>
          <p:cNvSpPr/>
          <p:nvPr userDrawn="1"/>
        </p:nvSpPr>
        <p:spPr>
          <a:xfrm>
            <a:off x="6768664" y="6016427"/>
            <a:ext cx="775136" cy="230832"/>
          </a:xfrm>
          <a:prstGeom prst="rect">
            <a:avLst/>
          </a:prstGeom>
        </p:spPr>
        <p:txBody>
          <a:bodyPr wrap="square">
            <a:spAutoFit/>
          </a:bodyPr>
          <a:lstStyle/>
          <a:p>
            <a:r>
              <a:rPr lang="en-US" altLang="zh-CN" sz="100" dirty="0">
                <a:solidFill>
                  <a:schemeClr val="bg1"/>
                </a:solidFill>
                <a:latin typeface="Calibri"/>
                <a:ea typeface="宋体"/>
              </a:rPr>
              <a:t>PPT</a:t>
            </a:r>
            <a:r>
              <a:rPr lang="zh-CN" altLang="en-US" sz="100" dirty="0">
                <a:solidFill>
                  <a:schemeClr val="bg1"/>
                </a:solidFill>
                <a:latin typeface="Calibri"/>
                <a:ea typeface="宋体"/>
              </a:rPr>
              <a:t>模板下载：</a:t>
            </a:r>
            <a:r>
              <a:rPr lang="en-US" altLang="zh-CN" sz="100" dirty="0">
                <a:solidFill>
                  <a:schemeClr val="bg1"/>
                </a:solidFill>
                <a:latin typeface="Calibri"/>
                <a:ea typeface="宋体"/>
              </a:rPr>
              <a:t>www.1ppt.com/moban/          </a:t>
            </a:r>
            <a:r>
              <a:rPr lang="zh-CN" altLang="en-US" sz="100" dirty="0">
                <a:solidFill>
                  <a:schemeClr val="bg1"/>
                </a:solidFill>
                <a:latin typeface="Calibri"/>
                <a:ea typeface="宋体"/>
              </a:rPr>
              <a:t>行业</a:t>
            </a:r>
            <a:r>
              <a:rPr lang="en-US" altLang="zh-CN" sz="100" dirty="0">
                <a:solidFill>
                  <a:schemeClr val="bg1"/>
                </a:solidFill>
                <a:latin typeface="Calibri"/>
                <a:ea typeface="宋体"/>
              </a:rPr>
              <a:t>PPT</a:t>
            </a:r>
            <a:r>
              <a:rPr lang="zh-CN" altLang="en-US" sz="100" dirty="0">
                <a:solidFill>
                  <a:schemeClr val="bg1"/>
                </a:solidFill>
                <a:latin typeface="Calibri"/>
                <a:ea typeface="宋体"/>
              </a:rPr>
              <a:t>模板：</a:t>
            </a:r>
            <a:r>
              <a:rPr lang="en-US" altLang="zh-CN" sz="100" dirty="0">
                <a:solidFill>
                  <a:schemeClr val="bg1"/>
                </a:solidFill>
                <a:latin typeface="Calibri"/>
                <a:ea typeface="宋体"/>
              </a:rPr>
              <a:t>www.1ppt.com/hangye/ </a:t>
            </a:r>
          </a:p>
          <a:p>
            <a:r>
              <a:rPr lang="zh-CN" altLang="en-US" sz="100" dirty="0">
                <a:solidFill>
                  <a:schemeClr val="bg1"/>
                </a:solidFill>
                <a:latin typeface="Calibri"/>
                <a:ea typeface="宋体"/>
              </a:rPr>
              <a:t>节日</a:t>
            </a:r>
            <a:r>
              <a:rPr lang="en-US" altLang="zh-CN" sz="100" dirty="0">
                <a:solidFill>
                  <a:schemeClr val="bg1"/>
                </a:solidFill>
                <a:latin typeface="Calibri"/>
                <a:ea typeface="宋体"/>
              </a:rPr>
              <a:t>PPT</a:t>
            </a:r>
            <a:r>
              <a:rPr lang="zh-CN" altLang="en-US" sz="100" dirty="0">
                <a:solidFill>
                  <a:schemeClr val="bg1"/>
                </a:solidFill>
                <a:latin typeface="Calibri"/>
                <a:ea typeface="宋体"/>
              </a:rPr>
              <a:t>模板：</a:t>
            </a:r>
            <a:r>
              <a:rPr lang="en-US" altLang="zh-CN" sz="100" dirty="0">
                <a:solidFill>
                  <a:schemeClr val="bg1"/>
                </a:solidFill>
                <a:latin typeface="Calibri"/>
                <a:ea typeface="宋体"/>
              </a:rPr>
              <a:t>www.1ppt.com/jieri/          PPT</a:t>
            </a:r>
            <a:r>
              <a:rPr lang="zh-CN" altLang="en-US" sz="100" dirty="0">
                <a:solidFill>
                  <a:schemeClr val="bg1"/>
                </a:solidFill>
                <a:latin typeface="Calibri"/>
                <a:ea typeface="宋体"/>
              </a:rPr>
              <a:t>素材：</a:t>
            </a:r>
            <a:r>
              <a:rPr lang="en-US" altLang="zh-CN" sz="100" dirty="0">
                <a:solidFill>
                  <a:schemeClr val="bg1"/>
                </a:solidFill>
                <a:latin typeface="Calibri"/>
                <a:ea typeface="宋体"/>
              </a:rPr>
              <a:t>www.1ppt.com/sucai/</a:t>
            </a:r>
          </a:p>
          <a:p>
            <a:r>
              <a:rPr lang="en-US" altLang="zh-CN" sz="100" dirty="0">
                <a:solidFill>
                  <a:schemeClr val="bg1"/>
                </a:solidFill>
                <a:latin typeface="Calibri"/>
                <a:ea typeface="宋体"/>
              </a:rPr>
              <a:t>PPT</a:t>
            </a:r>
            <a:r>
              <a:rPr lang="zh-CN" altLang="en-US" sz="100" dirty="0">
                <a:solidFill>
                  <a:schemeClr val="bg1"/>
                </a:solidFill>
                <a:latin typeface="Calibri"/>
                <a:ea typeface="宋体"/>
              </a:rPr>
              <a:t>背景图片：</a:t>
            </a:r>
            <a:r>
              <a:rPr lang="en-US" altLang="zh-CN" sz="100" dirty="0">
                <a:solidFill>
                  <a:schemeClr val="bg1"/>
                </a:solidFill>
                <a:latin typeface="Calibri"/>
                <a:ea typeface="宋体"/>
              </a:rPr>
              <a:t>www.1ppt.com/beijing/        PPT</a:t>
            </a:r>
            <a:r>
              <a:rPr lang="zh-CN" altLang="en-US" sz="100" dirty="0">
                <a:solidFill>
                  <a:schemeClr val="bg1"/>
                </a:solidFill>
                <a:latin typeface="Calibri"/>
                <a:ea typeface="宋体"/>
              </a:rPr>
              <a:t>图表：</a:t>
            </a:r>
            <a:r>
              <a:rPr lang="en-US" altLang="zh-CN" sz="100" dirty="0">
                <a:solidFill>
                  <a:schemeClr val="bg1"/>
                </a:solidFill>
                <a:latin typeface="Calibri"/>
                <a:ea typeface="宋体"/>
              </a:rPr>
              <a:t>www.1ppt.com/tubiao/      </a:t>
            </a:r>
          </a:p>
          <a:p>
            <a:r>
              <a:rPr lang="zh-CN" altLang="en-US" sz="100" dirty="0">
                <a:solidFill>
                  <a:schemeClr val="bg1"/>
                </a:solidFill>
                <a:latin typeface="Calibri"/>
                <a:ea typeface="宋体"/>
              </a:rPr>
              <a:t>精美</a:t>
            </a:r>
            <a:r>
              <a:rPr lang="en-US" altLang="zh-CN" sz="100" dirty="0">
                <a:solidFill>
                  <a:schemeClr val="bg1"/>
                </a:solidFill>
                <a:latin typeface="Calibri"/>
                <a:ea typeface="宋体"/>
              </a:rPr>
              <a:t>PPT</a:t>
            </a:r>
            <a:r>
              <a:rPr lang="zh-CN" altLang="en-US" sz="100" dirty="0">
                <a:solidFill>
                  <a:schemeClr val="bg1"/>
                </a:solidFill>
                <a:latin typeface="Calibri"/>
                <a:ea typeface="宋体"/>
              </a:rPr>
              <a:t>下载：</a:t>
            </a:r>
            <a:r>
              <a:rPr lang="en-US" altLang="zh-CN" sz="100" dirty="0">
                <a:solidFill>
                  <a:schemeClr val="bg1"/>
                </a:solidFill>
                <a:latin typeface="Calibri"/>
                <a:ea typeface="宋体"/>
              </a:rPr>
              <a:t>www.1ppt.com/xiazai/         PPT</a:t>
            </a:r>
            <a:r>
              <a:rPr lang="zh-CN" altLang="en-US" sz="100" dirty="0">
                <a:solidFill>
                  <a:schemeClr val="bg1"/>
                </a:solidFill>
                <a:latin typeface="Calibri"/>
                <a:ea typeface="宋体"/>
              </a:rPr>
              <a:t>教程： </a:t>
            </a:r>
            <a:r>
              <a:rPr lang="en-US" altLang="zh-CN" sz="100" dirty="0">
                <a:solidFill>
                  <a:schemeClr val="bg1"/>
                </a:solidFill>
                <a:latin typeface="Calibri"/>
                <a:ea typeface="宋体"/>
              </a:rPr>
              <a:t>www.1ppt.com/powerpoint/      </a:t>
            </a:r>
          </a:p>
          <a:p>
            <a:r>
              <a:rPr lang="en-US" altLang="zh-CN" sz="100" dirty="0">
                <a:solidFill>
                  <a:schemeClr val="bg1"/>
                </a:solidFill>
                <a:latin typeface="Calibri"/>
                <a:ea typeface="宋体"/>
              </a:rPr>
              <a:t>PPT</a:t>
            </a:r>
            <a:r>
              <a:rPr lang="zh-CN" altLang="en-US" sz="100" dirty="0">
                <a:solidFill>
                  <a:schemeClr val="bg1"/>
                </a:solidFill>
                <a:latin typeface="Calibri"/>
                <a:ea typeface="宋体"/>
              </a:rPr>
              <a:t>课件：</a:t>
            </a:r>
            <a:r>
              <a:rPr lang="en-US" altLang="zh-CN" sz="100" dirty="0">
                <a:solidFill>
                  <a:schemeClr val="bg1"/>
                </a:solidFill>
                <a:latin typeface="Calibri"/>
                <a:ea typeface="宋体"/>
              </a:rPr>
              <a:t>www.1ppt.com/kejian/             </a:t>
            </a:r>
            <a:r>
              <a:rPr lang="zh-CN" altLang="en-US" sz="100" dirty="0">
                <a:solidFill>
                  <a:schemeClr val="bg1"/>
                </a:solidFill>
                <a:latin typeface="Calibri"/>
                <a:ea typeface="宋体"/>
              </a:rPr>
              <a:t>字体下载：</a:t>
            </a:r>
            <a:r>
              <a:rPr lang="en-US" altLang="zh-CN" sz="100" dirty="0">
                <a:solidFill>
                  <a:schemeClr val="bg1"/>
                </a:solidFill>
                <a:latin typeface="Calibri"/>
                <a:ea typeface="宋体"/>
              </a:rPr>
              <a:t>www.1ppt.com/ziti/</a:t>
            </a:r>
          </a:p>
          <a:p>
            <a:r>
              <a:rPr lang="zh-CN" altLang="en-US" sz="100" dirty="0">
                <a:solidFill>
                  <a:schemeClr val="bg1"/>
                </a:solidFill>
                <a:latin typeface="Calibri"/>
                <a:ea typeface="宋体"/>
              </a:rPr>
              <a:t>工作总结</a:t>
            </a:r>
            <a:r>
              <a:rPr lang="en-US" altLang="zh-CN" sz="100" dirty="0">
                <a:solidFill>
                  <a:schemeClr val="bg1"/>
                </a:solidFill>
                <a:latin typeface="Calibri"/>
                <a:ea typeface="宋体"/>
              </a:rPr>
              <a:t>PPT</a:t>
            </a:r>
            <a:r>
              <a:rPr lang="zh-CN" altLang="en-US" sz="100" dirty="0">
                <a:solidFill>
                  <a:schemeClr val="bg1"/>
                </a:solidFill>
                <a:latin typeface="Calibri"/>
                <a:ea typeface="宋体"/>
              </a:rPr>
              <a:t>：</a:t>
            </a:r>
            <a:r>
              <a:rPr lang="en-US" altLang="zh-CN" sz="100" dirty="0">
                <a:solidFill>
                  <a:schemeClr val="bg1"/>
                </a:solidFill>
                <a:latin typeface="Calibri"/>
                <a:ea typeface="宋体"/>
              </a:rPr>
              <a:t>www.1ppt.com/xiazai/zongjie/ </a:t>
            </a:r>
            <a:r>
              <a:rPr lang="zh-CN" altLang="en-US" sz="100" dirty="0">
                <a:solidFill>
                  <a:schemeClr val="bg1"/>
                </a:solidFill>
                <a:latin typeface="Calibri"/>
                <a:ea typeface="宋体"/>
              </a:rPr>
              <a:t>工作计划：</a:t>
            </a:r>
            <a:r>
              <a:rPr lang="en-US" altLang="zh-CN" sz="100" dirty="0">
                <a:solidFill>
                  <a:schemeClr val="bg1"/>
                </a:solidFill>
                <a:latin typeface="Calibri"/>
                <a:ea typeface="宋体"/>
              </a:rPr>
              <a:t>www.1ppt.com/xiazai/jihua/</a:t>
            </a:r>
          </a:p>
          <a:p>
            <a:r>
              <a:rPr lang="zh-CN" altLang="en-US" sz="100" dirty="0">
                <a:solidFill>
                  <a:schemeClr val="bg1"/>
                </a:solidFill>
                <a:latin typeface="Calibri"/>
                <a:ea typeface="宋体"/>
              </a:rPr>
              <a:t>商务</a:t>
            </a:r>
            <a:r>
              <a:rPr lang="en-US" altLang="zh-CN" sz="100" dirty="0">
                <a:solidFill>
                  <a:schemeClr val="bg1"/>
                </a:solidFill>
                <a:latin typeface="Calibri"/>
                <a:ea typeface="宋体"/>
              </a:rPr>
              <a:t>PPT</a:t>
            </a:r>
            <a:r>
              <a:rPr lang="zh-CN" altLang="en-US" sz="100" dirty="0">
                <a:solidFill>
                  <a:schemeClr val="bg1"/>
                </a:solidFill>
                <a:latin typeface="Calibri"/>
                <a:ea typeface="宋体"/>
              </a:rPr>
              <a:t>模板：</a:t>
            </a:r>
            <a:r>
              <a:rPr lang="en-US" altLang="zh-CN" sz="100" dirty="0">
                <a:solidFill>
                  <a:schemeClr val="bg1"/>
                </a:solidFill>
                <a:latin typeface="Calibri"/>
                <a:ea typeface="宋体"/>
              </a:rPr>
              <a:t>www.1ppt.com/moban/shangwu/  </a:t>
            </a:r>
            <a:r>
              <a:rPr lang="zh-CN" altLang="en-US" sz="100" dirty="0">
                <a:solidFill>
                  <a:schemeClr val="bg1"/>
                </a:solidFill>
                <a:latin typeface="Calibri"/>
                <a:ea typeface="宋体"/>
              </a:rPr>
              <a:t>个人简历</a:t>
            </a:r>
            <a:r>
              <a:rPr lang="en-US" altLang="zh-CN" sz="100" dirty="0">
                <a:solidFill>
                  <a:schemeClr val="bg1"/>
                </a:solidFill>
                <a:latin typeface="Calibri"/>
                <a:ea typeface="宋体"/>
              </a:rPr>
              <a:t>PPT</a:t>
            </a:r>
            <a:r>
              <a:rPr lang="zh-CN" altLang="en-US" sz="100" dirty="0">
                <a:solidFill>
                  <a:schemeClr val="bg1"/>
                </a:solidFill>
                <a:latin typeface="Calibri"/>
                <a:ea typeface="宋体"/>
              </a:rPr>
              <a:t>：</a:t>
            </a:r>
            <a:r>
              <a:rPr lang="en-US" altLang="zh-CN" sz="100" dirty="0">
                <a:solidFill>
                  <a:schemeClr val="bg1"/>
                </a:solidFill>
                <a:latin typeface="Calibri"/>
                <a:ea typeface="宋体"/>
              </a:rPr>
              <a:t>www.1ppt.com/xiazai/jianli/  </a:t>
            </a:r>
          </a:p>
          <a:p>
            <a:r>
              <a:rPr lang="zh-CN" altLang="en-US" sz="100" dirty="0">
                <a:solidFill>
                  <a:schemeClr val="bg1"/>
                </a:solidFill>
                <a:latin typeface="Calibri"/>
                <a:ea typeface="宋体"/>
              </a:rPr>
              <a:t>毕业答辩</a:t>
            </a:r>
            <a:r>
              <a:rPr lang="en-US" altLang="zh-CN" sz="100" dirty="0">
                <a:solidFill>
                  <a:schemeClr val="bg1"/>
                </a:solidFill>
                <a:latin typeface="Calibri"/>
                <a:ea typeface="宋体"/>
              </a:rPr>
              <a:t>PPT</a:t>
            </a:r>
            <a:r>
              <a:rPr lang="zh-CN" altLang="en-US" sz="100" dirty="0">
                <a:solidFill>
                  <a:schemeClr val="bg1"/>
                </a:solidFill>
                <a:latin typeface="Calibri"/>
                <a:ea typeface="宋体"/>
              </a:rPr>
              <a:t>：</a:t>
            </a:r>
            <a:r>
              <a:rPr lang="en-US" altLang="zh-CN" sz="100" dirty="0">
                <a:solidFill>
                  <a:schemeClr val="bg1"/>
                </a:solidFill>
                <a:latin typeface="Calibri"/>
                <a:ea typeface="宋体"/>
              </a:rPr>
              <a:t>www.1ppt.com/xiazai/dabian/  </a:t>
            </a:r>
            <a:r>
              <a:rPr lang="zh-CN" altLang="en-US" sz="100" dirty="0">
                <a:solidFill>
                  <a:schemeClr val="bg1"/>
                </a:solidFill>
                <a:latin typeface="Calibri"/>
                <a:ea typeface="宋体"/>
              </a:rPr>
              <a:t>工作汇报</a:t>
            </a:r>
            <a:r>
              <a:rPr lang="en-US" altLang="zh-CN" sz="100" dirty="0">
                <a:solidFill>
                  <a:schemeClr val="bg1"/>
                </a:solidFill>
                <a:latin typeface="Calibri"/>
                <a:ea typeface="宋体"/>
              </a:rPr>
              <a:t>PPT</a:t>
            </a:r>
            <a:r>
              <a:rPr lang="zh-CN" altLang="en-US" sz="100" dirty="0">
                <a:solidFill>
                  <a:schemeClr val="bg1"/>
                </a:solidFill>
                <a:latin typeface="Calibri"/>
                <a:ea typeface="宋体"/>
              </a:rPr>
              <a:t>：</a:t>
            </a:r>
            <a:r>
              <a:rPr lang="en-US" altLang="zh-CN" sz="100" dirty="0">
                <a:solidFill>
                  <a:schemeClr val="bg1"/>
                </a:solidFill>
                <a:latin typeface="Calibri"/>
                <a:ea typeface="宋体"/>
              </a:rPr>
              <a:t>www.1ppt.com/xiazai/huibao/    </a:t>
            </a:r>
          </a:p>
          <a:p>
            <a:r>
              <a:rPr lang="en-US" altLang="zh-CN" sz="100" dirty="0">
                <a:solidFill>
                  <a:schemeClr val="bg1"/>
                </a:solidFill>
                <a:latin typeface="Calibri"/>
                <a:ea typeface="宋体"/>
              </a:rPr>
              <a:t> </a:t>
            </a:r>
          </a:p>
        </p:txBody>
      </p:sp>
      <p:sp>
        <p:nvSpPr>
          <p:cNvPr id="10" name="任意多边形: 形状 9"/>
          <p:cNvSpPr>
            <a:spLocks noGrp="1"/>
          </p:cNvSpPr>
          <p:nvPr>
            <p:ph type="pic" sz="quarter" idx="10"/>
          </p:nvPr>
        </p:nvSpPr>
        <p:spPr>
          <a:xfrm>
            <a:off x="2571750" y="2600325"/>
            <a:ext cx="1657350" cy="1657350"/>
          </a:xfrm>
          <a:custGeom>
            <a:avLst/>
            <a:gdLst>
              <a:gd name="connsiteX0" fmla="*/ 828675 w 1657350"/>
              <a:gd name="connsiteY0" fmla="*/ 0 h 1657350"/>
              <a:gd name="connsiteX1" fmla="*/ 1657350 w 1657350"/>
              <a:gd name="connsiteY1" fmla="*/ 828675 h 1657350"/>
              <a:gd name="connsiteX2" fmla="*/ 828675 w 1657350"/>
              <a:gd name="connsiteY2" fmla="*/ 1657350 h 1657350"/>
              <a:gd name="connsiteX3" fmla="*/ 0 w 1657350"/>
              <a:gd name="connsiteY3" fmla="*/ 828675 h 1657350"/>
              <a:gd name="connsiteX4" fmla="*/ 828675 w 1657350"/>
              <a:gd name="connsiteY4" fmla="*/ 0 h 1657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7350" h="1657350">
                <a:moveTo>
                  <a:pt x="828675" y="0"/>
                </a:moveTo>
                <a:cubicBezTo>
                  <a:pt x="1286340" y="0"/>
                  <a:pt x="1657350" y="371010"/>
                  <a:pt x="1657350" y="828675"/>
                </a:cubicBezTo>
                <a:cubicBezTo>
                  <a:pt x="1657350" y="1286340"/>
                  <a:pt x="1286340" y="1657350"/>
                  <a:pt x="828675" y="1657350"/>
                </a:cubicBezTo>
                <a:cubicBezTo>
                  <a:pt x="371010" y="1657350"/>
                  <a:pt x="0" y="1286340"/>
                  <a:pt x="0" y="828675"/>
                </a:cubicBezTo>
                <a:cubicBezTo>
                  <a:pt x="0" y="371010"/>
                  <a:pt x="371010" y="0"/>
                  <a:pt x="828675" y="0"/>
                </a:cubicBezTo>
                <a:close/>
              </a:path>
            </a:pathLst>
          </a:custGeom>
        </p:spPr>
        <p:txBody>
          <a:bodyPr wrap="square">
            <a:noAutofit/>
          </a:bodyPr>
          <a:lstStyle/>
          <a:p>
            <a:endParaRPr lang="zh-CN" altLang="en-US"/>
          </a:p>
        </p:txBody>
      </p:sp>
      <p:sp>
        <p:nvSpPr>
          <p:cNvPr id="11" name="任意多边形: 形状 10"/>
          <p:cNvSpPr>
            <a:spLocks noGrp="1"/>
          </p:cNvSpPr>
          <p:nvPr>
            <p:ph type="pic" sz="quarter" idx="11"/>
          </p:nvPr>
        </p:nvSpPr>
        <p:spPr>
          <a:xfrm>
            <a:off x="5010150" y="2343150"/>
            <a:ext cx="2171700" cy="2171700"/>
          </a:xfrm>
          <a:custGeom>
            <a:avLst/>
            <a:gdLst>
              <a:gd name="connsiteX0" fmla="*/ 1085850 w 2171700"/>
              <a:gd name="connsiteY0" fmla="*/ 0 h 2171700"/>
              <a:gd name="connsiteX1" fmla="*/ 2171700 w 2171700"/>
              <a:gd name="connsiteY1" fmla="*/ 1085850 h 2171700"/>
              <a:gd name="connsiteX2" fmla="*/ 1085850 w 2171700"/>
              <a:gd name="connsiteY2" fmla="*/ 2171700 h 2171700"/>
              <a:gd name="connsiteX3" fmla="*/ 0 w 2171700"/>
              <a:gd name="connsiteY3" fmla="*/ 1085850 h 2171700"/>
              <a:gd name="connsiteX4" fmla="*/ 1085850 w 2171700"/>
              <a:gd name="connsiteY4" fmla="*/ 0 h 217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700" h="2171700">
                <a:moveTo>
                  <a:pt x="1085850" y="0"/>
                </a:moveTo>
                <a:cubicBezTo>
                  <a:pt x="1685548" y="0"/>
                  <a:pt x="2171700" y="486152"/>
                  <a:pt x="2171700" y="1085850"/>
                </a:cubicBezTo>
                <a:cubicBezTo>
                  <a:pt x="2171700" y="1685548"/>
                  <a:pt x="1685548" y="2171700"/>
                  <a:pt x="1085850" y="2171700"/>
                </a:cubicBezTo>
                <a:cubicBezTo>
                  <a:pt x="486152" y="2171700"/>
                  <a:pt x="0" y="1685548"/>
                  <a:pt x="0" y="1085850"/>
                </a:cubicBezTo>
                <a:cubicBezTo>
                  <a:pt x="0" y="486152"/>
                  <a:pt x="486152" y="0"/>
                  <a:pt x="1085850" y="0"/>
                </a:cubicBezTo>
                <a:close/>
              </a:path>
            </a:pathLst>
          </a:custGeom>
        </p:spPr>
        <p:txBody>
          <a:bodyPr wrap="square">
            <a:noAutofit/>
          </a:bodyPr>
          <a:lstStyle/>
          <a:p>
            <a:endParaRPr lang="zh-CN" altLang="en-US"/>
          </a:p>
        </p:txBody>
      </p:sp>
      <p:sp>
        <p:nvSpPr>
          <p:cNvPr id="12" name="任意多边形: 形状 11"/>
          <p:cNvSpPr>
            <a:spLocks noGrp="1"/>
          </p:cNvSpPr>
          <p:nvPr>
            <p:ph type="pic" sz="quarter" idx="12"/>
          </p:nvPr>
        </p:nvSpPr>
        <p:spPr>
          <a:xfrm>
            <a:off x="7962900" y="2600325"/>
            <a:ext cx="1657350" cy="1657350"/>
          </a:xfrm>
          <a:custGeom>
            <a:avLst/>
            <a:gdLst>
              <a:gd name="connsiteX0" fmla="*/ 828675 w 1657350"/>
              <a:gd name="connsiteY0" fmla="*/ 0 h 1657350"/>
              <a:gd name="connsiteX1" fmla="*/ 1657350 w 1657350"/>
              <a:gd name="connsiteY1" fmla="*/ 828675 h 1657350"/>
              <a:gd name="connsiteX2" fmla="*/ 828675 w 1657350"/>
              <a:gd name="connsiteY2" fmla="*/ 1657350 h 1657350"/>
              <a:gd name="connsiteX3" fmla="*/ 0 w 1657350"/>
              <a:gd name="connsiteY3" fmla="*/ 828675 h 1657350"/>
              <a:gd name="connsiteX4" fmla="*/ 828675 w 1657350"/>
              <a:gd name="connsiteY4" fmla="*/ 0 h 1657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7350" h="1657350">
                <a:moveTo>
                  <a:pt x="828675" y="0"/>
                </a:moveTo>
                <a:cubicBezTo>
                  <a:pt x="1286340" y="0"/>
                  <a:pt x="1657350" y="371010"/>
                  <a:pt x="1657350" y="828675"/>
                </a:cubicBezTo>
                <a:cubicBezTo>
                  <a:pt x="1657350" y="1286340"/>
                  <a:pt x="1286340" y="1657350"/>
                  <a:pt x="828675" y="1657350"/>
                </a:cubicBezTo>
                <a:cubicBezTo>
                  <a:pt x="371010" y="1657350"/>
                  <a:pt x="0" y="1286340"/>
                  <a:pt x="0" y="828675"/>
                </a:cubicBezTo>
                <a:cubicBezTo>
                  <a:pt x="0" y="371010"/>
                  <a:pt x="371010" y="0"/>
                  <a:pt x="82867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59245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6" name="任意多边形: 形状 5"/>
          <p:cNvSpPr>
            <a:spLocks noGrp="1"/>
          </p:cNvSpPr>
          <p:nvPr>
            <p:ph type="pic" sz="quarter" idx="10"/>
          </p:nvPr>
        </p:nvSpPr>
        <p:spPr>
          <a:xfrm>
            <a:off x="5105723" y="2604095"/>
            <a:ext cx="1980556" cy="1980552"/>
          </a:xfrm>
          <a:custGeom>
            <a:avLst/>
            <a:gdLst>
              <a:gd name="connsiteX0" fmla="*/ 990278 w 1980556"/>
              <a:gd name="connsiteY0" fmla="*/ 0 h 1980552"/>
              <a:gd name="connsiteX1" fmla="*/ 1980556 w 1980556"/>
              <a:gd name="connsiteY1" fmla="*/ 990276 h 1980552"/>
              <a:gd name="connsiteX2" fmla="*/ 990278 w 1980556"/>
              <a:gd name="connsiteY2" fmla="*/ 1980552 h 1980552"/>
              <a:gd name="connsiteX3" fmla="*/ 0 w 1980556"/>
              <a:gd name="connsiteY3" fmla="*/ 990276 h 1980552"/>
              <a:gd name="connsiteX4" fmla="*/ 990278 w 1980556"/>
              <a:gd name="connsiteY4" fmla="*/ 0 h 198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0556" h="1980552">
                <a:moveTo>
                  <a:pt x="990278" y="0"/>
                </a:moveTo>
                <a:cubicBezTo>
                  <a:pt x="1537193" y="0"/>
                  <a:pt x="1980556" y="443362"/>
                  <a:pt x="1980556" y="990276"/>
                </a:cubicBezTo>
                <a:cubicBezTo>
                  <a:pt x="1980556" y="1537190"/>
                  <a:pt x="1537193" y="1980552"/>
                  <a:pt x="990278" y="1980552"/>
                </a:cubicBezTo>
                <a:cubicBezTo>
                  <a:pt x="443363" y="1980552"/>
                  <a:pt x="0" y="1537190"/>
                  <a:pt x="0" y="990276"/>
                </a:cubicBezTo>
                <a:cubicBezTo>
                  <a:pt x="0" y="443362"/>
                  <a:pt x="443363" y="0"/>
                  <a:pt x="990278"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739821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9" name="任意多边形: 形状 8"/>
          <p:cNvSpPr>
            <a:spLocks noGrp="1"/>
          </p:cNvSpPr>
          <p:nvPr>
            <p:ph type="pic" sz="quarter" idx="10"/>
          </p:nvPr>
        </p:nvSpPr>
        <p:spPr>
          <a:xfrm>
            <a:off x="3514725" y="2171698"/>
            <a:ext cx="2581276" cy="3076576"/>
          </a:xfrm>
          <a:custGeom>
            <a:avLst/>
            <a:gdLst>
              <a:gd name="connsiteX0" fmla="*/ 1538288 w 2581276"/>
              <a:gd name="connsiteY0" fmla="*/ 0 h 3076576"/>
              <a:gd name="connsiteX1" fmla="*/ 2516782 w 2581276"/>
              <a:gd name="connsiteY1" fmla="*/ 351270 h 3076576"/>
              <a:gd name="connsiteX2" fmla="*/ 2581276 w 2581276"/>
              <a:gd name="connsiteY2" fmla="*/ 409886 h 3076576"/>
              <a:gd name="connsiteX3" fmla="*/ 2536529 w 2581276"/>
              <a:gd name="connsiteY3" fmla="*/ 450554 h 3076576"/>
              <a:gd name="connsiteX4" fmla="*/ 2085975 w 2581276"/>
              <a:gd name="connsiteY4" fmla="*/ 1538288 h 3076576"/>
              <a:gd name="connsiteX5" fmla="*/ 2536529 w 2581276"/>
              <a:gd name="connsiteY5" fmla="*/ 2626022 h 3076576"/>
              <a:gd name="connsiteX6" fmla="*/ 2581276 w 2581276"/>
              <a:gd name="connsiteY6" fmla="*/ 2666691 h 3076576"/>
              <a:gd name="connsiteX7" fmla="*/ 2516782 w 2581276"/>
              <a:gd name="connsiteY7" fmla="*/ 2725306 h 3076576"/>
              <a:gd name="connsiteX8" fmla="*/ 1538288 w 2581276"/>
              <a:gd name="connsiteY8" fmla="*/ 3076576 h 3076576"/>
              <a:gd name="connsiteX9" fmla="*/ 0 w 2581276"/>
              <a:gd name="connsiteY9" fmla="*/ 1538288 h 3076576"/>
              <a:gd name="connsiteX10" fmla="*/ 1538288 w 2581276"/>
              <a:gd name="connsiteY10" fmla="*/ 0 h 307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81276" h="3076576">
                <a:moveTo>
                  <a:pt x="1538288" y="0"/>
                </a:moveTo>
                <a:cubicBezTo>
                  <a:pt x="1909976" y="0"/>
                  <a:pt x="2250875" y="131824"/>
                  <a:pt x="2516782" y="351270"/>
                </a:cubicBezTo>
                <a:lnTo>
                  <a:pt x="2581276" y="409886"/>
                </a:lnTo>
                <a:lnTo>
                  <a:pt x="2536529" y="450554"/>
                </a:lnTo>
                <a:cubicBezTo>
                  <a:pt x="2258154" y="728930"/>
                  <a:pt x="2085975" y="1113502"/>
                  <a:pt x="2085975" y="1538288"/>
                </a:cubicBezTo>
                <a:cubicBezTo>
                  <a:pt x="2085975" y="1963075"/>
                  <a:pt x="2258154" y="2347647"/>
                  <a:pt x="2536529" y="2626022"/>
                </a:cubicBezTo>
                <a:lnTo>
                  <a:pt x="2581276" y="2666691"/>
                </a:lnTo>
                <a:lnTo>
                  <a:pt x="2516782" y="2725306"/>
                </a:lnTo>
                <a:cubicBezTo>
                  <a:pt x="2250875" y="2944752"/>
                  <a:pt x="1909976" y="3076576"/>
                  <a:pt x="1538288" y="3076576"/>
                </a:cubicBezTo>
                <a:cubicBezTo>
                  <a:pt x="688715" y="3076576"/>
                  <a:pt x="0" y="2387861"/>
                  <a:pt x="0" y="1538288"/>
                </a:cubicBezTo>
                <a:cubicBezTo>
                  <a:pt x="0" y="688715"/>
                  <a:pt x="688715" y="0"/>
                  <a:pt x="1538288" y="0"/>
                </a:cubicBezTo>
                <a:close/>
              </a:path>
            </a:pathLst>
          </a:custGeom>
        </p:spPr>
        <p:txBody>
          <a:bodyPr wrap="square">
            <a:noAutofit/>
          </a:bodyPr>
          <a:lstStyle/>
          <a:p>
            <a:endParaRPr lang="zh-CN" altLang="en-US"/>
          </a:p>
        </p:txBody>
      </p:sp>
      <p:sp>
        <p:nvSpPr>
          <p:cNvPr id="8" name="任意多边形: 形状 7"/>
          <p:cNvSpPr>
            <a:spLocks noGrp="1"/>
          </p:cNvSpPr>
          <p:nvPr>
            <p:ph type="pic" sz="quarter" idx="11"/>
          </p:nvPr>
        </p:nvSpPr>
        <p:spPr>
          <a:xfrm>
            <a:off x="6096001" y="2171698"/>
            <a:ext cx="2581275" cy="3076576"/>
          </a:xfrm>
          <a:custGeom>
            <a:avLst/>
            <a:gdLst>
              <a:gd name="connsiteX0" fmla="*/ 1042987 w 2581275"/>
              <a:gd name="connsiteY0" fmla="*/ 0 h 3076576"/>
              <a:gd name="connsiteX1" fmla="*/ 2581275 w 2581275"/>
              <a:gd name="connsiteY1" fmla="*/ 1538288 h 3076576"/>
              <a:gd name="connsiteX2" fmla="*/ 1042987 w 2581275"/>
              <a:gd name="connsiteY2" fmla="*/ 3076576 h 3076576"/>
              <a:gd name="connsiteX3" fmla="*/ 64493 w 2581275"/>
              <a:gd name="connsiteY3" fmla="*/ 2725306 h 3076576"/>
              <a:gd name="connsiteX4" fmla="*/ 0 w 2581275"/>
              <a:gd name="connsiteY4" fmla="*/ 2666691 h 3076576"/>
              <a:gd name="connsiteX5" fmla="*/ 44746 w 2581275"/>
              <a:gd name="connsiteY5" fmla="*/ 2626022 h 3076576"/>
              <a:gd name="connsiteX6" fmla="*/ 495300 w 2581275"/>
              <a:gd name="connsiteY6" fmla="*/ 1538288 h 3076576"/>
              <a:gd name="connsiteX7" fmla="*/ 44746 w 2581275"/>
              <a:gd name="connsiteY7" fmla="*/ 450554 h 3076576"/>
              <a:gd name="connsiteX8" fmla="*/ 0 w 2581275"/>
              <a:gd name="connsiteY8" fmla="*/ 409886 h 3076576"/>
              <a:gd name="connsiteX9" fmla="*/ 64493 w 2581275"/>
              <a:gd name="connsiteY9" fmla="*/ 351270 h 3076576"/>
              <a:gd name="connsiteX10" fmla="*/ 1042987 w 2581275"/>
              <a:gd name="connsiteY10" fmla="*/ 0 h 307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81275" h="3076576">
                <a:moveTo>
                  <a:pt x="1042987" y="0"/>
                </a:moveTo>
                <a:cubicBezTo>
                  <a:pt x="1892560" y="0"/>
                  <a:pt x="2581275" y="688715"/>
                  <a:pt x="2581275" y="1538288"/>
                </a:cubicBezTo>
                <a:cubicBezTo>
                  <a:pt x="2581275" y="2387861"/>
                  <a:pt x="1892560" y="3076576"/>
                  <a:pt x="1042987" y="3076576"/>
                </a:cubicBezTo>
                <a:cubicBezTo>
                  <a:pt x="671299" y="3076576"/>
                  <a:pt x="330400" y="2944752"/>
                  <a:pt x="64493" y="2725306"/>
                </a:cubicBezTo>
                <a:lnTo>
                  <a:pt x="0" y="2666691"/>
                </a:lnTo>
                <a:lnTo>
                  <a:pt x="44746" y="2626022"/>
                </a:lnTo>
                <a:cubicBezTo>
                  <a:pt x="323121" y="2347647"/>
                  <a:pt x="495300" y="1963075"/>
                  <a:pt x="495300" y="1538288"/>
                </a:cubicBezTo>
                <a:cubicBezTo>
                  <a:pt x="495300" y="1113502"/>
                  <a:pt x="323121" y="728930"/>
                  <a:pt x="44746" y="450554"/>
                </a:cubicBezTo>
                <a:lnTo>
                  <a:pt x="0" y="409886"/>
                </a:lnTo>
                <a:lnTo>
                  <a:pt x="64493" y="351270"/>
                </a:lnTo>
                <a:cubicBezTo>
                  <a:pt x="330400" y="131824"/>
                  <a:pt x="671299" y="0"/>
                  <a:pt x="104298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379413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2" name="任意多边形: 形状 11"/>
          <p:cNvSpPr>
            <a:spLocks noGrp="1"/>
          </p:cNvSpPr>
          <p:nvPr>
            <p:ph type="pic" sz="quarter" idx="10"/>
          </p:nvPr>
        </p:nvSpPr>
        <p:spPr>
          <a:xfrm>
            <a:off x="2570557" y="3136900"/>
            <a:ext cx="1343026" cy="1343026"/>
          </a:xfrm>
          <a:custGeom>
            <a:avLst/>
            <a:gdLst>
              <a:gd name="connsiteX0" fmla="*/ 0 w 1343026"/>
              <a:gd name="connsiteY0" fmla="*/ 0 h 1343026"/>
              <a:gd name="connsiteX1" fmla="*/ 1343026 w 1343026"/>
              <a:gd name="connsiteY1" fmla="*/ 0 h 1343026"/>
              <a:gd name="connsiteX2" fmla="*/ 1343026 w 1343026"/>
              <a:gd name="connsiteY2" fmla="*/ 1343026 h 1343026"/>
              <a:gd name="connsiteX3" fmla="*/ 0 w 1343026"/>
              <a:gd name="connsiteY3" fmla="*/ 1343026 h 1343026"/>
            </a:gdLst>
            <a:ahLst/>
            <a:cxnLst>
              <a:cxn ang="0">
                <a:pos x="connsiteX0" y="connsiteY0"/>
              </a:cxn>
              <a:cxn ang="0">
                <a:pos x="connsiteX1" y="connsiteY1"/>
              </a:cxn>
              <a:cxn ang="0">
                <a:pos x="connsiteX2" y="connsiteY2"/>
              </a:cxn>
              <a:cxn ang="0">
                <a:pos x="connsiteX3" y="connsiteY3"/>
              </a:cxn>
            </a:cxnLst>
            <a:rect l="l" t="t" r="r" b="b"/>
            <a:pathLst>
              <a:path w="1343026" h="1343026">
                <a:moveTo>
                  <a:pt x="0" y="0"/>
                </a:moveTo>
                <a:lnTo>
                  <a:pt x="1343026" y="0"/>
                </a:lnTo>
                <a:lnTo>
                  <a:pt x="1343026" y="1343026"/>
                </a:lnTo>
                <a:lnTo>
                  <a:pt x="0" y="1343026"/>
                </a:lnTo>
                <a:close/>
              </a:path>
            </a:pathLst>
          </a:custGeom>
        </p:spPr>
        <p:txBody>
          <a:bodyPr wrap="square">
            <a:noAutofit/>
          </a:bodyPr>
          <a:lstStyle/>
          <a:p>
            <a:endParaRPr lang="zh-CN" altLang="en-US"/>
          </a:p>
        </p:txBody>
      </p:sp>
      <p:sp>
        <p:nvSpPr>
          <p:cNvPr id="13" name="任意多边形: 形状 12"/>
          <p:cNvSpPr>
            <a:spLocks noGrp="1"/>
          </p:cNvSpPr>
          <p:nvPr>
            <p:ph type="pic" sz="quarter" idx="11"/>
          </p:nvPr>
        </p:nvSpPr>
        <p:spPr>
          <a:xfrm>
            <a:off x="4473177" y="3136900"/>
            <a:ext cx="1343026" cy="1343026"/>
          </a:xfrm>
          <a:custGeom>
            <a:avLst/>
            <a:gdLst>
              <a:gd name="connsiteX0" fmla="*/ 0 w 1343026"/>
              <a:gd name="connsiteY0" fmla="*/ 0 h 1343026"/>
              <a:gd name="connsiteX1" fmla="*/ 1343026 w 1343026"/>
              <a:gd name="connsiteY1" fmla="*/ 0 h 1343026"/>
              <a:gd name="connsiteX2" fmla="*/ 1343026 w 1343026"/>
              <a:gd name="connsiteY2" fmla="*/ 1343026 h 1343026"/>
              <a:gd name="connsiteX3" fmla="*/ 0 w 1343026"/>
              <a:gd name="connsiteY3" fmla="*/ 1343026 h 1343026"/>
            </a:gdLst>
            <a:ahLst/>
            <a:cxnLst>
              <a:cxn ang="0">
                <a:pos x="connsiteX0" y="connsiteY0"/>
              </a:cxn>
              <a:cxn ang="0">
                <a:pos x="connsiteX1" y="connsiteY1"/>
              </a:cxn>
              <a:cxn ang="0">
                <a:pos x="connsiteX2" y="connsiteY2"/>
              </a:cxn>
              <a:cxn ang="0">
                <a:pos x="connsiteX3" y="connsiteY3"/>
              </a:cxn>
            </a:cxnLst>
            <a:rect l="l" t="t" r="r" b="b"/>
            <a:pathLst>
              <a:path w="1343026" h="1343026">
                <a:moveTo>
                  <a:pt x="0" y="0"/>
                </a:moveTo>
                <a:lnTo>
                  <a:pt x="1343026" y="0"/>
                </a:lnTo>
                <a:lnTo>
                  <a:pt x="1343026" y="1343026"/>
                </a:lnTo>
                <a:lnTo>
                  <a:pt x="0" y="1343026"/>
                </a:lnTo>
                <a:close/>
              </a:path>
            </a:pathLst>
          </a:custGeom>
        </p:spPr>
        <p:txBody>
          <a:bodyPr wrap="square">
            <a:noAutofit/>
          </a:bodyPr>
          <a:lstStyle/>
          <a:p>
            <a:endParaRPr lang="zh-CN" altLang="en-US"/>
          </a:p>
        </p:txBody>
      </p:sp>
      <p:sp>
        <p:nvSpPr>
          <p:cNvPr id="14" name="任意多边形: 形状 13"/>
          <p:cNvSpPr>
            <a:spLocks noGrp="1"/>
          </p:cNvSpPr>
          <p:nvPr>
            <p:ph type="pic" sz="quarter" idx="12"/>
          </p:nvPr>
        </p:nvSpPr>
        <p:spPr>
          <a:xfrm>
            <a:off x="6375797" y="3136900"/>
            <a:ext cx="1343026" cy="1343026"/>
          </a:xfrm>
          <a:custGeom>
            <a:avLst/>
            <a:gdLst>
              <a:gd name="connsiteX0" fmla="*/ 0 w 1343026"/>
              <a:gd name="connsiteY0" fmla="*/ 0 h 1343026"/>
              <a:gd name="connsiteX1" fmla="*/ 1343026 w 1343026"/>
              <a:gd name="connsiteY1" fmla="*/ 0 h 1343026"/>
              <a:gd name="connsiteX2" fmla="*/ 1343026 w 1343026"/>
              <a:gd name="connsiteY2" fmla="*/ 1343026 h 1343026"/>
              <a:gd name="connsiteX3" fmla="*/ 0 w 1343026"/>
              <a:gd name="connsiteY3" fmla="*/ 1343026 h 1343026"/>
            </a:gdLst>
            <a:ahLst/>
            <a:cxnLst>
              <a:cxn ang="0">
                <a:pos x="connsiteX0" y="connsiteY0"/>
              </a:cxn>
              <a:cxn ang="0">
                <a:pos x="connsiteX1" y="connsiteY1"/>
              </a:cxn>
              <a:cxn ang="0">
                <a:pos x="connsiteX2" y="connsiteY2"/>
              </a:cxn>
              <a:cxn ang="0">
                <a:pos x="connsiteX3" y="connsiteY3"/>
              </a:cxn>
            </a:cxnLst>
            <a:rect l="l" t="t" r="r" b="b"/>
            <a:pathLst>
              <a:path w="1343026" h="1343026">
                <a:moveTo>
                  <a:pt x="0" y="0"/>
                </a:moveTo>
                <a:lnTo>
                  <a:pt x="1343026" y="0"/>
                </a:lnTo>
                <a:lnTo>
                  <a:pt x="1343026" y="1343026"/>
                </a:lnTo>
                <a:lnTo>
                  <a:pt x="0" y="1343026"/>
                </a:lnTo>
                <a:close/>
              </a:path>
            </a:pathLst>
          </a:custGeom>
        </p:spPr>
        <p:txBody>
          <a:bodyPr wrap="square">
            <a:noAutofit/>
          </a:bodyPr>
          <a:lstStyle/>
          <a:p>
            <a:endParaRPr lang="zh-CN" altLang="en-US"/>
          </a:p>
        </p:txBody>
      </p:sp>
      <p:sp>
        <p:nvSpPr>
          <p:cNvPr id="15" name="任意多边形: 形状 14"/>
          <p:cNvSpPr>
            <a:spLocks noGrp="1"/>
          </p:cNvSpPr>
          <p:nvPr>
            <p:ph type="pic" sz="quarter" idx="13"/>
          </p:nvPr>
        </p:nvSpPr>
        <p:spPr>
          <a:xfrm>
            <a:off x="8278417" y="3136900"/>
            <a:ext cx="1343026" cy="1343026"/>
          </a:xfrm>
          <a:custGeom>
            <a:avLst/>
            <a:gdLst>
              <a:gd name="connsiteX0" fmla="*/ 0 w 1343026"/>
              <a:gd name="connsiteY0" fmla="*/ 0 h 1343026"/>
              <a:gd name="connsiteX1" fmla="*/ 1343026 w 1343026"/>
              <a:gd name="connsiteY1" fmla="*/ 0 h 1343026"/>
              <a:gd name="connsiteX2" fmla="*/ 1343026 w 1343026"/>
              <a:gd name="connsiteY2" fmla="*/ 1343026 h 1343026"/>
              <a:gd name="connsiteX3" fmla="*/ 0 w 1343026"/>
              <a:gd name="connsiteY3" fmla="*/ 1343026 h 1343026"/>
            </a:gdLst>
            <a:ahLst/>
            <a:cxnLst>
              <a:cxn ang="0">
                <a:pos x="connsiteX0" y="connsiteY0"/>
              </a:cxn>
              <a:cxn ang="0">
                <a:pos x="connsiteX1" y="connsiteY1"/>
              </a:cxn>
              <a:cxn ang="0">
                <a:pos x="connsiteX2" y="connsiteY2"/>
              </a:cxn>
              <a:cxn ang="0">
                <a:pos x="connsiteX3" y="connsiteY3"/>
              </a:cxn>
            </a:cxnLst>
            <a:rect l="l" t="t" r="r" b="b"/>
            <a:pathLst>
              <a:path w="1343026" h="1343026">
                <a:moveTo>
                  <a:pt x="0" y="0"/>
                </a:moveTo>
                <a:lnTo>
                  <a:pt x="1343026" y="0"/>
                </a:lnTo>
                <a:lnTo>
                  <a:pt x="1343026" y="1343026"/>
                </a:lnTo>
                <a:lnTo>
                  <a:pt x="0" y="134302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1660643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1138723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rotWithShape="1">
          <a:blip r:embed="rId12" cstate="screen">
            <a:graysc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8" name="矩形 7"/>
          <p:cNvSpPr/>
          <p:nvPr userDrawn="1"/>
        </p:nvSpPr>
        <p:spPr>
          <a:xfrm>
            <a:off x="0" y="0"/>
            <a:ext cx="12192000" cy="685799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3"/>
          <p:cNvSpPr/>
          <p:nvPr userDrawn="1"/>
        </p:nvSpPr>
        <p:spPr>
          <a:xfrm>
            <a:off x="0" y="685800"/>
            <a:ext cx="1693477" cy="5486400"/>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1892300 h 5486400"/>
              <a:gd name="connsiteX5" fmla="*/ 0 w 2705100"/>
              <a:gd name="connsiteY5" fmla="*/ 0 h 5486400"/>
              <a:gd name="connsiteX0" fmla="*/ 0 w 2705100"/>
              <a:gd name="connsiteY0" fmla="*/ 1892300 h 5486400"/>
              <a:gd name="connsiteX1" fmla="*/ 0 w 2705100"/>
              <a:gd name="connsiteY1" fmla="*/ 0 h 5486400"/>
              <a:gd name="connsiteX2" fmla="*/ 2705100 w 2705100"/>
              <a:gd name="connsiteY2" fmla="*/ 0 h 5486400"/>
              <a:gd name="connsiteX3" fmla="*/ 2705100 w 2705100"/>
              <a:gd name="connsiteY3" fmla="*/ 5486400 h 5486400"/>
              <a:gd name="connsiteX4" fmla="*/ 0 w 2705100"/>
              <a:gd name="connsiteY4" fmla="*/ 5486400 h 5486400"/>
              <a:gd name="connsiteX5" fmla="*/ 91440 w 2705100"/>
              <a:gd name="connsiteY5"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91440 w 2705100"/>
              <a:gd name="connsiteY4"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0" y="0"/>
                </a:moveTo>
                <a:lnTo>
                  <a:pt x="2705100" y="0"/>
                </a:lnTo>
                <a:lnTo>
                  <a:pt x="2705100" y="5486400"/>
                </a:lnTo>
                <a:lnTo>
                  <a:pt x="0" y="548640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矩形 5"/>
          <p:cNvSpPr/>
          <p:nvPr userDrawn="1"/>
        </p:nvSpPr>
        <p:spPr>
          <a:xfrm>
            <a:off x="10498522" y="685800"/>
            <a:ext cx="1693477" cy="5486400"/>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692400 w 2705100"/>
              <a:gd name="connsiteY2" fmla="*/ 2324100 h 5486400"/>
              <a:gd name="connsiteX3" fmla="*/ 2705100 w 2705100"/>
              <a:gd name="connsiteY3" fmla="*/ 5486400 h 5486400"/>
              <a:gd name="connsiteX4" fmla="*/ 0 w 2705100"/>
              <a:gd name="connsiteY4" fmla="*/ 5486400 h 5486400"/>
              <a:gd name="connsiteX5" fmla="*/ 0 w 2705100"/>
              <a:gd name="connsiteY5" fmla="*/ 0 h 5486400"/>
              <a:gd name="connsiteX0" fmla="*/ 2692400 w 2783840"/>
              <a:gd name="connsiteY0" fmla="*/ 2324100 h 5486400"/>
              <a:gd name="connsiteX1" fmla="*/ 2705100 w 2783840"/>
              <a:gd name="connsiteY1" fmla="*/ 5486400 h 5486400"/>
              <a:gd name="connsiteX2" fmla="*/ 0 w 2783840"/>
              <a:gd name="connsiteY2" fmla="*/ 5486400 h 5486400"/>
              <a:gd name="connsiteX3" fmla="*/ 0 w 2783840"/>
              <a:gd name="connsiteY3" fmla="*/ 0 h 5486400"/>
              <a:gd name="connsiteX4" fmla="*/ 2705100 w 2783840"/>
              <a:gd name="connsiteY4" fmla="*/ 0 h 5486400"/>
              <a:gd name="connsiteX5" fmla="*/ 2783840 w 2783840"/>
              <a:gd name="connsiteY5" fmla="*/ 2415540 h 5486400"/>
              <a:gd name="connsiteX0" fmla="*/ 2692400 w 2705100"/>
              <a:gd name="connsiteY0" fmla="*/ 2324100 h 5486400"/>
              <a:gd name="connsiteX1" fmla="*/ 2705100 w 2705100"/>
              <a:gd name="connsiteY1" fmla="*/ 5486400 h 5486400"/>
              <a:gd name="connsiteX2" fmla="*/ 0 w 2705100"/>
              <a:gd name="connsiteY2" fmla="*/ 5486400 h 5486400"/>
              <a:gd name="connsiteX3" fmla="*/ 0 w 2705100"/>
              <a:gd name="connsiteY3" fmla="*/ 0 h 5486400"/>
              <a:gd name="connsiteX4" fmla="*/ 2705100 w 2705100"/>
              <a:gd name="connsiteY4" fmla="*/ 0 h 5486400"/>
              <a:gd name="connsiteX0" fmla="*/ 2705100 w 2705100"/>
              <a:gd name="connsiteY0" fmla="*/ 5486400 h 5486400"/>
              <a:gd name="connsiteX1" fmla="*/ 0 w 2705100"/>
              <a:gd name="connsiteY1" fmla="*/ 5486400 h 5486400"/>
              <a:gd name="connsiteX2" fmla="*/ 0 w 2705100"/>
              <a:gd name="connsiteY2" fmla="*/ 0 h 5486400"/>
              <a:gd name="connsiteX3" fmla="*/ 2705100 w 2705100"/>
              <a:gd name="connsiteY3" fmla="*/ 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2705100" y="5486400"/>
                </a:moveTo>
                <a:lnTo>
                  <a:pt x="0" y="5486400"/>
                </a:lnTo>
                <a:lnTo>
                  <a:pt x="0" y="0"/>
                </a:lnTo>
                <a:lnTo>
                  <a:pt x="2705100" y="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1" name="矩形 10"/>
          <p:cNvSpPr/>
          <p:nvPr userDrawn="1"/>
        </p:nvSpPr>
        <p:spPr>
          <a:xfrm>
            <a:off x="1204686" y="899886"/>
            <a:ext cx="9782628" cy="5399314"/>
          </a:xfrm>
          <a:prstGeom prst="rect">
            <a:avLst/>
          </a:prstGeom>
          <a:solidFill>
            <a:schemeClr val="bg1">
              <a:lumMod val="95000"/>
            </a:schemeClr>
          </a:solidFill>
          <a:ln w="25400">
            <a:solidFill>
              <a:schemeClr val="bg1">
                <a:lumMod val="75000"/>
              </a:schemeClr>
            </a:solidFill>
          </a:ln>
          <a:effectLst>
            <a:outerShdw blurRad="5588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latin typeface="等线" panose="020F0502020204030204"/>
              <a:ea typeface="等线" panose="02010600030101010101" pitchFamily="2" charset="-122"/>
            </a:endParaRPr>
          </a:p>
        </p:txBody>
      </p:sp>
      <p:grpSp>
        <p:nvGrpSpPr>
          <p:cNvPr id="12" name="组合 11"/>
          <p:cNvGrpSpPr/>
          <p:nvPr userDrawn="1"/>
        </p:nvGrpSpPr>
        <p:grpSpPr>
          <a:xfrm>
            <a:off x="904422" y="3143250"/>
            <a:ext cx="571500" cy="571500"/>
            <a:chOff x="2419350" y="3143250"/>
            <a:chExt cx="571500" cy="571500"/>
          </a:xfrm>
        </p:grpSpPr>
        <p:sp>
          <p:nvSpPr>
            <p:cNvPr id="13" name="矩形 3"/>
            <p:cNvSpPr/>
            <p:nvPr/>
          </p:nvSpPr>
          <p:spPr>
            <a:xfrm>
              <a:off x="2419350" y="3143250"/>
              <a:ext cx="571500" cy="571500"/>
            </a:xfrm>
            <a:prstGeom prst="ellipse">
              <a:avLst/>
            </a:prstGeom>
            <a:solidFill>
              <a:schemeClr val="tx1">
                <a:lumMod val="75000"/>
                <a:lumOff val="25000"/>
              </a:schemeClr>
            </a:solidFill>
            <a:ln w="254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箭头: V 形 13"/>
            <p:cNvSpPr/>
            <p:nvPr/>
          </p:nvSpPr>
          <p:spPr>
            <a:xfrm rot="10800000">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userDrawn="1"/>
        </p:nvGrpSpPr>
        <p:grpSpPr>
          <a:xfrm flipH="1">
            <a:off x="10726054" y="3143250"/>
            <a:ext cx="571500" cy="571500"/>
            <a:chOff x="2419350" y="3143250"/>
            <a:chExt cx="571500" cy="571500"/>
          </a:xfrm>
        </p:grpSpPr>
        <p:sp>
          <p:nvSpPr>
            <p:cNvPr id="16" name="矩形 3"/>
            <p:cNvSpPr/>
            <p:nvPr/>
          </p:nvSpPr>
          <p:spPr>
            <a:xfrm>
              <a:off x="2419350" y="3143250"/>
              <a:ext cx="571500" cy="571500"/>
            </a:xfrm>
            <a:prstGeom prst="ellipse">
              <a:avLst/>
            </a:prstGeom>
            <a:solidFill>
              <a:schemeClr val="tx1">
                <a:lumMod val="75000"/>
                <a:lumOff val="25000"/>
              </a:schemeClr>
            </a:solidFill>
            <a:ln w="254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箭头: V 形 16"/>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28622317"/>
      </p:ext>
    </p:extLst>
  </p:cSld>
  <p:clrMap bg1="lt1" tx1="dk1" bg2="lt2" tx2="dk2" accent1="accent1" accent2="accent2" accent3="accent3" accent4="accent4" accent5="accent5" accent6="accent6" hlink="hlink" folHlink="folHlink"/>
  <p:sldLayoutIdLst>
    <p:sldLayoutId id="2147483649" r:id="rId1"/>
    <p:sldLayoutId id="2147483654" r:id="rId2"/>
    <p:sldLayoutId id="2147483655" r:id="rId3"/>
    <p:sldLayoutId id="2147483661" r:id="rId4"/>
    <p:sldLayoutId id="2147483660" r:id="rId5"/>
    <p:sldLayoutId id="2147483662" r:id="rId6"/>
    <p:sldLayoutId id="2147483659" r:id="rId7"/>
    <p:sldLayoutId id="2147483658" r:id="rId8"/>
    <p:sldLayoutId id="2147483656" r:id="rId9"/>
    <p:sldLayoutId id="2147483657"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image" Target="../media/image11.jpe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046514" y="1574800"/>
            <a:ext cx="8098972" cy="3171372"/>
          </a:xfrm>
          <a:prstGeom prst="rect">
            <a:avLst/>
          </a:prstGeom>
          <a:solidFill>
            <a:schemeClr val="bg1">
              <a:lumMod val="95000"/>
            </a:schemeClr>
          </a:solidFill>
          <a:ln w="25400">
            <a:solidFill>
              <a:schemeClr val="bg1">
                <a:lumMod val="75000"/>
              </a:schemeClr>
            </a:solidFill>
          </a:ln>
          <a:effectLst>
            <a:outerShdw blurRad="5588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latin typeface="等线" panose="020F0502020204030204"/>
              <a:ea typeface="等线" panose="02010600030101010101" pitchFamily="2" charset="-122"/>
            </a:endParaRPr>
          </a:p>
        </p:txBody>
      </p:sp>
      <p:sp>
        <p:nvSpPr>
          <p:cNvPr id="46" name="文本框 45"/>
          <p:cNvSpPr txBox="1"/>
          <p:nvPr/>
        </p:nvSpPr>
        <p:spPr>
          <a:xfrm>
            <a:off x="2420918" y="2287578"/>
            <a:ext cx="7360964" cy="1339267"/>
          </a:xfrm>
          <a:custGeom>
            <a:avLst/>
            <a:gdLst/>
            <a:ahLst/>
            <a:cxnLst/>
            <a:rect l="l" t="t" r="r" b="b"/>
            <a:pathLst>
              <a:path w="7360964" h="1339267">
                <a:moveTo>
                  <a:pt x="6833816" y="998186"/>
                </a:moveTo>
                <a:lnTo>
                  <a:pt x="6952766" y="998186"/>
                </a:lnTo>
                <a:lnTo>
                  <a:pt x="6952766" y="1234009"/>
                </a:lnTo>
                <a:lnTo>
                  <a:pt x="7242014" y="1234009"/>
                </a:lnTo>
                <a:lnTo>
                  <a:pt x="7242014" y="998186"/>
                </a:lnTo>
                <a:lnTo>
                  <a:pt x="7360964" y="998186"/>
                </a:lnTo>
                <a:lnTo>
                  <a:pt x="7360964" y="1244278"/>
                </a:lnTo>
                <a:cubicBezTo>
                  <a:pt x="7360964" y="1272233"/>
                  <a:pt x="7352264" y="1295053"/>
                  <a:pt x="7334864" y="1312739"/>
                </a:cubicBezTo>
                <a:cubicBezTo>
                  <a:pt x="7317464" y="1330424"/>
                  <a:pt x="7294786" y="1339267"/>
                  <a:pt x="7266831" y="1339267"/>
                </a:cubicBezTo>
                <a:lnTo>
                  <a:pt x="6929660" y="1339267"/>
                </a:lnTo>
                <a:cubicBezTo>
                  <a:pt x="6901706" y="1339267"/>
                  <a:pt x="6878743" y="1330424"/>
                  <a:pt x="6860772" y="1312739"/>
                </a:cubicBezTo>
                <a:cubicBezTo>
                  <a:pt x="6842801" y="1295053"/>
                  <a:pt x="6833816" y="1272233"/>
                  <a:pt x="6833816" y="1244278"/>
                </a:cubicBezTo>
                <a:close/>
                <a:moveTo>
                  <a:pt x="5795591" y="998186"/>
                </a:moveTo>
                <a:lnTo>
                  <a:pt x="5914542" y="998186"/>
                </a:lnTo>
                <a:lnTo>
                  <a:pt x="5914542" y="1234009"/>
                </a:lnTo>
                <a:lnTo>
                  <a:pt x="6203789" y="1234009"/>
                </a:lnTo>
                <a:lnTo>
                  <a:pt x="6203789" y="998186"/>
                </a:lnTo>
                <a:lnTo>
                  <a:pt x="6322740" y="998186"/>
                </a:lnTo>
                <a:lnTo>
                  <a:pt x="6322740" y="1244278"/>
                </a:lnTo>
                <a:cubicBezTo>
                  <a:pt x="6322740" y="1272233"/>
                  <a:pt x="6314040" y="1295053"/>
                  <a:pt x="6296639" y="1312739"/>
                </a:cubicBezTo>
                <a:cubicBezTo>
                  <a:pt x="6279239" y="1330424"/>
                  <a:pt x="6256561" y="1339267"/>
                  <a:pt x="6228606" y="1339267"/>
                </a:cubicBezTo>
                <a:lnTo>
                  <a:pt x="5891436" y="1339267"/>
                </a:lnTo>
                <a:cubicBezTo>
                  <a:pt x="5863481" y="1339267"/>
                  <a:pt x="5840518" y="1330424"/>
                  <a:pt x="5822547" y="1312739"/>
                </a:cubicBezTo>
                <a:cubicBezTo>
                  <a:pt x="5804576" y="1295053"/>
                  <a:pt x="5795591" y="1272233"/>
                  <a:pt x="5795591" y="1244278"/>
                </a:cubicBezTo>
                <a:close/>
                <a:moveTo>
                  <a:pt x="4876800" y="998186"/>
                </a:moveTo>
                <a:lnTo>
                  <a:pt x="4995751" y="998186"/>
                </a:lnTo>
                <a:lnTo>
                  <a:pt x="4995751" y="1234009"/>
                </a:lnTo>
                <a:lnTo>
                  <a:pt x="5316662" y="1234009"/>
                </a:lnTo>
                <a:lnTo>
                  <a:pt x="5316662" y="1339267"/>
                </a:lnTo>
                <a:lnTo>
                  <a:pt x="4876800" y="1339267"/>
                </a:lnTo>
                <a:close/>
                <a:moveTo>
                  <a:pt x="4155946" y="998186"/>
                </a:moveTo>
                <a:lnTo>
                  <a:pt x="4361967" y="998186"/>
                </a:lnTo>
                <a:lnTo>
                  <a:pt x="4361967" y="1339267"/>
                </a:lnTo>
                <a:lnTo>
                  <a:pt x="4279814" y="1339267"/>
                </a:lnTo>
                <a:close/>
                <a:moveTo>
                  <a:pt x="3810000" y="998186"/>
                </a:moveTo>
                <a:lnTo>
                  <a:pt x="3922105" y="998186"/>
                </a:lnTo>
                <a:lnTo>
                  <a:pt x="3922105" y="1339267"/>
                </a:lnTo>
                <a:lnTo>
                  <a:pt x="3810000" y="1339267"/>
                </a:lnTo>
                <a:close/>
                <a:moveTo>
                  <a:pt x="3169146" y="998186"/>
                </a:moveTo>
                <a:lnTo>
                  <a:pt x="3288097" y="998186"/>
                </a:lnTo>
                <a:lnTo>
                  <a:pt x="3288097" y="1339267"/>
                </a:lnTo>
                <a:lnTo>
                  <a:pt x="3169146" y="1339267"/>
                </a:lnTo>
                <a:close/>
                <a:moveTo>
                  <a:pt x="2118941" y="998186"/>
                </a:moveTo>
                <a:lnTo>
                  <a:pt x="2237892" y="998186"/>
                </a:lnTo>
                <a:lnTo>
                  <a:pt x="2237892" y="1234009"/>
                </a:lnTo>
                <a:lnTo>
                  <a:pt x="2527139" y="1234009"/>
                </a:lnTo>
                <a:lnTo>
                  <a:pt x="2527139" y="998186"/>
                </a:lnTo>
                <a:lnTo>
                  <a:pt x="2646090" y="998186"/>
                </a:lnTo>
                <a:lnTo>
                  <a:pt x="2646090" y="1244278"/>
                </a:lnTo>
                <a:cubicBezTo>
                  <a:pt x="2646090" y="1272233"/>
                  <a:pt x="2637390" y="1295053"/>
                  <a:pt x="2619989" y="1312739"/>
                </a:cubicBezTo>
                <a:cubicBezTo>
                  <a:pt x="2602589" y="1330424"/>
                  <a:pt x="2579911" y="1339267"/>
                  <a:pt x="2551956" y="1339267"/>
                </a:cubicBezTo>
                <a:lnTo>
                  <a:pt x="2214786" y="1339267"/>
                </a:lnTo>
                <a:cubicBezTo>
                  <a:pt x="2186831" y="1339267"/>
                  <a:pt x="2163868" y="1330424"/>
                  <a:pt x="2145897" y="1312739"/>
                </a:cubicBezTo>
                <a:cubicBezTo>
                  <a:pt x="2127926" y="1295053"/>
                  <a:pt x="2118941" y="1272233"/>
                  <a:pt x="2118941" y="1244278"/>
                </a:cubicBezTo>
                <a:close/>
                <a:moveTo>
                  <a:pt x="1047751" y="998186"/>
                </a:moveTo>
                <a:lnTo>
                  <a:pt x="1166702" y="998186"/>
                </a:lnTo>
                <a:lnTo>
                  <a:pt x="1166702" y="1234009"/>
                </a:lnTo>
                <a:lnTo>
                  <a:pt x="1484189" y="1234009"/>
                </a:lnTo>
                <a:lnTo>
                  <a:pt x="1484189" y="998186"/>
                </a:lnTo>
                <a:lnTo>
                  <a:pt x="1603140" y="998186"/>
                </a:lnTo>
                <a:lnTo>
                  <a:pt x="1603140" y="1244278"/>
                </a:lnTo>
                <a:cubicBezTo>
                  <a:pt x="1603140" y="1272233"/>
                  <a:pt x="1594154" y="1295053"/>
                  <a:pt x="1576183" y="1312739"/>
                </a:cubicBezTo>
                <a:cubicBezTo>
                  <a:pt x="1558212" y="1330424"/>
                  <a:pt x="1535250" y="1339267"/>
                  <a:pt x="1507295" y="1339267"/>
                </a:cubicBezTo>
                <a:lnTo>
                  <a:pt x="1142740" y="1339267"/>
                </a:lnTo>
                <a:cubicBezTo>
                  <a:pt x="1114785" y="1339267"/>
                  <a:pt x="1091965" y="1330424"/>
                  <a:pt x="1074279" y="1312739"/>
                </a:cubicBezTo>
                <a:cubicBezTo>
                  <a:pt x="1056594" y="1295053"/>
                  <a:pt x="1047751" y="1272233"/>
                  <a:pt x="1047751" y="1244278"/>
                </a:cubicBezTo>
                <a:close/>
                <a:moveTo>
                  <a:pt x="0" y="998186"/>
                </a:moveTo>
                <a:lnTo>
                  <a:pt x="118952" y="998186"/>
                </a:lnTo>
                <a:lnTo>
                  <a:pt x="118952" y="1234009"/>
                </a:lnTo>
                <a:lnTo>
                  <a:pt x="416756" y="1234009"/>
                </a:lnTo>
                <a:lnTo>
                  <a:pt x="416756" y="998186"/>
                </a:lnTo>
                <a:lnTo>
                  <a:pt x="536563" y="998186"/>
                </a:lnTo>
                <a:lnTo>
                  <a:pt x="536563" y="1244278"/>
                </a:lnTo>
                <a:cubicBezTo>
                  <a:pt x="536563" y="1272233"/>
                  <a:pt x="527720" y="1295053"/>
                  <a:pt x="510034" y="1312739"/>
                </a:cubicBezTo>
                <a:cubicBezTo>
                  <a:pt x="492349" y="1330424"/>
                  <a:pt x="469529" y="1339267"/>
                  <a:pt x="441574" y="1339267"/>
                </a:cubicBezTo>
                <a:lnTo>
                  <a:pt x="0" y="1339267"/>
                </a:lnTo>
                <a:close/>
                <a:moveTo>
                  <a:pt x="6929660" y="0"/>
                </a:moveTo>
                <a:lnTo>
                  <a:pt x="7266831" y="0"/>
                </a:lnTo>
                <a:cubicBezTo>
                  <a:pt x="7294786" y="0"/>
                  <a:pt x="7317464" y="8843"/>
                  <a:pt x="7334864" y="26529"/>
                </a:cubicBezTo>
                <a:cubicBezTo>
                  <a:pt x="7352264" y="44214"/>
                  <a:pt x="7360964" y="67035"/>
                  <a:pt x="7360964" y="94990"/>
                </a:cubicBezTo>
                <a:lnTo>
                  <a:pt x="7360964" y="366959"/>
                </a:lnTo>
                <a:lnTo>
                  <a:pt x="7242014" y="366959"/>
                </a:lnTo>
                <a:lnTo>
                  <a:pt x="7242014" y="105259"/>
                </a:lnTo>
                <a:lnTo>
                  <a:pt x="6952766" y="105259"/>
                </a:lnTo>
                <a:lnTo>
                  <a:pt x="6952766" y="366959"/>
                </a:lnTo>
                <a:lnTo>
                  <a:pt x="6834078" y="366959"/>
                </a:lnTo>
                <a:lnTo>
                  <a:pt x="6833816" y="366266"/>
                </a:lnTo>
                <a:lnTo>
                  <a:pt x="6833816" y="94990"/>
                </a:lnTo>
                <a:cubicBezTo>
                  <a:pt x="6833816" y="67035"/>
                  <a:pt x="6842801" y="44214"/>
                  <a:pt x="6860772" y="26529"/>
                </a:cubicBezTo>
                <a:cubicBezTo>
                  <a:pt x="6878743" y="8843"/>
                  <a:pt x="6901706" y="0"/>
                  <a:pt x="6929660" y="0"/>
                </a:cubicBezTo>
                <a:close/>
                <a:moveTo>
                  <a:pt x="5891436" y="0"/>
                </a:moveTo>
                <a:lnTo>
                  <a:pt x="6228606" y="0"/>
                </a:lnTo>
                <a:cubicBezTo>
                  <a:pt x="6256561" y="0"/>
                  <a:pt x="6279239" y="8843"/>
                  <a:pt x="6296639" y="26529"/>
                </a:cubicBezTo>
                <a:cubicBezTo>
                  <a:pt x="6314040" y="44214"/>
                  <a:pt x="6322740" y="67035"/>
                  <a:pt x="6322740" y="94990"/>
                </a:cubicBezTo>
                <a:lnTo>
                  <a:pt x="6322740" y="366959"/>
                </a:lnTo>
                <a:lnTo>
                  <a:pt x="6203789" y="366959"/>
                </a:lnTo>
                <a:lnTo>
                  <a:pt x="6203789" y="105259"/>
                </a:lnTo>
                <a:lnTo>
                  <a:pt x="5914542" y="105259"/>
                </a:lnTo>
                <a:lnTo>
                  <a:pt x="5914542" y="366959"/>
                </a:lnTo>
                <a:lnTo>
                  <a:pt x="5795853" y="366959"/>
                </a:lnTo>
                <a:lnTo>
                  <a:pt x="5795591" y="366266"/>
                </a:lnTo>
                <a:lnTo>
                  <a:pt x="5795591" y="94990"/>
                </a:lnTo>
                <a:cubicBezTo>
                  <a:pt x="5795591" y="67035"/>
                  <a:pt x="5804576" y="44214"/>
                  <a:pt x="5822547" y="26529"/>
                </a:cubicBezTo>
                <a:cubicBezTo>
                  <a:pt x="5840518" y="8843"/>
                  <a:pt x="5863481" y="0"/>
                  <a:pt x="5891436" y="0"/>
                </a:cubicBezTo>
                <a:close/>
                <a:moveTo>
                  <a:pt x="4876800" y="0"/>
                </a:moveTo>
                <a:lnTo>
                  <a:pt x="5311527" y="0"/>
                </a:lnTo>
                <a:lnTo>
                  <a:pt x="5311527" y="105259"/>
                </a:lnTo>
                <a:lnTo>
                  <a:pt x="4995751" y="105259"/>
                </a:lnTo>
                <a:lnTo>
                  <a:pt x="4995751" y="366959"/>
                </a:lnTo>
                <a:lnTo>
                  <a:pt x="4876800" y="366959"/>
                </a:lnTo>
                <a:close/>
                <a:moveTo>
                  <a:pt x="4249862" y="0"/>
                </a:moveTo>
                <a:lnTo>
                  <a:pt x="4361967" y="0"/>
                </a:lnTo>
                <a:lnTo>
                  <a:pt x="4361967" y="366959"/>
                </a:lnTo>
                <a:lnTo>
                  <a:pt x="4249862" y="366959"/>
                </a:lnTo>
                <a:close/>
                <a:moveTo>
                  <a:pt x="3810000" y="0"/>
                </a:moveTo>
                <a:lnTo>
                  <a:pt x="3899000" y="0"/>
                </a:lnTo>
                <a:lnTo>
                  <a:pt x="4032027" y="366959"/>
                </a:lnTo>
                <a:lnTo>
                  <a:pt x="3926708" y="366959"/>
                </a:lnTo>
                <a:lnTo>
                  <a:pt x="3922105" y="354285"/>
                </a:lnTo>
                <a:lnTo>
                  <a:pt x="3922105" y="366959"/>
                </a:lnTo>
                <a:lnTo>
                  <a:pt x="3810000" y="366959"/>
                </a:lnTo>
                <a:close/>
                <a:moveTo>
                  <a:pt x="3169146" y="0"/>
                </a:moveTo>
                <a:lnTo>
                  <a:pt x="3288097" y="0"/>
                </a:lnTo>
                <a:lnTo>
                  <a:pt x="3288097" y="366959"/>
                </a:lnTo>
                <a:lnTo>
                  <a:pt x="3169146" y="366959"/>
                </a:lnTo>
                <a:close/>
                <a:moveTo>
                  <a:pt x="2214786" y="0"/>
                </a:moveTo>
                <a:lnTo>
                  <a:pt x="2551956" y="0"/>
                </a:lnTo>
                <a:cubicBezTo>
                  <a:pt x="2579911" y="0"/>
                  <a:pt x="2602589" y="8843"/>
                  <a:pt x="2619989" y="26529"/>
                </a:cubicBezTo>
                <a:cubicBezTo>
                  <a:pt x="2637390" y="44214"/>
                  <a:pt x="2646090" y="67035"/>
                  <a:pt x="2646090" y="94990"/>
                </a:cubicBezTo>
                <a:lnTo>
                  <a:pt x="2646090" y="366959"/>
                </a:lnTo>
                <a:lnTo>
                  <a:pt x="2527139" y="366959"/>
                </a:lnTo>
                <a:lnTo>
                  <a:pt x="2527139" y="105259"/>
                </a:lnTo>
                <a:lnTo>
                  <a:pt x="2237892" y="105259"/>
                </a:lnTo>
                <a:lnTo>
                  <a:pt x="2237892" y="366959"/>
                </a:lnTo>
                <a:lnTo>
                  <a:pt x="2119203" y="366959"/>
                </a:lnTo>
                <a:lnTo>
                  <a:pt x="2118941" y="366266"/>
                </a:lnTo>
                <a:lnTo>
                  <a:pt x="2118941" y="94990"/>
                </a:lnTo>
                <a:cubicBezTo>
                  <a:pt x="2118941" y="67035"/>
                  <a:pt x="2127926" y="44214"/>
                  <a:pt x="2145897" y="26529"/>
                </a:cubicBezTo>
                <a:cubicBezTo>
                  <a:pt x="2163868" y="8843"/>
                  <a:pt x="2186831" y="0"/>
                  <a:pt x="2214786" y="0"/>
                </a:cubicBezTo>
                <a:close/>
                <a:moveTo>
                  <a:pt x="1484189" y="0"/>
                </a:moveTo>
                <a:lnTo>
                  <a:pt x="1603140" y="0"/>
                </a:lnTo>
                <a:lnTo>
                  <a:pt x="1603140" y="366959"/>
                </a:lnTo>
                <a:lnTo>
                  <a:pt x="1484189" y="366959"/>
                </a:lnTo>
                <a:close/>
                <a:moveTo>
                  <a:pt x="1047751" y="0"/>
                </a:moveTo>
                <a:lnTo>
                  <a:pt x="1166702" y="0"/>
                </a:lnTo>
                <a:lnTo>
                  <a:pt x="1166702" y="366959"/>
                </a:lnTo>
                <a:lnTo>
                  <a:pt x="1047751" y="366959"/>
                </a:lnTo>
                <a:close/>
                <a:moveTo>
                  <a:pt x="0" y="0"/>
                </a:moveTo>
                <a:lnTo>
                  <a:pt x="438151" y="0"/>
                </a:lnTo>
                <a:cubicBezTo>
                  <a:pt x="466105" y="0"/>
                  <a:pt x="488926" y="8843"/>
                  <a:pt x="506612" y="26529"/>
                </a:cubicBezTo>
                <a:cubicBezTo>
                  <a:pt x="524297" y="44214"/>
                  <a:pt x="533140" y="67035"/>
                  <a:pt x="533140" y="94990"/>
                </a:cubicBezTo>
                <a:lnTo>
                  <a:pt x="533140" y="366959"/>
                </a:lnTo>
                <a:lnTo>
                  <a:pt x="413334" y="366959"/>
                </a:lnTo>
                <a:lnTo>
                  <a:pt x="413334" y="105259"/>
                </a:lnTo>
                <a:lnTo>
                  <a:pt x="118952" y="105259"/>
                </a:lnTo>
                <a:lnTo>
                  <a:pt x="118952" y="366959"/>
                </a:lnTo>
                <a:lnTo>
                  <a:pt x="0" y="366959"/>
                </a:lnTo>
                <a:close/>
              </a:path>
            </a:pathLst>
          </a:custGeom>
          <a:solidFill>
            <a:schemeClr val="bg1">
              <a:lumMod val="85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cene3d>
              <a:camera prst="orthographicFront"/>
              <a:lightRig rig="threePt" dir="t"/>
            </a:scene3d>
            <a:sp3d contourW="12700"/>
          </a:bodyPr>
          <a:lstStyle/>
          <a:p>
            <a:pPr algn="dist"/>
            <a:endParaRPr lang="en-US" altLang="zh-CN" sz="13800" dirty="0">
              <a:solidFill>
                <a:schemeClr val="bg1">
                  <a:lumMod val="75000"/>
                </a:schemeClr>
              </a:solidFill>
              <a:latin typeface="Agency FB" panose="020B0503020202020204" pitchFamily="34" charset="0"/>
              <a:ea typeface="时尚中黑简体" panose="01010104010101010101" pitchFamily="2" charset="-122"/>
            </a:endParaRPr>
          </a:p>
        </p:txBody>
      </p:sp>
      <p:sp>
        <p:nvSpPr>
          <p:cNvPr id="17" name="矩形 3"/>
          <p:cNvSpPr/>
          <p:nvPr/>
        </p:nvSpPr>
        <p:spPr>
          <a:xfrm>
            <a:off x="0"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1892300 h 5486400"/>
              <a:gd name="connsiteX5" fmla="*/ 0 w 2705100"/>
              <a:gd name="connsiteY5" fmla="*/ 0 h 5486400"/>
              <a:gd name="connsiteX0" fmla="*/ 0 w 2705100"/>
              <a:gd name="connsiteY0" fmla="*/ 1892300 h 5486400"/>
              <a:gd name="connsiteX1" fmla="*/ 0 w 2705100"/>
              <a:gd name="connsiteY1" fmla="*/ 0 h 5486400"/>
              <a:gd name="connsiteX2" fmla="*/ 2705100 w 2705100"/>
              <a:gd name="connsiteY2" fmla="*/ 0 h 5486400"/>
              <a:gd name="connsiteX3" fmla="*/ 2705100 w 2705100"/>
              <a:gd name="connsiteY3" fmla="*/ 5486400 h 5486400"/>
              <a:gd name="connsiteX4" fmla="*/ 0 w 2705100"/>
              <a:gd name="connsiteY4" fmla="*/ 5486400 h 5486400"/>
              <a:gd name="connsiteX5" fmla="*/ 91440 w 2705100"/>
              <a:gd name="connsiteY5"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91440 w 2705100"/>
              <a:gd name="connsiteY4"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0" y="0"/>
                </a:moveTo>
                <a:lnTo>
                  <a:pt x="2705100" y="0"/>
                </a:lnTo>
                <a:lnTo>
                  <a:pt x="2705100" y="5486400"/>
                </a:lnTo>
                <a:lnTo>
                  <a:pt x="0" y="548640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8" name="矩形 5"/>
          <p:cNvSpPr/>
          <p:nvPr/>
        </p:nvSpPr>
        <p:spPr>
          <a:xfrm>
            <a:off x="10498522"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692400 w 2705100"/>
              <a:gd name="connsiteY2" fmla="*/ 2324100 h 5486400"/>
              <a:gd name="connsiteX3" fmla="*/ 2705100 w 2705100"/>
              <a:gd name="connsiteY3" fmla="*/ 5486400 h 5486400"/>
              <a:gd name="connsiteX4" fmla="*/ 0 w 2705100"/>
              <a:gd name="connsiteY4" fmla="*/ 5486400 h 5486400"/>
              <a:gd name="connsiteX5" fmla="*/ 0 w 2705100"/>
              <a:gd name="connsiteY5" fmla="*/ 0 h 5486400"/>
              <a:gd name="connsiteX0" fmla="*/ 2692400 w 2783840"/>
              <a:gd name="connsiteY0" fmla="*/ 2324100 h 5486400"/>
              <a:gd name="connsiteX1" fmla="*/ 2705100 w 2783840"/>
              <a:gd name="connsiteY1" fmla="*/ 5486400 h 5486400"/>
              <a:gd name="connsiteX2" fmla="*/ 0 w 2783840"/>
              <a:gd name="connsiteY2" fmla="*/ 5486400 h 5486400"/>
              <a:gd name="connsiteX3" fmla="*/ 0 w 2783840"/>
              <a:gd name="connsiteY3" fmla="*/ 0 h 5486400"/>
              <a:gd name="connsiteX4" fmla="*/ 2705100 w 2783840"/>
              <a:gd name="connsiteY4" fmla="*/ 0 h 5486400"/>
              <a:gd name="connsiteX5" fmla="*/ 2783840 w 2783840"/>
              <a:gd name="connsiteY5" fmla="*/ 2415540 h 5486400"/>
              <a:gd name="connsiteX0" fmla="*/ 2692400 w 2705100"/>
              <a:gd name="connsiteY0" fmla="*/ 2324100 h 5486400"/>
              <a:gd name="connsiteX1" fmla="*/ 2705100 w 2705100"/>
              <a:gd name="connsiteY1" fmla="*/ 5486400 h 5486400"/>
              <a:gd name="connsiteX2" fmla="*/ 0 w 2705100"/>
              <a:gd name="connsiteY2" fmla="*/ 5486400 h 5486400"/>
              <a:gd name="connsiteX3" fmla="*/ 0 w 2705100"/>
              <a:gd name="connsiteY3" fmla="*/ 0 h 5486400"/>
              <a:gd name="connsiteX4" fmla="*/ 2705100 w 2705100"/>
              <a:gd name="connsiteY4" fmla="*/ 0 h 5486400"/>
              <a:gd name="connsiteX0" fmla="*/ 2705100 w 2705100"/>
              <a:gd name="connsiteY0" fmla="*/ 5486400 h 5486400"/>
              <a:gd name="connsiteX1" fmla="*/ 0 w 2705100"/>
              <a:gd name="connsiteY1" fmla="*/ 5486400 h 5486400"/>
              <a:gd name="connsiteX2" fmla="*/ 0 w 2705100"/>
              <a:gd name="connsiteY2" fmla="*/ 0 h 5486400"/>
              <a:gd name="connsiteX3" fmla="*/ 2705100 w 2705100"/>
              <a:gd name="connsiteY3" fmla="*/ 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2705100" y="5486400"/>
                </a:moveTo>
                <a:lnTo>
                  <a:pt x="0" y="5486400"/>
                </a:lnTo>
                <a:lnTo>
                  <a:pt x="0" y="0"/>
                </a:lnTo>
                <a:lnTo>
                  <a:pt x="2705100" y="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21" name="组合 20"/>
          <p:cNvGrpSpPr/>
          <p:nvPr/>
        </p:nvGrpSpPr>
        <p:grpSpPr>
          <a:xfrm>
            <a:off x="1436913" y="2845864"/>
            <a:ext cx="513128" cy="513128"/>
            <a:chOff x="2419350" y="3143250"/>
            <a:chExt cx="571500" cy="571500"/>
          </a:xfrm>
        </p:grpSpPr>
        <p:sp>
          <p:nvSpPr>
            <p:cNvPr id="22"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箭头: V 形 22"/>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flipH="1">
            <a:off x="10241958" y="2845864"/>
            <a:ext cx="513128" cy="513128"/>
            <a:chOff x="2419350" y="3143250"/>
            <a:chExt cx="571500" cy="571500"/>
          </a:xfrm>
        </p:grpSpPr>
        <p:sp>
          <p:nvSpPr>
            <p:cNvPr id="25"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箭头: V 形 25"/>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文本框 26"/>
          <p:cNvSpPr txBox="1"/>
          <p:nvPr/>
        </p:nvSpPr>
        <p:spPr>
          <a:xfrm>
            <a:off x="2527305" y="2541531"/>
            <a:ext cx="7137396" cy="769441"/>
          </a:xfrm>
          <a:prstGeom prst="rect">
            <a:avLst/>
          </a:prstGeom>
          <a:noFill/>
        </p:spPr>
        <p:txBody>
          <a:bodyPr wrap="square" rtlCol="0">
            <a:spAutoFit/>
            <a:scene3d>
              <a:camera prst="orthographicFront"/>
              <a:lightRig rig="threePt" dir="t"/>
            </a:scene3d>
            <a:sp3d contourW="12700"/>
          </a:bodyPr>
          <a:lstStyle/>
          <a:p>
            <a:pPr algn="dist"/>
            <a:r>
              <a:rPr lang="zh-CN" altLang="en-US" sz="4400" dirty="0">
                <a:latin typeface="时尚中黑简体" panose="01010104010101010101" pitchFamily="2" charset="-122"/>
                <a:ea typeface="时尚中黑简体" panose="01010104010101010101" pitchFamily="2" charset="-122"/>
              </a:rPr>
              <a:t>社团换届干部竞选</a:t>
            </a:r>
            <a:r>
              <a:rPr lang="en-US" altLang="zh-CN" sz="4400" dirty="0" err="1">
                <a:latin typeface="时尚中黑简体" panose="01010104010101010101" pitchFamily="2" charset="-122"/>
                <a:ea typeface="时尚中黑简体" panose="01010104010101010101" pitchFamily="2" charset="-122"/>
              </a:rPr>
              <a:t>ppt</a:t>
            </a:r>
            <a:r>
              <a:rPr lang="zh-CN" altLang="en-US" sz="4400" dirty="0">
                <a:latin typeface="时尚中黑简体" panose="01010104010101010101" pitchFamily="2" charset="-122"/>
                <a:ea typeface="时尚中黑简体" panose="01010104010101010101" pitchFamily="2" charset="-122"/>
              </a:rPr>
              <a:t>模板</a:t>
            </a:r>
            <a:endParaRPr lang="zh-CN" altLang="en-US" sz="4400" dirty="0">
              <a:latin typeface="时尚中黑简体" panose="01010104010101010101" pitchFamily="2" charset="-122"/>
              <a:ea typeface="时尚中黑简体" panose="01010104010101010101" pitchFamily="2" charset="-122"/>
            </a:endParaRPr>
          </a:p>
        </p:txBody>
      </p:sp>
      <p:sp>
        <p:nvSpPr>
          <p:cNvPr id="43" name="文本框 42"/>
          <p:cNvSpPr txBox="1"/>
          <p:nvPr/>
        </p:nvSpPr>
        <p:spPr>
          <a:xfrm>
            <a:off x="2755908" y="3783100"/>
            <a:ext cx="6680192" cy="461665"/>
          </a:xfrm>
          <a:prstGeom prst="rect">
            <a:avLst/>
          </a:prstGeom>
          <a:noFill/>
        </p:spPr>
        <p:txBody>
          <a:bodyPr wrap="square" rtlCol="0">
            <a:spAutoFit/>
            <a:scene3d>
              <a:camera prst="orthographicFront"/>
              <a:lightRig rig="threePt" dir="t"/>
            </a:scene3d>
            <a:sp3d contourW="12700"/>
          </a:bodyPr>
          <a:lstStyle/>
          <a:p>
            <a:pPr algn="dist"/>
            <a:r>
              <a:rPr lang="en-US" altLang="zh-CN" sz="2400" dirty="0">
                <a:solidFill>
                  <a:schemeClr val="bg1">
                    <a:lumMod val="75000"/>
                  </a:schemeClr>
                </a:solidFill>
                <a:latin typeface="Agency FB" panose="020B0503020202020204" pitchFamily="34" charset="0"/>
                <a:ea typeface="时尚中黑简体" panose="01010104010101010101" pitchFamily="2" charset="-122"/>
              </a:rPr>
              <a:t>THIS TEMPLATE DESIGNED FOR FEI ER SHE JI</a:t>
            </a:r>
          </a:p>
        </p:txBody>
      </p:sp>
    </p:spTree>
    <p:extLst>
      <p:ext uri="{BB962C8B-B14F-4D97-AF65-F5344CB8AC3E}">
        <p14:creationId xmlns:p14="http://schemas.microsoft.com/office/powerpoint/2010/main" val="3510988425"/>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31" name="图片占位符 30"/>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pic>
        <p:nvPicPr>
          <p:cNvPr id="37" name="图片占位符 36"/>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pic>
        <p:nvPicPr>
          <p:cNvPr id="41" name="图片占位符 40"/>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
        <p:nvSpPr>
          <p:cNvPr id="14" name="文本框 13"/>
          <p:cNvSpPr txBox="1"/>
          <p:nvPr/>
        </p:nvSpPr>
        <p:spPr>
          <a:xfrm>
            <a:off x="4359794" y="1385888"/>
            <a:ext cx="3472425" cy="1323439"/>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rPr>
              <a:t>CONTENTS</a:t>
            </a:r>
            <a:endParaRPr kumimoji="0" lang="zh-CN" altLang="en-US" sz="80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endParaRPr>
          </a:p>
        </p:txBody>
      </p:sp>
      <p:sp>
        <p:nvSpPr>
          <p:cNvPr id="2" name="矩形 1"/>
          <p:cNvSpPr/>
          <p:nvPr/>
        </p:nvSpPr>
        <p:spPr>
          <a:xfrm>
            <a:off x="2570557" y="3136900"/>
            <a:ext cx="1343026" cy="1343026"/>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473177" y="3136900"/>
            <a:ext cx="1343026" cy="1343026"/>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375797" y="3136900"/>
            <a:ext cx="1343026" cy="1343026"/>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278417" y="3136900"/>
            <a:ext cx="1343026" cy="1343026"/>
          </a:xfrm>
          <a:prstGeom prst="rect">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2534184" y="4640799"/>
            <a:ext cx="1415772"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文字添加</a:t>
            </a:r>
          </a:p>
        </p:txBody>
      </p:sp>
      <p:sp>
        <p:nvSpPr>
          <p:cNvPr id="19" name="文本框 18"/>
          <p:cNvSpPr txBox="1"/>
          <p:nvPr/>
        </p:nvSpPr>
        <p:spPr>
          <a:xfrm>
            <a:off x="4436804" y="4640799"/>
            <a:ext cx="1415772"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文字添加</a:t>
            </a:r>
          </a:p>
        </p:txBody>
      </p:sp>
      <p:sp>
        <p:nvSpPr>
          <p:cNvPr id="20" name="文本框 19"/>
          <p:cNvSpPr txBox="1"/>
          <p:nvPr/>
        </p:nvSpPr>
        <p:spPr>
          <a:xfrm>
            <a:off x="6339424" y="4640799"/>
            <a:ext cx="1415772"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文字添加</a:t>
            </a:r>
          </a:p>
        </p:txBody>
      </p:sp>
      <p:sp>
        <p:nvSpPr>
          <p:cNvPr id="21" name="文本框 20"/>
          <p:cNvSpPr txBox="1"/>
          <p:nvPr/>
        </p:nvSpPr>
        <p:spPr>
          <a:xfrm>
            <a:off x="8242044" y="4640799"/>
            <a:ext cx="1415772"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文字添加</a:t>
            </a:r>
          </a:p>
        </p:txBody>
      </p:sp>
      <p:sp>
        <p:nvSpPr>
          <p:cNvPr id="42" name="文本框 41"/>
          <p:cNvSpPr txBox="1"/>
          <p:nvPr/>
        </p:nvSpPr>
        <p:spPr>
          <a:xfrm>
            <a:off x="2904477" y="3300581"/>
            <a:ext cx="675185" cy="1015663"/>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rPr>
              <a:t>01</a:t>
            </a:r>
            <a:endParaRPr kumimoji="0" lang="zh-CN" altLang="en-US"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endParaRPr>
          </a:p>
        </p:txBody>
      </p:sp>
      <p:sp>
        <p:nvSpPr>
          <p:cNvPr id="43" name="文本框 42"/>
          <p:cNvSpPr txBox="1"/>
          <p:nvPr/>
        </p:nvSpPr>
        <p:spPr>
          <a:xfrm>
            <a:off x="4735763" y="3300581"/>
            <a:ext cx="817853" cy="1015663"/>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rPr>
              <a:t>02</a:t>
            </a:r>
            <a:endParaRPr kumimoji="0" lang="zh-CN" altLang="en-US"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endParaRPr>
          </a:p>
        </p:txBody>
      </p:sp>
      <p:sp>
        <p:nvSpPr>
          <p:cNvPr id="44" name="文本框 43"/>
          <p:cNvSpPr txBox="1"/>
          <p:nvPr/>
        </p:nvSpPr>
        <p:spPr>
          <a:xfrm>
            <a:off x="6625559" y="3300581"/>
            <a:ext cx="843501" cy="1015663"/>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rPr>
              <a:t>03</a:t>
            </a:r>
            <a:endParaRPr kumimoji="0" lang="zh-CN" altLang="en-US"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endParaRPr>
          </a:p>
        </p:txBody>
      </p:sp>
      <p:sp>
        <p:nvSpPr>
          <p:cNvPr id="45" name="文本框 44"/>
          <p:cNvSpPr txBox="1"/>
          <p:nvPr/>
        </p:nvSpPr>
        <p:spPr>
          <a:xfrm>
            <a:off x="8543408" y="3300581"/>
            <a:ext cx="813043" cy="1015663"/>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rPr>
              <a:t>04</a:t>
            </a:r>
            <a:endParaRPr kumimoji="0" lang="zh-CN" altLang="en-US" sz="6000" b="0" i="0" u="none" strike="noStrike" kern="1200" cap="none" spc="0" normalizeH="0" baseline="0" noProof="0" dirty="0">
              <a:ln>
                <a:noFill/>
              </a:ln>
              <a:solidFill>
                <a:schemeClr val="bg1">
                  <a:lumMod val="85000"/>
                </a:schemeClr>
              </a:solidFill>
              <a:effectLst/>
              <a:uLnTx/>
              <a:uFillTx/>
              <a:latin typeface="Agency FB" panose="020B0503020202020204" pitchFamily="34" charset="0"/>
              <a:ea typeface="时尚中黑简体" panose="01010104010101010101" pitchFamily="2" charset="-122"/>
            </a:endParaRPr>
          </a:p>
        </p:txBody>
      </p:sp>
    </p:spTree>
    <p:extLst>
      <p:ext uri="{BB962C8B-B14F-4D97-AF65-F5344CB8AC3E}">
        <p14:creationId xmlns:p14="http://schemas.microsoft.com/office/powerpoint/2010/main" val="4202439544"/>
      </p:ext>
    </p:extLst>
  </p:cSld>
  <p:clrMapOvr>
    <a:masterClrMapping/>
  </p:clrMapOvr>
  <p:transition spd="slow" advTm="4000">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046514" y="1574800"/>
            <a:ext cx="8098972" cy="3171372"/>
          </a:xfrm>
          <a:prstGeom prst="rect">
            <a:avLst/>
          </a:prstGeom>
          <a:solidFill>
            <a:schemeClr val="bg1">
              <a:lumMod val="95000"/>
            </a:schemeClr>
          </a:solidFill>
          <a:ln w="25400">
            <a:solidFill>
              <a:schemeClr val="bg1">
                <a:lumMod val="75000"/>
              </a:schemeClr>
            </a:solidFill>
          </a:ln>
          <a:effectLst>
            <a:outerShdw blurRad="5588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7" name="矩形 3"/>
          <p:cNvSpPr/>
          <p:nvPr/>
        </p:nvSpPr>
        <p:spPr>
          <a:xfrm>
            <a:off x="0"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1892300 h 5486400"/>
              <a:gd name="connsiteX5" fmla="*/ 0 w 2705100"/>
              <a:gd name="connsiteY5" fmla="*/ 0 h 5486400"/>
              <a:gd name="connsiteX0" fmla="*/ 0 w 2705100"/>
              <a:gd name="connsiteY0" fmla="*/ 1892300 h 5486400"/>
              <a:gd name="connsiteX1" fmla="*/ 0 w 2705100"/>
              <a:gd name="connsiteY1" fmla="*/ 0 h 5486400"/>
              <a:gd name="connsiteX2" fmla="*/ 2705100 w 2705100"/>
              <a:gd name="connsiteY2" fmla="*/ 0 h 5486400"/>
              <a:gd name="connsiteX3" fmla="*/ 2705100 w 2705100"/>
              <a:gd name="connsiteY3" fmla="*/ 5486400 h 5486400"/>
              <a:gd name="connsiteX4" fmla="*/ 0 w 2705100"/>
              <a:gd name="connsiteY4" fmla="*/ 5486400 h 5486400"/>
              <a:gd name="connsiteX5" fmla="*/ 91440 w 2705100"/>
              <a:gd name="connsiteY5"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91440 w 2705100"/>
              <a:gd name="connsiteY4"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0" y="0"/>
                </a:moveTo>
                <a:lnTo>
                  <a:pt x="2705100" y="0"/>
                </a:lnTo>
                <a:lnTo>
                  <a:pt x="2705100" y="5486400"/>
                </a:lnTo>
                <a:lnTo>
                  <a:pt x="0" y="548640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8" name="矩形 5"/>
          <p:cNvSpPr/>
          <p:nvPr/>
        </p:nvSpPr>
        <p:spPr>
          <a:xfrm>
            <a:off x="10498522"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692400 w 2705100"/>
              <a:gd name="connsiteY2" fmla="*/ 2324100 h 5486400"/>
              <a:gd name="connsiteX3" fmla="*/ 2705100 w 2705100"/>
              <a:gd name="connsiteY3" fmla="*/ 5486400 h 5486400"/>
              <a:gd name="connsiteX4" fmla="*/ 0 w 2705100"/>
              <a:gd name="connsiteY4" fmla="*/ 5486400 h 5486400"/>
              <a:gd name="connsiteX5" fmla="*/ 0 w 2705100"/>
              <a:gd name="connsiteY5" fmla="*/ 0 h 5486400"/>
              <a:gd name="connsiteX0" fmla="*/ 2692400 w 2783840"/>
              <a:gd name="connsiteY0" fmla="*/ 2324100 h 5486400"/>
              <a:gd name="connsiteX1" fmla="*/ 2705100 w 2783840"/>
              <a:gd name="connsiteY1" fmla="*/ 5486400 h 5486400"/>
              <a:gd name="connsiteX2" fmla="*/ 0 w 2783840"/>
              <a:gd name="connsiteY2" fmla="*/ 5486400 h 5486400"/>
              <a:gd name="connsiteX3" fmla="*/ 0 w 2783840"/>
              <a:gd name="connsiteY3" fmla="*/ 0 h 5486400"/>
              <a:gd name="connsiteX4" fmla="*/ 2705100 w 2783840"/>
              <a:gd name="connsiteY4" fmla="*/ 0 h 5486400"/>
              <a:gd name="connsiteX5" fmla="*/ 2783840 w 2783840"/>
              <a:gd name="connsiteY5" fmla="*/ 2415540 h 5486400"/>
              <a:gd name="connsiteX0" fmla="*/ 2692400 w 2705100"/>
              <a:gd name="connsiteY0" fmla="*/ 2324100 h 5486400"/>
              <a:gd name="connsiteX1" fmla="*/ 2705100 w 2705100"/>
              <a:gd name="connsiteY1" fmla="*/ 5486400 h 5486400"/>
              <a:gd name="connsiteX2" fmla="*/ 0 w 2705100"/>
              <a:gd name="connsiteY2" fmla="*/ 5486400 h 5486400"/>
              <a:gd name="connsiteX3" fmla="*/ 0 w 2705100"/>
              <a:gd name="connsiteY3" fmla="*/ 0 h 5486400"/>
              <a:gd name="connsiteX4" fmla="*/ 2705100 w 2705100"/>
              <a:gd name="connsiteY4" fmla="*/ 0 h 5486400"/>
              <a:gd name="connsiteX0" fmla="*/ 2705100 w 2705100"/>
              <a:gd name="connsiteY0" fmla="*/ 5486400 h 5486400"/>
              <a:gd name="connsiteX1" fmla="*/ 0 w 2705100"/>
              <a:gd name="connsiteY1" fmla="*/ 5486400 h 5486400"/>
              <a:gd name="connsiteX2" fmla="*/ 0 w 2705100"/>
              <a:gd name="connsiteY2" fmla="*/ 0 h 5486400"/>
              <a:gd name="connsiteX3" fmla="*/ 2705100 w 2705100"/>
              <a:gd name="connsiteY3" fmla="*/ 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2705100" y="5486400"/>
                </a:moveTo>
                <a:lnTo>
                  <a:pt x="0" y="5486400"/>
                </a:lnTo>
                <a:lnTo>
                  <a:pt x="0" y="0"/>
                </a:lnTo>
                <a:lnTo>
                  <a:pt x="2705100" y="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21" name="组合 20"/>
          <p:cNvGrpSpPr/>
          <p:nvPr/>
        </p:nvGrpSpPr>
        <p:grpSpPr>
          <a:xfrm>
            <a:off x="1436913" y="2845864"/>
            <a:ext cx="513128" cy="513128"/>
            <a:chOff x="2419350" y="3143250"/>
            <a:chExt cx="571500" cy="571500"/>
          </a:xfrm>
        </p:grpSpPr>
        <p:sp>
          <p:nvSpPr>
            <p:cNvPr id="22"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3" name="箭头: V 形 22"/>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24" name="组合 23"/>
          <p:cNvGrpSpPr/>
          <p:nvPr/>
        </p:nvGrpSpPr>
        <p:grpSpPr>
          <a:xfrm flipH="1">
            <a:off x="10241958" y="2845864"/>
            <a:ext cx="513128" cy="513128"/>
            <a:chOff x="2419350" y="3143250"/>
            <a:chExt cx="571500" cy="571500"/>
          </a:xfrm>
        </p:grpSpPr>
        <p:sp>
          <p:nvSpPr>
            <p:cNvPr id="25"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6" name="箭头: V 形 25"/>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27" name="文本框 26"/>
          <p:cNvSpPr txBox="1"/>
          <p:nvPr/>
        </p:nvSpPr>
        <p:spPr>
          <a:xfrm>
            <a:off x="3746643" y="2203423"/>
            <a:ext cx="4698723" cy="769441"/>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标题文字添加此处</a:t>
            </a:r>
          </a:p>
        </p:txBody>
      </p:sp>
      <p:sp>
        <p:nvSpPr>
          <p:cNvPr id="12" name="文本框 11"/>
          <p:cNvSpPr txBox="1"/>
          <p:nvPr/>
        </p:nvSpPr>
        <p:spPr>
          <a:xfrm>
            <a:off x="293647" y="1778989"/>
            <a:ext cx="1107996"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schemeClr val="bg1">
                    <a:lumMod val="75000"/>
                  </a:schemeClr>
                </a:solidFill>
                <a:effectLst/>
                <a:uLnTx/>
                <a:uFillTx/>
                <a:latin typeface="Agency FB" panose="020B0503020202020204" pitchFamily="34" charset="0"/>
                <a:ea typeface="时尚中黑简体" panose="01010104010101010101" pitchFamily="2" charset="-122"/>
              </a:rPr>
              <a:t>0</a:t>
            </a:r>
            <a:endParaRPr kumimoji="0" lang="zh-CN" altLang="en-US" sz="16600" b="0" i="0" u="none" strike="noStrike" kern="1200" cap="none" spc="0" normalizeH="0" baseline="0" noProof="0" dirty="0">
              <a:ln>
                <a:noFill/>
              </a:ln>
              <a:solidFill>
                <a:schemeClr val="bg1">
                  <a:lumMod val="75000"/>
                </a:schemeClr>
              </a:solidFill>
              <a:effectLst/>
              <a:uLnTx/>
              <a:uFillTx/>
              <a:latin typeface="Agency FB" panose="020B0503020202020204" pitchFamily="34" charset="0"/>
              <a:ea typeface="时尚中黑简体" panose="01010104010101010101" pitchFamily="2" charset="-122"/>
            </a:endParaRPr>
          </a:p>
        </p:txBody>
      </p:sp>
      <p:sp>
        <p:nvSpPr>
          <p:cNvPr id="13" name="文本框 12"/>
          <p:cNvSpPr txBox="1"/>
          <p:nvPr/>
        </p:nvSpPr>
        <p:spPr>
          <a:xfrm>
            <a:off x="11036521" y="1778989"/>
            <a:ext cx="617477"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schemeClr val="bg1">
                    <a:lumMod val="75000"/>
                  </a:schemeClr>
                </a:solidFill>
                <a:effectLst/>
                <a:uLnTx/>
                <a:uFillTx/>
                <a:latin typeface="Agency FB" panose="020B0503020202020204" pitchFamily="34" charset="0"/>
                <a:ea typeface="时尚中黑简体" panose="01010104010101010101" pitchFamily="2" charset="-122"/>
              </a:rPr>
              <a:t>1</a:t>
            </a:r>
            <a:endParaRPr kumimoji="0" lang="zh-CN" altLang="en-US" sz="16600" b="0" i="0" u="none" strike="noStrike" kern="1200" cap="none" spc="0" normalizeH="0" baseline="0" noProof="0" dirty="0">
              <a:ln>
                <a:noFill/>
              </a:ln>
              <a:solidFill>
                <a:schemeClr val="bg1">
                  <a:lumMod val="75000"/>
                </a:schemeClr>
              </a:solidFill>
              <a:effectLst/>
              <a:uLnTx/>
              <a:uFillTx/>
              <a:latin typeface="Agency FB" panose="020B0503020202020204" pitchFamily="34" charset="0"/>
              <a:ea typeface="时尚中黑简体" panose="01010104010101010101" pitchFamily="2" charset="-122"/>
            </a:endParaRPr>
          </a:p>
        </p:txBody>
      </p:sp>
      <p:sp>
        <p:nvSpPr>
          <p:cNvPr id="14" name="文本框 13"/>
          <p:cNvSpPr txBox="1"/>
          <p:nvPr/>
        </p:nvSpPr>
        <p:spPr>
          <a:xfrm>
            <a:off x="3848243" y="3161592"/>
            <a:ext cx="2153154" cy="338554"/>
          </a:xfrm>
          <a:prstGeom prst="rect">
            <a:avLst/>
          </a:prstGeom>
          <a:noFill/>
        </p:spPr>
        <p:txBody>
          <a:bodyPr wrap="none" rtlCol="0">
            <a:spAutoFit/>
            <a:scene3d>
              <a:camera prst="orthographicFront"/>
              <a:lightRig rig="threePt" dir="t"/>
            </a:scene3d>
            <a:sp3d contourW="12700"/>
          </a:bodyPr>
          <a:lstStyle/>
          <a:p>
            <a:pPr marR="0" lvl="0" indent="324000"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mn-ea"/>
                <a:cs typeface="+mn-cs"/>
              </a:rPr>
              <a:t>标题文字添加此处</a:t>
            </a:r>
          </a:p>
        </p:txBody>
      </p:sp>
      <p:sp>
        <p:nvSpPr>
          <p:cNvPr id="15" name="文本框 14"/>
          <p:cNvSpPr txBox="1"/>
          <p:nvPr/>
        </p:nvSpPr>
        <p:spPr>
          <a:xfrm>
            <a:off x="6226571" y="3161592"/>
            <a:ext cx="2153154" cy="338554"/>
          </a:xfrm>
          <a:prstGeom prst="rect">
            <a:avLst/>
          </a:prstGeom>
          <a:noFill/>
        </p:spPr>
        <p:txBody>
          <a:bodyPr wrap="none" rtlCol="0">
            <a:spAutoFit/>
            <a:scene3d>
              <a:camera prst="orthographicFront"/>
              <a:lightRig rig="threePt" dir="t"/>
            </a:scene3d>
            <a:sp3d contourW="12700"/>
          </a:bodyPr>
          <a:lstStyle/>
          <a:p>
            <a:pPr marR="0" lvl="0" indent="324000"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mn-ea"/>
                <a:cs typeface="+mn-cs"/>
              </a:rPr>
              <a:t>标题文字添加此处</a:t>
            </a:r>
          </a:p>
        </p:txBody>
      </p:sp>
      <p:sp>
        <p:nvSpPr>
          <p:cNvPr id="20" name="文本框 19"/>
          <p:cNvSpPr txBox="1"/>
          <p:nvPr/>
        </p:nvSpPr>
        <p:spPr>
          <a:xfrm>
            <a:off x="3848243" y="3677236"/>
            <a:ext cx="2153154" cy="338554"/>
          </a:xfrm>
          <a:prstGeom prst="rect">
            <a:avLst/>
          </a:prstGeom>
          <a:noFill/>
        </p:spPr>
        <p:txBody>
          <a:bodyPr wrap="none" rtlCol="0">
            <a:spAutoFit/>
            <a:scene3d>
              <a:camera prst="orthographicFront"/>
              <a:lightRig rig="threePt" dir="t"/>
            </a:scene3d>
            <a:sp3d contourW="12700"/>
          </a:bodyPr>
          <a:lstStyle/>
          <a:p>
            <a:pPr marR="0" lvl="0" indent="324000"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mn-ea"/>
                <a:cs typeface="+mn-cs"/>
              </a:rPr>
              <a:t>标题文字添加此处</a:t>
            </a:r>
          </a:p>
        </p:txBody>
      </p:sp>
      <p:sp>
        <p:nvSpPr>
          <p:cNvPr id="28" name="文本框 27"/>
          <p:cNvSpPr txBox="1"/>
          <p:nvPr/>
        </p:nvSpPr>
        <p:spPr>
          <a:xfrm>
            <a:off x="6226571" y="3677236"/>
            <a:ext cx="2153154" cy="338554"/>
          </a:xfrm>
          <a:prstGeom prst="rect">
            <a:avLst/>
          </a:prstGeom>
          <a:noFill/>
        </p:spPr>
        <p:txBody>
          <a:bodyPr wrap="none" rtlCol="0">
            <a:spAutoFit/>
            <a:scene3d>
              <a:camera prst="orthographicFront"/>
              <a:lightRig rig="threePt" dir="t"/>
            </a:scene3d>
            <a:sp3d contourW="12700"/>
          </a:bodyPr>
          <a:lstStyle/>
          <a:p>
            <a:pPr marR="0" lvl="0" indent="324000"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mn-ea"/>
                <a:cs typeface="+mn-cs"/>
              </a:rPr>
              <a:t>标题文字添加此处</a:t>
            </a:r>
          </a:p>
        </p:txBody>
      </p:sp>
    </p:spTree>
    <p:extLst>
      <p:ext uri="{BB962C8B-B14F-4D97-AF65-F5344CB8AC3E}">
        <p14:creationId xmlns:p14="http://schemas.microsoft.com/office/powerpoint/2010/main" val="677064562"/>
      </p:ext>
    </p:extLst>
  </p:cSld>
  <p:clrMapOvr>
    <a:masterClrMapping/>
  </p:clrMapOvr>
  <p:transition spd="slow" advTm="4000">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454072" y="2008896"/>
            <a:ext cx="3225800" cy="3248230"/>
            <a:chOff x="1740215" y="2198819"/>
            <a:chExt cx="2601366" cy="2619455"/>
          </a:xfrm>
        </p:grpSpPr>
        <p:grpSp>
          <p:nvGrpSpPr>
            <p:cNvPr id="33" name="组合 32"/>
            <p:cNvGrpSpPr/>
            <p:nvPr/>
          </p:nvGrpSpPr>
          <p:grpSpPr>
            <a:xfrm>
              <a:off x="1740215" y="2198819"/>
              <a:ext cx="2601366" cy="2619455"/>
              <a:chOff x="2582905" y="2616198"/>
              <a:chExt cx="1076900" cy="1084389"/>
            </a:xfrm>
          </p:grpSpPr>
          <p:grpSp>
            <p:nvGrpSpPr>
              <p:cNvPr id="35" name="组合 34"/>
              <p:cNvGrpSpPr/>
              <p:nvPr/>
            </p:nvGrpSpPr>
            <p:grpSpPr>
              <a:xfrm>
                <a:off x="2582905" y="2616198"/>
                <a:ext cx="1076900" cy="1084389"/>
                <a:chOff x="721926" y="3827665"/>
                <a:chExt cx="2227443" cy="2242936"/>
              </a:xfrm>
            </p:grpSpPr>
            <p:sp>
              <p:nvSpPr>
                <p:cNvPr id="37" name="任意多边形: 形状 36"/>
                <p:cNvSpPr>
                  <a:spLocks/>
                </p:cNvSpPr>
                <p:nvPr/>
              </p:nvSpPr>
              <p:spPr bwMode="auto">
                <a:xfrm>
                  <a:off x="721926" y="3827665"/>
                  <a:ext cx="1125537" cy="1716089"/>
                </a:xfrm>
                <a:custGeom>
                  <a:avLst/>
                  <a:gdLst>
                    <a:gd name="T0" fmla="*/ 1004 w 8508"/>
                    <a:gd name="T1" fmla="*/ 12737 h 12977"/>
                    <a:gd name="T2" fmla="*/ 820 w 8508"/>
                    <a:gd name="T3" fmla="*/ 12369 h 12977"/>
                    <a:gd name="T4" fmla="*/ 653 w 8508"/>
                    <a:gd name="T5" fmla="*/ 11991 h 12977"/>
                    <a:gd name="T6" fmla="*/ 505 w 8508"/>
                    <a:gd name="T7" fmla="*/ 11604 h 12977"/>
                    <a:gd name="T8" fmla="*/ 373 w 8508"/>
                    <a:gd name="T9" fmla="*/ 11208 h 12977"/>
                    <a:gd name="T10" fmla="*/ 262 w 8508"/>
                    <a:gd name="T11" fmla="*/ 10804 h 12977"/>
                    <a:gd name="T12" fmla="*/ 169 w 8508"/>
                    <a:gd name="T13" fmla="*/ 10393 h 12977"/>
                    <a:gd name="T14" fmla="*/ 96 w 8508"/>
                    <a:gd name="T15" fmla="*/ 9975 h 12977"/>
                    <a:gd name="T16" fmla="*/ 43 w 8508"/>
                    <a:gd name="T17" fmla="*/ 9549 h 12977"/>
                    <a:gd name="T18" fmla="*/ 11 w 8508"/>
                    <a:gd name="T19" fmla="*/ 9118 h 12977"/>
                    <a:gd name="T20" fmla="*/ 0 w 8508"/>
                    <a:gd name="T21" fmla="*/ 8681 h 12977"/>
                    <a:gd name="T22" fmla="*/ 98 w 8508"/>
                    <a:gd name="T23" fmla="*/ 7374 h 12977"/>
                    <a:gd name="T24" fmla="*/ 381 w 8508"/>
                    <a:gd name="T25" fmla="*/ 6128 h 12977"/>
                    <a:gd name="T26" fmla="*/ 837 w 8508"/>
                    <a:gd name="T27" fmla="*/ 4958 h 12977"/>
                    <a:gd name="T28" fmla="*/ 1449 w 8508"/>
                    <a:gd name="T29" fmla="*/ 3877 h 12977"/>
                    <a:gd name="T30" fmla="*/ 2205 w 8508"/>
                    <a:gd name="T31" fmla="*/ 2899 h 12977"/>
                    <a:gd name="T32" fmla="*/ 3090 w 8508"/>
                    <a:gd name="T33" fmla="*/ 2039 h 12977"/>
                    <a:gd name="T34" fmla="*/ 4089 w 8508"/>
                    <a:gd name="T35" fmla="*/ 1311 h 12977"/>
                    <a:gd name="T36" fmla="*/ 5190 w 8508"/>
                    <a:gd name="T37" fmla="*/ 729 h 12977"/>
                    <a:gd name="T38" fmla="*/ 6377 w 8508"/>
                    <a:gd name="T39" fmla="*/ 308 h 12977"/>
                    <a:gd name="T40" fmla="*/ 7636 w 8508"/>
                    <a:gd name="T41" fmla="*/ 61 h 12977"/>
                    <a:gd name="T42" fmla="*/ 8508 w 8508"/>
                    <a:gd name="T43" fmla="*/ 4795 h 12977"/>
                    <a:gd name="T44" fmla="*/ 7939 w 8508"/>
                    <a:gd name="T45" fmla="*/ 4863 h 12977"/>
                    <a:gd name="T46" fmla="*/ 7398 w 8508"/>
                    <a:gd name="T47" fmla="*/ 5008 h 12977"/>
                    <a:gd name="T48" fmla="*/ 6890 w 8508"/>
                    <a:gd name="T49" fmla="*/ 5227 h 12977"/>
                    <a:gd name="T50" fmla="*/ 6424 w 8508"/>
                    <a:gd name="T51" fmla="*/ 5514 h 12977"/>
                    <a:gd name="T52" fmla="*/ 6004 w 8508"/>
                    <a:gd name="T53" fmla="*/ 5860 h 12977"/>
                    <a:gd name="T54" fmla="*/ 5636 w 8508"/>
                    <a:gd name="T55" fmla="*/ 6262 h 12977"/>
                    <a:gd name="T56" fmla="*/ 5326 w 8508"/>
                    <a:gd name="T57" fmla="*/ 6712 h 12977"/>
                    <a:gd name="T58" fmla="*/ 5082 w 8508"/>
                    <a:gd name="T59" fmla="*/ 7205 h 12977"/>
                    <a:gd name="T60" fmla="*/ 4909 w 8508"/>
                    <a:gd name="T61" fmla="*/ 7734 h 12977"/>
                    <a:gd name="T62" fmla="*/ 4812 w 8508"/>
                    <a:gd name="T63" fmla="*/ 8293 h 12977"/>
                    <a:gd name="T64" fmla="*/ 4792 w 8508"/>
                    <a:gd name="T65" fmla="*/ 8745 h 12977"/>
                    <a:gd name="T66" fmla="*/ 4801 w 8508"/>
                    <a:gd name="T67" fmla="*/ 8937 h 12977"/>
                    <a:gd name="T68" fmla="*/ 4817 w 8508"/>
                    <a:gd name="T69" fmla="*/ 9127 h 12977"/>
                    <a:gd name="T70" fmla="*/ 4843 w 8508"/>
                    <a:gd name="T71" fmla="*/ 9314 h 12977"/>
                    <a:gd name="T72" fmla="*/ 4878 w 8508"/>
                    <a:gd name="T73" fmla="*/ 9497 h 12977"/>
                    <a:gd name="T74" fmla="*/ 4922 w 8508"/>
                    <a:gd name="T75" fmla="*/ 9678 h 12977"/>
                    <a:gd name="T76" fmla="*/ 4973 w 8508"/>
                    <a:gd name="T77" fmla="*/ 9855 h 12977"/>
                    <a:gd name="T78" fmla="*/ 5032 w 8508"/>
                    <a:gd name="T79" fmla="*/ 10029 h 12977"/>
                    <a:gd name="T80" fmla="*/ 5101 w 8508"/>
                    <a:gd name="T81" fmla="*/ 10199 h 12977"/>
                    <a:gd name="T82" fmla="*/ 5176 w 8508"/>
                    <a:gd name="T83" fmla="*/ 10365 h 12977"/>
                    <a:gd name="T84" fmla="*/ 5258 w 8508"/>
                    <a:gd name="T85" fmla="*/ 10527 h 12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508" h="12977">
                      <a:moveTo>
                        <a:pt x="1135" y="12977"/>
                      </a:moveTo>
                      <a:lnTo>
                        <a:pt x="1069" y="12857"/>
                      </a:lnTo>
                      <a:lnTo>
                        <a:pt x="1004" y="12737"/>
                      </a:lnTo>
                      <a:lnTo>
                        <a:pt x="941" y="12615"/>
                      </a:lnTo>
                      <a:lnTo>
                        <a:pt x="879" y="12493"/>
                      </a:lnTo>
                      <a:lnTo>
                        <a:pt x="820" y="12369"/>
                      </a:lnTo>
                      <a:lnTo>
                        <a:pt x="763" y="12244"/>
                      </a:lnTo>
                      <a:lnTo>
                        <a:pt x="706" y="12118"/>
                      </a:lnTo>
                      <a:lnTo>
                        <a:pt x="653" y="11991"/>
                      </a:lnTo>
                      <a:lnTo>
                        <a:pt x="601" y="11863"/>
                      </a:lnTo>
                      <a:lnTo>
                        <a:pt x="552" y="11734"/>
                      </a:lnTo>
                      <a:lnTo>
                        <a:pt x="505" y="11604"/>
                      </a:lnTo>
                      <a:lnTo>
                        <a:pt x="459" y="11473"/>
                      </a:lnTo>
                      <a:lnTo>
                        <a:pt x="416" y="11341"/>
                      </a:lnTo>
                      <a:lnTo>
                        <a:pt x="373" y="11208"/>
                      </a:lnTo>
                      <a:lnTo>
                        <a:pt x="334" y="11074"/>
                      </a:lnTo>
                      <a:lnTo>
                        <a:pt x="297" y="10940"/>
                      </a:lnTo>
                      <a:lnTo>
                        <a:pt x="262" y="10804"/>
                      </a:lnTo>
                      <a:lnTo>
                        <a:pt x="229" y="10668"/>
                      </a:lnTo>
                      <a:lnTo>
                        <a:pt x="198" y="10530"/>
                      </a:lnTo>
                      <a:lnTo>
                        <a:pt x="169" y="10393"/>
                      </a:lnTo>
                      <a:lnTo>
                        <a:pt x="142" y="10254"/>
                      </a:lnTo>
                      <a:lnTo>
                        <a:pt x="118" y="10115"/>
                      </a:lnTo>
                      <a:lnTo>
                        <a:pt x="96" y="9975"/>
                      </a:lnTo>
                      <a:lnTo>
                        <a:pt x="76" y="9834"/>
                      </a:lnTo>
                      <a:lnTo>
                        <a:pt x="59" y="9691"/>
                      </a:lnTo>
                      <a:lnTo>
                        <a:pt x="43" y="9549"/>
                      </a:lnTo>
                      <a:lnTo>
                        <a:pt x="30" y="9406"/>
                      </a:lnTo>
                      <a:lnTo>
                        <a:pt x="20" y="9263"/>
                      </a:lnTo>
                      <a:lnTo>
                        <a:pt x="11" y="9118"/>
                      </a:lnTo>
                      <a:lnTo>
                        <a:pt x="4" y="8973"/>
                      </a:lnTo>
                      <a:lnTo>
                        <a:pt x="1" y="8827"/>
                      </a:lnTo>
                      <a:lnTo>
                        <a:pt x="0" y="8681"/>
                      </a:lnTo>
                      <a:lnTo>
                        <a:pt x="11" y="8239"/>
                      </a:lnTo>
                      <a:lnTo>
                        <a:pt x="43" y="7804"/>
                      </a:lnTo>
                      <a:lnTo>
                        <a:pt x="98" y="7374"/>
                      </a:lnTo>
                      <a:lnTo>
                        <a:pt x="173" y="6952"/>
                      </a:lnTo>
                      <a:lnTo>
                        <a:pt x="267" y="6536"/>
                      </a:lnTo>
                      <a:lnTo>
                        <a:pt x="381" y="6128"/>
                      </a:lnTo>
                      <a:lnTo>
                        <a:pt x="514" y="5730"/>
                      </a:lnTo>
                      <a:lnTo>
                        <a:pt x="666" y="5339"/>
                      </a:lnTo>
                      <a:lnTo>
                        <a:pt x="837" y="4958"/>
                      </a:lnTo>
                      <a:lnTo>
                        <a:pt x="1023" y="4587"/>
                      </a:lnTo>
                      <a:lnTo>
                        <a:pt x="1229" y="4226"/>
                      </a:lnTo>
                      <a:lnTo>
                        <a:pt x="1449" y="3877"/>
                      </a:lnTo>
                      <a:lnTo>
                        <a:pt x="1685" y="3538"/>
                      </a:lnTo>
                      <a:lnTo>
                        <a:pt x="1938" y="3213"/>
                      </a:lnTo>
                      <a:lnTo>
                        <a:pt x="2205" y="2899"/>
                      </a:lnTo>
                      <a:lnTo>
                        <a:pt x="2486" y="2598"/>
                      </a:lnTo>
                      <a:lnTo>
                        <a:pt x="2781" y="2312"/>
                      </a:lnTo>
                      <a:lnTo>
                        <a:pt x="3090" y="2039"/>
                      </a:lnTo>
                      <a:lnTo>
                        <a:pt x="3411" y="1781"/>
                      </a:lnTo>
                      <a:lnTo>
                        <a:pt x="3744" y="1538"/>
                      </a:lnTo>
                      <a:lnTo>
                        <a:pt x="4089" y="1311"/>
                      </a:lnTo>
                      <a:lnTo>
                        <a:pt x="4446" y="1101"/>
                      </a:lnTo>
                      <a:lnTo>
                        <a:pt x="4813" y="906"/>
                      </a:lnTo>
                      <a:lnTo>
                        <a:pt x="5190" y="729"/>
                      </a:lnTo>
                      <a:lnTo>
                        <a:pt x="5577" y="570"/>
                      </a:lnTo>
                      <a:lnTo>
                        <a:pt x="5972" y="430"/>
                      </a:lnTo>
                      <a:lnTo>
                        <a:pt x="6377" y="308"/>
                      </a:lnTo>
                      <a:lnTo>
                        <a:pt x="6789" y="205"/>
                      </a:lnTo>
                      <a:lnTo>
                        <a:pt x="7209" y="123"/>
                      </a:lnTo>
                      <a:lnTo>
                        <a:pt x="7636" y="61"/>
                      </a:lnTo>
                      <a:lnTo>
                        <a:pt x="8069" y="20"/>
                      </a:lnTo>
                      <a:lnTo>
                        <a:pt x="8508" y="0"/>
                      </a:lnTo>
                      <a:lnTo>
                        <a:pt x="8508" y="4795"/>
                      </a:lnTo>
                      <a:lnTo>
                        <a:pt x="8316" y="4808"/>
                      </a:lnTo>
                      <a:lnTo>
                        <a:pt x="8126" y="4831"/>
                      </a:lnTo>
                      <a:lnTo>
                        <a:pt x="7939" y="4863"/>
                      </a:lnTo>
                      <a:lnTo>
                        <a:pt x="7755" y="4903"/>
                      </a:lnTo>
                      <a:lnTo>
                        <a:pt x="7575" y="4952"/>
                      </a:lnTo>
                      <a:lnTo>
                        <a:pt x="7398" y="5008"/>
                      </a:lnTo>
                      <a:lnTo>
                        <a:pt x="7225" y="5073"/>
                      </a:lnTo>
                      <a:lnTo>
                        <a:pt x="7055" y="5147"/>
                      </a:lnTo>
                      <a:lnTo>
                        <a:pt x="6890" y="5227"/>
                      </a:lnTo>
                      <a:lnTo>
                        <a:pt x="6731" y="5315"/>
                      </a:lnTo>
                      <a:lnTo>
                        <a:pt x="6574" y="5411"/>
                      </a:lnTo>
                      <a:lnTo>
                        <a:pt x="6424" y="5514"/>
                      </a:lnTo>
                      <a:lnTo>
                        <a:pt x="6278" y="5622"/>
                      </a:lnTo>
                      <a:lnTo>
                        <a:pt x="6138" y="5738"/>
                      </a:lnTo>
                      <a:lnTo>
                        <a:pt x="6004" y="5860"/>
                      </a:lnTo>
                      <a:lnTo>
                        <a:pt x="5876" y="5988"/>
                      </a:lnTo>
                      <a:lnTo>
                        <a:pt x="5753" y="6122"/>
                      </a:lnTo>
                      <a:lnTo>
                        <a:pt x="5636" y="6262"/>
                      </a:lnTo>
                      <a:lnTo>
                        <a:pt x="5526" y="6407"/>
                      </a:lnTo>
                      <a:lnTo>
                        <a:pt x="5423" y="6557"/>
                      </a:lnTo>
                      <a:lnTo>
                        <a:pt x="5326" y="6712"/>
                      </a:lnTo>
                      <a:lnTo>
                        <a:pt x="5237" y="6872"/>
                      </a:lnTo>
                      <a:lnTo>
                        <a:pt x="5156" y="7037"/>
                      </a:lnTo>
                      <a:lnTo>
                        <a:pt x="5082" y="7205"/>
                      </a:lnTo>
                      <a:lnTo>
                        <a:pt x="5016" y="7377"/>
                      </a:lnTo>
                      <a:lnTo>
                        <a:pt x="4959" y="7554"/>
                      </a:lnTo>
                      <a:lnTo>
                        <a:pt x="4909" y="7734"/>
                      </a:lnTo>
                      <a:lnTo>
                        <a:pt x="4867" y="7918"/>
                      </a:lnTo>
                      <a:lnTo>
                        <a:pt x="4835" y="8105"/>
                      </a:lnTo>
                      <a:lnTo>
                        <a:pt x="4812" y="8293"/>
                      </a:lnTo>
                      <a:lnTo>
                        <a:pt x="4797" y="8487"/>
                      </a:lnTo>
                      <a:lnTo>
                        <a:pt x="4792" y="8681"/>
                      </a:lnTo>
                      <a:lnTo>
                        <a:pt x="4792" y="8745"/>
                      </a:lnTo>
                      <a:lnTo>
                        <a:pt x="4795" y="8810"/>
                      </a:lnTo>
                      <a:lnTo>
                        <a:pt x="4797" y="8874"/>
                      </a:lnTo>
                      <a:lnTo>
                        <a:pt x="4801" y="8937"/>
                      </a:lnTo>
                      <a:lnTo>
                        <a:pt x="4805" y="9001"/>
                      </a:lnTo>
                      <a:lnTo>
                        <a:pt x="4811" y="9064"/>
                      </a:lnTo>
                      <a:lnTo>
                        <a:pt x="4817" y="9127"/>
                      </a:lnTo>
                      <a:lnTo>
                        <a:pt x="4825" y="9190"/>
                      </a:lnTo>
                      <a:lnTo>
                        <a:pt x="4834" y="9252"/>
                      </a:lnTo>
                      <a:lnTo>
                        <a:pt x="4843" y="9314"/>
                      </a:lnTo>
                      <a:lnTo>
                        <a:pt x="4854" y="9376"/>
                      </a:lnTo>
                      <a:lnTo>
                        <a:pt x="4866" y="9436"/>
                      </a:lnTo>
                      <a:lnTo>
                        <a:pt x="4878" y="9497"/>
                      </a:lnTo>
                      <a:lnTo>
                        <a:pt x="4892" y="9558"/>
                      </a:lnTo>
                      <a:lnTo>
                        <a:pt x="4906" y="9619"/>
                      </a:lnTo>
                      <a:lnTo>
                        <a:pt x="4922" y="9678"/>
                      </a:lnTo>
                      <a:lnTo>
                        <a:pt x="4938" y="9738"/>
                      </a:lnTo>
                      <a:lnTo>
                        <a:pt x="4955" y="9797"/>
                      </a:lnTo>
                      <a:lnTo>
                        <a:pt x="4973" y="9855"/>
                      </a:lnTo>
                      <a:lnTo>
                        <a:pt x="4992" y="9914"/>
                      </a:lnTo>
                      <a:lnTo>
                        <a:pt x="5012" y="9971"/>
                      </a:lnTo>
                      <a:lnTo>
                        <a:pt x="5032" y="10029"/>
                      </a:lnTo>
                      <a:lnTo>
                        <a:pt x="5054" y="10086"/>
                      </a:lnTo>
                      <a:lnTo>
                        <a:pt x="5077" y="10143"/>
                      </a:lnTo>
                      <a:lnTo>
                        <a:pt x="5101" y="10199"/>
                      </a:lnTo>
                      <a:lnTo>
                        <a:pt x="5125" y="10255"/>
                      </a:lnTo>
                      <a:lnTo>
                        <a:pt x="5150" y="10310"/>
                      </a:lnTo>
                      <a:lnTo>
                        <a:pt x="5176" y="10365"/>
                      </a:lnTo>
                      <a:lnTo>
                        <a:pt x="5202" y="10420"/>
                      </a:lnTo>
                      <a:lnTo>
                        <a:pt x="5230" y="10474"/>
                      </a:lnTo>
                      <a:lnTo>
                        <a:pt x="5258" y="10527"/>
                      </a:lnTo>
                      <a:lnTo>
                        <a:pt x="5287" y="10579"/>
                      </a:lnTo>
                      <a:lnTo>
                        <a:pt x="1135" y="12977"/>
                      </a:lnTo>
                      <a:close/>
                    </a:path>
                  </a:pathLst>
                </a:custGeom>
                <a:solidFill>
                  <a:schemeClr val="tx1">
                    <a:lumMod val="50000"/>
                    <a:lumOff val="50000"/>
                  </a:schemeClr>
                </a:solidFill>
                <a:ln>
                  <a:solidFill>
                    <a:schemeClr val="bg1"/>
                  </a:solidFill>
                </a:ln>
              </p:spPr>
              <p:txBody>
                <a:bodyPr anchor="ctr">
                  <a:scene3d>
                    <a:camera prst="orthographicFront"/>
                    <a:lightRig rig="threePt" dir="t"/>
                  </a:scene3d>
                  <a:sp3d contourW="12700"/>
                </a:bodyPr>
                <a:lstStyle/>
                <a:p>
                  <a:pPr algn="ctr"/>
                  <a:endParaRPr>
                    <a:latin typeface="+mj-ea"/>
                    <a:ea typeface="+mj-ea"/>
                  </a:endParaRPr>
                </a:p>
              </p:txBody>
            </p:sp>
            <p:sp>
              <p:nvSpPr>
                <p:cNvPr id="38" name="任意多边形: 形状 37"/>
                <p:cNvSpPr>
                  <a:spLocks/>
                </p:cNvSpPr>
                <p:nvPr/>
              </p:nvSpPr>
              <p:spPr bwMode="auto">
                <a:xfrm>
                  <a:off x="861355" y="5211763"/>
                  <a:ext cx="1947863" cy="858838"/>
                </a:xfrm>
                <a:custGeom>
                  <a:avLst/>
                  <a:gdLst>
                    <a:gd name="T0" fmla="*/ 252217063 w 14736"/>
                    <a:gd name="T1" fmla="*/ 49939682 h 6488"/>
                    <a:gd name="T2" fmla="*/ 243445731 w 14736"/>
                    <a:gd name="T3" fmla="*/ 61101664 h 6488"/>
                    <a:gd name="T4" fmla="*/ 233696106 w 14736"/>
                    <a:gd name="T5" fmla="*/ 71387467 h 6488"/>
                    <a:gd name="T6" fmla="*/ 223037716 w 14736"/>
                    <a:gd name="T7" fmla="*/ 80727066 h 6488"/>
                    <a:gd name="T8" fmla="*/ 211523302 w 14736"/>
                    <a:gd name="T9" fmla="*/ 89032829 h 6488"/>
                    <a:gd name="T10" fmla="*/ 199257555 w 14736"/>
                    <a:gd name="T11" fmla="*/ 96287150 h 6488"/>
                    <a:gd name="T12" fmla="*/ 186275371 w 14736"/>
                    <a:gd name="T13" fmla="*/ 102349980 h 6488"/>
                    <a:gd name="T14" fmla="*/ 172646807 w 14736"/>
                    <a:gd name="T15" fmla="*/ 107203844 h 6488"/>
                    <a:gd name="T16" fmla="*/ 158494001 w 14736"/>
                    <a:gd name="T17" fmla="*/ 110760980 h 6488"/>
                    <a:gd name="T18" fmla="*/ 143834402 w 14736"/>
                    <a:gd name="T19" fmla="*/ 112951229 h 6488"/>
                    <a:gd name="T20" fmla="*/ 128738199 w 14736"/>
                    <a:gd name="T21" fmla="*/ 113687224 h 6488"/>
                    <a:gd name="T22" fmla="*/ 113641865 w 14736"/>
                    <a:gd name="T23" fmla="*/ 112951229 h 6488"/>
                    <a:gd name="T24" fmla="*/ 98982266 w 14736"/>
                    <a:gd name="T25" fmla="*/ 110760980 h 6488"/>
                    <a:gd name="T26" fmla="*/ 84829460 w 14736"/>
                    <a:gd name="T27" fmla="*/ 107203844 h 6488"/>
                    <a:gd name="T28" fmla="*/ 71200896 w 14736"/>
                    <a:gd name="T29" fmla="*/ 102349980 h 6488"/>
                    <a:gd name="T30" fmla="*/ 58218712 w 14736"/>
                    <a:gd name="T31" fmla="*/ 96287150 h 6488"/>
                    <a:gd name="T32" fmla="*/ 45952964 w 14736"/>
                    <a:gd name="T33" fmla="*/ 89032829 h 6488"/>
                    <a:gd name="T34" fmla="*/ 34438551 w 14736"/>
                    <a:gd name="T35" fmla="*/ 80727066 h 6488"/>
                    <a:gd name="T36" fmla="*/ 23780161 w 14736"/>
                    <a:gd name="T37" fmla="*/ 71387467 h 6488"/>
                    <a:gd name="T38" fmla="*/ 14030535 w 14736"/>
                    <a:gd name="T39" fmla="*/ 61101664 h 6488"/>
                    <a:gd name="T40" fmla="*/ 5259204 w 14736"/>
                    <a:gd name="T41" fmla="*/ 49939682 h 6488"/>
                    <a:gd name="T42" fmla="*/ 72616190 w 14736"/>
                    <a:gd name="T43" fmla="*/ 0 h 6488"/>
                    <a:gd name="T44" fmla="*/ 76267904 w 14736"/>
                    <a:gd name="T45" fmla="*/ 4853732 h 6488"/>
                    <a:gd name="T46" fmla="*/ 80339038 w 14736"/>
                    <a:gd name="T47" fmla="*/ 9392151 h 6488"/>
                    <a:gd name="T48" fmla="*/ 84794564 w 14736"/>
                    <a:gd name="T49" fmla="*/ 13527493 h 6488"/>
                    <a:gd name="T50" fmla="*/ 89599451 w 14736"/>
                    <a:gd name="T51" fmla="*/ 17259890 h 6488"/>
                    <a:gd name="T52" fmla="*/ 94736384 w 14736"/>
                    <a:gd name="T53" fmla="*/ 20571606 h 6488"/>
                    <a:gd name="T54" fmla="*/ 100187916 w 14736"/>
                    <a:gd name="T55" fmla="*/ 23410351 h 6488"/>
                    <a:gd name="T56" fmla="*/ 105883987 w 14736"/>
                    <a:gd name="T57" fmla="*/ 25758389 h 6488"/>
                    <a:gd name="T58" fmla="*/ 111859628 w 14736"/>
                    <a:gd name="T59" fmla="*/ 27580772 h 6488"/>
                    <a:gd name="T60" fmla="*/ 118027464 w 14736"/>
                    <a:gd name="T61" fmla="*/ 28859895 h 6488"/>
                    <a:gd name="T62" fmla="*/ 124387496 w 14736"/>
                    <a:gd name="T63" fmla="*/ 29560812 h 6488"/>
                    <a:gd name="T64" fmla="*/ 130922143 w 14736"/>
                    <a:gd name="T65" fmla="*/ 29665917 h 6488"/>
                    <a:gd name="T66" fmla="*/ 137352100 w 14736"/>
                    <a:gd name="T67" fmla="*/ 29175341 h 6488"/>
                    <a:gd name="T68" fmla="*/ 143589862 w 14736"/>
                    <a:gd name="T69" fmla="*/ 28071348 h 6488"/>
                    <a:gd name="T70" fmla="*/ 149617847 w 14736"/>
                    <a:gd name="T71" fmla="*/ 26424227 h 6488"/>
                    <a:gd name="T72" fmla="*/ 155418741 w 14736"/>
                    <a:gd name="T73" fmla="*/ 24233846 h 6488"/>
                    <a:gd name="T74" fmla="*/ 160957646 w 14736"/>
                    <a:gd name="T75" fmla="*/ 21570495 h 6488"/>
                    <a:gd name="T76" fmla="*/ 166181953 w 14736"/>
                    <a:gd name="T77" fmla="*/ 18416304 h 6488"/>
                    <a:gd name="T78" fmla="*/ 171126691 w 14736"/>
                    <a:gd name="T79" fmla="*/ 14824222 h 6488"/>
                    <a:gd name="T80" fmla="*/ 175687038 w 14736"/>
                    <a:gd name="T81" fmla="*/ 10811457 h 6488"/>
                    <a:gd name="T82" fmla="*/ 179897891 w 14736"/>
                    <a:gd name="T83" fmla="*/ 6395749 h 6488"/>
                    <a:gd name="T84" fmla="*/ 183689456 w 14736"/>
                    <a:gd name="T85" fmla="*/ 1647121 h 648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4736" h="6488">
                      <a:moveTo>
                        <a:pt x="14736" y="2398"/>
                      </a:moveTo>
                      <a:lnTo>
                        <a:pt x="14589" y="2626"/>
                      </a:lnTo>
                      <a:lnTo>
                        <a:pt x="14435" y="2850"/>
                      </a:lnTo>
                      <a:lnTo>
                        <a:pt x="14273" y="3067"/>
                      </a:lnTo>
                      <a:lnTo>
                        <a:pt x="14106" y="3280"/>
                      </a:lnTo>
                      <a:lnTo>
                        <a:pt x="13933" y="3487"/>
                      </a:lnTo>
                      <a:lnTo>
                        <a:pt x="13753" y="3688"/>
                      </a:lnTo>
                      <a:lnTo>
                        <a:pt x="13567" y="3884"/>
                      </a:lnTo>
                      <a:lnTo>
                        <a:pt x="13375" y="4074"/>
                      </a:lnTo>
                      <a:lnTo>
                        <a:pt x="13177" y="4258"/>
                      </a:lnTo>
                      <a:lnTo>
                        <a:pt x="12973" y="4436"/>
                      </a:lnTo>
                      <a:lnTo>
                        <a:pt x="12765" y="4607"/>
                      </a:lnTo>
                      <a:lnTo>
                        <a:pt x="12550" y="4772"/>
                      </a:lnTo>
                      <a:lnTo>
                        <a:pt x="12331" y="4930"/>
                      </a:lnTo>
                      <a:lnTo>
                        <a:pt x="12106" y="5081"/>
                      </a:lnTo>
                      <a:lnTo>
                        <a:pt x="11876" y="5227"/>
                      </a:lnTo>
                      <a:lnTo>
                        <a:pt x="11643" y="5365"/>
                      </a:lnTo>
                      <a:lnTo>
                        <a:pt x="11404" y="5495"/>
                      </a:lnTo>
                      <a:lnTo>
                        <a:pt x="11160" y="5618"/>
                      </a:lnTo>
                      <a:lnTo>
                        <a:pt x="10912" y="5734"/>
                      </a:lnTo>
                      <a:lnTo>
                        <a:pt x="10661" y="5841"/>
                      </a:lnTo>
                      <a:lnTo>
                        <a:pt x="10405" y="5942"/>
                      </a:lnTo>
                      <a:lnTo>
                        <a:pt x="10145" y="6034"/>
                      </a:lnTo>
                      <a:lnTo>
                        <a:pt x="9881" y="6118"/>
                      </a:lnTo>
                      <a:lnTo>
                        <a:pt x="9614" y="6194"/>
                      </a:lnTo>
                      <a:lnTo>
                        <a:pt x="9344" y="6262"/>
                      </a:lnTo>
                      <a:lnTo>
                        <a:pt x="9071" y="6321"/>
                      </a:lnTo>
                      <a:lnTo>
                        <a:pt x="8794" y="6372"/>
                      </a:lnTo>
                      <a:lnTo>
                        <a:pt x="8514" y="6413"/>
                      </a:lnTo>
                      <a:lnTo>
                        <a:pt x="8232" y="6446"/>
                      </a:lnTo>
                      <a:lnTo>
                        <a:pt x="7946" y="6470"/>
                      </a:lnTo>
                      <a:lnTo>
                        <a:pt x="7658" y="6484"/>
                      </a:lnTo>
                      <a:lnTo>
                        <a:pt x="7368" y="6488"/>
                      </a:lnTo>
                      <a:lnTo>
                        <a:pt x="7078" y="6484"/>
                      </a:lnTo>
                      <a:lnTo>
                        <a:pt x="6790" y="6470"/>
                      </a:lnTo>
                      <a:lnTo>
                        <a:pt x="6504" y="6446"/>
                      </a:lnTo>
                      <a:lnTo>
                        <a:pt x="6222" y="6413"/>
                      </a:lnTo>
                      <a:lnTo>
                        <a:pt x="5942" y="6372"/>
                      </a:lnTo>
                      <a:lnTo>
                        <a:pt x="5665" y="6321"/>
                      </a:lnTo>
                      <a:lnTo>
                        <a:pt x="5392" y="6262"/>
                      </a:lnTo>
                      <a:lnTo>
                        <a:pt x="5122" y="6194"/>
                      </a:lnTo>
                      <a:lnTo>
                        <a:pt x="4855" y="6118"/>
                      </a:lnTo>
                      <a:lnTo>
                        <a:pt x="4591" y="6034"/>
                      </a:lnTo>
                      <a:lnTo>
                        <a:pt x="4331" y="5942"/>
                      </a:lnTo>
                      <a:lnTo>
                        <a:pt x="4075" y="5841"/>
                      </a:lnTo>
                      <a:lnTo>
                        <a:pt x="3824" y="5734"/>
                      </a:lnTo>
                      <a:lnTo>
                        <a:pt x="3576" y="5618"/>
                      </a:lnTo>
                      <a:lnTo>
                        <a:pt x="3332" y="5495"/>
                      </a:lnTo>
                      <a:lnTo>
                        <a:pt x="3093" y="5365"/>
                      </a:lnTo>
                      <a:lnTo>
                        <a:pt x="2860" y="5227"/>
                      </a:lnTo>
                      <a:lnTo>
                        <a:pt x="2630" y="5081"/>
                      </a:lnTo>
                      <a:lnTo>
                        <a:pt x="2405" y="4930"/>
                      </a:lnTo>
                      <a:lnTo>
                        <a:pt x="2186" y="4772"/>
                      </a:lnTo>
                      <a:lnTo>
                        <a:pt x="1971" y="4607"/>
                      </a:lnTo>
                      <a:lnTo>
                        <a:pt x="1763" y="4436"/>
                      </a:lnTo>
                      <a:lnTo>
                        <a:pt x="1559" y="4258"/>
                      </a:lnTo>
                      <a:lnTo>
                        <a:pt x="1361" y="4074"/>
                      </a:lnTo>
                      <a:lnTo>
                        <a:pt x="1169" y="3884"/>
                      </a:lnTo>
                      <a:lnTo>
                        <a:pt x="983" y="3688"/>
                      </a:lnTo>
                      <a:lnTo>
                        <a:pt x="803" y="3487"/>
                      </a:lnTo>
                      <a:lnTo>
                        <a:pt x="630" y="3280"/>
                      </a:lnTo>
                      <a:lnTo>
                        <a:pt x="463" y="3067"/>
                      </a:lnTo>
                      <a:lnTo>
                        <a:pt x="301" y="2850"/>
                      </a:lnTo>
                      <a:lnTo>
                        <a:pt x="147" y="2626"/>
                      </a:lnTo>
                      <a:lnTo>
                        <a:pt x="0" y="2399"/>
                      </a:lnTo>
                      <a:lnTo>
                        <a:pt x="4156" y="0"/>
                      </a:lnTo>
                      <a:lnTo>
                        <a:pt x="4223" y="94"/>
                      </a:lnTo>
                      <a:lnTo>
                        <a:pt x="4292" y="187"/>
                      </a:lnTo>
                      <a:lnTo>
                        <a:pt x="4365" y="277"/>
                      </a:lnTo>
                      <a:lnTo>
                        <a:pt x="4440" y="366"/>
                      </a:lnTo>
                      <a:lnTo>
                        <a:pt x="4518" y="452"/>
                      </a:lnTo>
                      <a:lnTo>
                        <a:pt x="4598" y="536"/>
                      </a:lnTo>
                      <a:lnTo>
                        <a:pt x="4681" y="617"/>
                      </a:lnTo>
                      <a:lnTo>
                        <a:pt x="4766" y="696"/>
                      </a:lnTo>
                      <a:lnTo>
                        <a:pt x="4853" y="772"/>
                      </a:lnTo>
                      <a:lnTo>
                        <a:pt x="4942" y="846"/>
                      </a:lnTo>
                      <a:lnTo>
                        <a:pt x="5035" y="917"/>
                      </a:lnTo>
                      <a:lnTo>
                        <a:pt x="5128" y="985"/>
                      </a:lnTo>
                      <a:lnTo>
                        <a:pt x="5225" y="1051"/>
                      </a:lnTo>
                      <a:lnTo>
                        <a:pt x="5322" y="1114"/>
                      </a:lnTo>
                      <a:lnTo>
                        <a:pt x="5422" y="1174"/>
                      </a:lnTo>
                      <a:lnTo>
                        <a:pt x="5524" y="1231"/>
                      </a:lnTo>
                      <a:lnTo>
                        <a:pt x="5628" y="1285"/>
                      </a:lnTo>
                      <a:lnTo>
                        <a:pt x="5734" y="1336"/>
                      </a:lnTo>
                      <a:lnTo>
                        <a:pt x="5841" y="1383"/>
                      </a:lnTo>
                      <a:lnTo>
                        <a:pt x="5950" y="1428"/>
                      </a:lnTo>
                      <a:lnTo>
                        <a:pt x="6060" y="1470"/>
                      </a:lnTo>
                      <a:lnTo>
                        <a:pt x="6173" y="1508"/>
                      </a:lnTo>
                      <a:lnTo>
                        <a:pt x="6287" y="1543"/>
                      </a:lnTo>
                      <a:lnTo>
                        <a:pt x="6402" y="1574"/>
                      </a:lnTo>
                      <a:lnTo>
                        <a:pt x="6518" y="1602"/>
                      </a:lnTo>
                      <a:lnTo>
                        <a:pt x="6637" y="1627"/>
                      </a:lnTo>
                      <a:lnTo>
                        <a:pt x="6755" y="1647"/>
                      </a:lnTo>
                      <a:lnTo>
                        <a:pt x="6875" y="1665"/>
                      </a:lnTo>
                      <a:lnTo>
                        <a:pt x="6997" y="1678"/>
                      </a:lnTo>
                      <a:lnTo>
                        <a:pt x="7119" y="1687"/>
                      </a:lnTo>
                      <a:lnTo>
                        <a:pt x="7243" y="1693"/>
                      </a:lnTo>
                      <a:lnTo>
                        <a:pt x="7368" y="1695"/>
                      </a:lnTo>
                      <a:lnTo>
                        <a:pt x="7493" y="1693"/>
                      </a:lnTo>
                      <a:lnTo>
                        <a:pt x="7617" y="1687"/>
                      </a:lnTo>
                      <a:lnTo>
                        <a:pt x="7739" y="1678"/>
                      </a:lnTo>
                      <a:lnTo>
                        <a:pt x="7861" y="1665"/>
                      </a:lnTo>
                      <a:lnTo>
                        <a:pt x="7981" y="1647"/>
                      </a:lnTo>
                      <a:lnTo>
                        <a:pt x="8099" y="1627"/>
                      </a:lnTo>
                      <a:lnTo>
                        <a:pt x="8218" y="1602"/>
                      </a:lnTo>
                      <a:lnTo>
                        <a:pt x="8334" y="1574"/>
                      </a:lnTo>
                      <a:lnTo>
                        <a:pt x="8449" y="1543"/>
                      </a:lnTo>
                      <a:lnTo>
                        <a:pt x="8563" y="1508"/>
                      </a:lnTo>
                      <a:lnTo>
                        <a:pt x="8676" y="1469"/>
                      </a:lnTo>
                      <a:lnTo>
                        <a:pt x="8786" y="1428"/>
                      </a:lnTo>
                      <a:lnTo>
                        <a:pt x="8895" y="1383"/>
                      </a:lnTo>
                      <a:lnTo>
                        <a:pt x="9002" y="1336"/>
                      </a:lnTo>
                      <a:lnTo>
                        <a:pt x="9108" y="1285"/>
                      </a:lnTo>
                      <a:lnTo>
                        <a:pt x="9212" y="1231"/>
                      </a:lnTo>
                      <a:lnTo>
                        <a:pt x="9314" y="1174"/>
                      </a:lnTo>
                      <a:lnTo>
                        <a:pt x="9414" y="1114"/>
                      </a:lnTo>
                      <a:lnTo>
                        <a:pt x="9511" y="1051"/>
                      </a:lnTo>
                      <a:lnTo>
                        <a:pt x="9608" y="985"/>
                      </a:lnTo>
                      <a:lnTo>
                        <a:pt x="9701" y="917"/>
                      </a:lnTo>
                      <a:lnTo>
                        <a:pt x="9794" y="846"/>
                      </a:lnTo>
                      <a:lnTo>
                        <a:pt x="9883" y="772"/>
                      </a:lnTo>
                      <a:lnTo>
                        <a:pt x="9970" y="696"/>
                      </a:lnTo>
                      <a:lnTo>
                        <a:pt x="10055" y="617"/>
                      </a:lnTo>
                      <a:lnTo>
                        <a:pt x="10138" y="536"/>
                      </a:lnTo>
                      <a:lnTo>
                        <a:pt x="10218" y="452"/>
                      </a:lnTo>
                      <a:lnTo>
                        <a:pt x="10296" y="365"/>
                      </a:lnTo>
                      <a:lnTo>
                        <a:pt x="10371" y="277"/>
                      </a:lnTo>
                      <a:lnTo>
                        <a:pt x="10444" y="187"/>
                      </a:lnTo>
                      <a:lnTo>
                        <a:pt x="10513" y="94"/>
                      </a:lnTo>
                      <a:lnTo>
                        <a:pt x="10580" y="0"/>
                      </a:lnTo>
                      <a:lnTo>
                        <a:pt x="14736" y="2398"/>
                      </a:lnTo>
                      <a:close/>
                    </a:path>
                  </a:pathLst>
                </a:custGeom>
                <a:solidFill>
                  <a:schemeClr val="bg1">
                    <a:lumMod val="65000"/>
                  </a:schemeClr>
                </a:solidFill>
                <a:ln w="9525">
                  <a:solidFill>
                    <a:schemeClr val="bg1"/>
                  </a:solidFill>
                  <a:round/>
                  <a:headEnd/>
                  <a:tailEnd/>
                </a:ln>
                <a:extLst/>
              </p:spPr>
              <p:txBody>
                <a:bodyPr anchor="ctr">
                  <a:scene3d>
                    <a:camera prst="orthographicFront"/>
                    <a:lightRig rig="threePt" dir="t"/>
                  </a:scene3d>
                  <a:sp3d contourW="12700"/>
                </a:bodyPr>
                <a:lstStyle/>
                <a:p>
                  <a:pPr algn="ctr"/>
                  <a:endParaRPr>
                    <a:latin typeface="+mj-ea"/>
                    <a:ea typeface="+mj-ea"/>
                  </a:endParaRPr>
                </a:p>
              </p:txBody>
            </p:sp>
            <p:sp>
              <p:nvSpPr>
                <p:cNvPr id="39" name="任意多边形: 形状 38"/>
                <p:cNvSpPr>
                  <a:spLocks/>
                </p:cNvSpPr>
                <p:nvPr/>
              </p:nvSpPr>
              <p:spPr bwMode="auto">
                <a:xfrm>
                  <a:off x="1823832" y="3827665"/>
                  <a:ext cx="1125537" cy="1716089"/>
                </a:xfrm>
                <a:custGeom>
                  <a:avLst/>
                  <a:gdLst>
                    <a:gd name="T0" fmla="*/ 15260909 w 8508"/>
                    <a:gd name="T1" fmla="*/ 1066786 h 12977"/>
                    <a:gd name="T2" fmla="*/ 37294889 w 8508"/>
                    <a:gd name="T3" fmla="*/ 5368709 h 12977"/>
                    <a:gd name="T4" fmla="*/ 58068659 w 8508"/>
                    <a:gd name="T5" fmla="*/ 12748403 h 12977"/>
                    <a:gd name="T6" fmla="*/ 77337346 w 8508"/>
                    <a:gd name="T7" fmla="*/ 22926312 h 12977"/>
                    <a:gd name="T8" fmla="*/ 94821020 w 8508"/>
                    <a:gd name="T9" fmla="*/ 35657259 h 12977"/>
                    <a:gd name="T10" fmla="*/ 110309471 w 8508"/>
                    <a:gd name="T11" fmla="*/ 50696601 h 12977"/>
                    <a:gd name="T12" fmla="*/ 123540231 w 8508"/>
                    <a:gd name="T13" fmla="*/ 67799427 h 12977"/>
                    <a:gd name="T14" fmla="*/ 134250966 w 8508"/>
                    <a:gd name="T15" fmla="*/ 86703637 h 12977"/>
                    <a:gd name="T16" fmla="*/ 142231464 w 8508"/>
                    <a:gd name="T17" fmla="*/ 107164056 h 12977"/>
                    <a:gd name="T18" fmla="*/ 147184202 w 8508"/>
                    <a:gd name="T19" fmla="*/ 128953626 h 12977"/>
                    <a:gd name="T20" fmla="*/ 148899364 w 8508"/>
                    <a:gd name="T21" fmla="*/ 151809982 h 12977"/>
                    <a:gd name="T22" fmla="*/ 148706880 w 8508"/>
                    <a:gd name="T23" fmla="*/ 159452042 h 12977"/>
                    <a:gd name="T24" fmla="*/ 148146756 w 8508"/>
                    <a:gd name="T25" fmla="*/ 166989234 h 12977"/>
                    <a:gd name="T26" fmla="*/ 147219259 w 8508"/>
                    <a:gd name="T27" fmla="*/ 174438884 h 12977"/>
                    <a:gd name="T28" fmla="*/ 145941718 w 8508"/>
                    <a:gd name="T29" fmla="*/ 181748755 h 12977"/>
                    <a:gd name="T30" fmla="*/ 144314133 w 8508"/>
                    <a:gd name="T31" fmla="*/ 188936171 h 12977"/>
                    <a:gd name="T32" fmla="*/ 142371429 w 8508"/>
                    <a:gd name="T33" fmla="*/ 196001132 h 12977"/>
                    <a:gd name="T34" fmla="*/ 140061351 w 8508"/>
                    <a:gd name="T35" fmla="*/ 202926183 h 12977"/>
                    <a:gd name="T36" fmla="*/ 137471211 w 8508"/>
                    <a:gd name="T37" fmla="*/ 209693999 h 12977"/>
                    <a:gd name="T38" fmla="*/ 134548490 w 8508"/>
                    <a:gd name="T39" fmla="*/ 216304317 h 12977"/>
                    <a:gd name="T40" fmla="*/ 131328245 w 8508"/>
                    <a:gd name="T41" fmla="*/ 222739680 h 12977"/>
                    <a:gd name="T42" fmla="*/ 56371092 w 8508"/>
                    <a:gd name="T43" fmla="*/ 185001480 h 12977"/>
                    <a:gd name="T44" fmla="*/ 57858580 w 8508"/>
                    <a:gd name="T45" fmla="*/ 182220854 h 12977"/>
                    <a:gd name="T46" fmla="*/ 59206236 w 8508"/>
                    <a:gd name="T47" fmla="*/ 179335494 h 12977"/>
                    <a:gd name="T48" fmla="*/ 60448852 w 8508"/>
                    <a:gd name="T49" fmla="*/ 176380046 h 12977"/>
                    <a:gd name="T50" fmla="*/ 61533909 w 8508"/>
                    <a:gd name="T51" fmla="*/ 173372230 h 12977"/>
                    <a:gd name="T52" fmla="*/ 62478868 w 8508"/>
                    <a:gd name="T53" fmla="*/ 170294327 h 12977"/>
                    <a:gd name="T54" fmla="*/ 63283996 w 8508"/>
                    <a:gd name="T55" fmla="*/ 167146601 h 12977"/>
                    <a:gd name="T56" fmla="*/ 63949026 w 8508"/>
                    <a:gd name="T57" fmla="*/ 163963831 h 12977"/>
                    <a:gd name="T58" fmla="*/ 64456497 w 8508"/>
                    <a:gd name="T59" fmla="*/ 160711106 h 12977"/>
                    <a:gd name="T60" fmla="*/ 64806541 w 8508"/>
                    <a:gd name="T61" fmla="*/ 157406013 h 12977"/>
                    <a:gd name="T62" fmla="*/ 64981563 w 8508"/>
                    <a:gd name="T63" fmla="*/ 154065877 h 12977"/>
                    <a:gd name="T64" fmla="*/ 64946638 w 8508"/>
                    <a:gd name="T65" fmla="*/ 148417346 h 12977"/>
                    <a:gd name="T66" fmla="*/ 63721485 w 8508"/>
                    <a:gd name="T67" fmla="*/ 138466892 h 12977"/>
                    <a:gd name="T68" fmla="*/ 61113882 w 8508"/>
                    <a:gd name="T69" fmla="*/ 129006125 h 12977"/>
                    <a:gd name="T70" fmla="*/ 57246069 w 8508"/>
                    <a:gd name="T71" fmla="*/ 120174825 h 12977"/>
                    <a:gd name="T72" fmla="*/ 52188292 w 8508"/>
                    <a:gd name="T73" fmla="*/ 112043077 h 12977"/>
                    <a:gd name="T74" fmla="*/ 46062920 w 8508"/>
                    <a:gd name="T75" fmla="*/ 104715883 h 12977"/>
                    <a:gd name="T76" fmla="*/ 39027514 w 8508"/>
                    <a:gd name="T77" fmla="*/ 98315299 h 12977"/>
                    <a:gd name="T78" fmla="*/ 31099403 w 8508"/>
                    <a:gd name="T79" fmla="*/ 92946590 h 12977"/>
                    <a:gd name="T80" fmla="*/ 22453875 w 8508"/>
                    <a:gd name="T81" fmla="*/ 88714622 h 12977"/>
                    <a:gd name="T82" fmla="*/ 13178373 w 8508"/>
                    <a:gd name="T83" fmla="*/ 85741718 h 12977"/>
                    <a:gd name="T84" fmla="*/ 3360210 w 8508"/>
                    <a:gd name="T85" fmla="*/ 84080378 h 129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08" h="12977">
                      <a:moveTo>
                        <a:pt x="0" y="0"/>
                      </a:moveTo>
                      <a:lnTo>
                        <a:pt x="439" y="20"/>
                      </a:lnTo>
                      <a:lnTo>
                        <a:pt x="872" y="61"/>
                      </a:lnTo>
                      <a:lnTo>
                        <a:pt x="1299" y="123"/>
                      </a:lnTo>
                      <a:lnTo>
                        <a:pt x="1719" y="205"/>
                      </a:lnTo>
                      <a:lnTo>
                        <a:pt x="2131" y="307"/>
                      </a:lnTo>
                      <a:lnTo>
                        <a:pt x="2536" y="430"/>
                      </a:lnTo>
                      <a:lnTo>
                        <a:pt x="2931" y="570"/>
                      </a:lnTo>
                      <a:lnTo>
                        <a:pt x="3318" y="729"/>
                      </a:lnTo>
                      <a:lnTo>
                        <a:pt x="3695" y="906"/>
                      </a:lnTo>
                      <a:lnTo>
                        <a:pt x="4062" y="1101"/>
                      </a:lnTo>
                      <a:lnTo>
                        <a:pt x="4419" y="1311"/>
                      </a:lnTo>
                      <a:lnTo>
                        <a:pt x="4764" y="1538"/>
                      </a:lnTo>
                      <a:lnTo>
                        <a:pt x="5097" y="1781"/>
                      </a:lnTo>
                      <a:lnTo>
                        <a:pt x="5418" y="2039"/>
                      </a:lnTo>
                      <a:lnTo>
                        <a:pt x="5727" y="2312"/>
                      </a:lnTo>
                      <a:lnTo>
                        <a:pt x="6022" y="2598"/>
                      </a:lnTo>
                      <a:lnTo>
                        <a:pt x="6303" y="2899"/>
                      </a:lnTo>
                      <a:lnTo>
                        <a:pt x="6570" y="3213"/>
                      </a:lnTo>
                      <a:lnTo>
                        <a:pt x="6823" y="3538"/>
                      </a:lnTo>
                      <a:lnTo>
                        <a:pt x="7059" y="3877"/>
                      </a:lnTo>
                      <a:lnTo>
                        <a:pt x="7279" y="4226"/>
                      </a:lnTo>
                      <a:lnTo>
                        <a:pt x="7485" y="4587"/>
                      </a:lnTo>
                      <a:lnTo>
                        <a:pt x="7671" y="4958"/>
                      </a:lnTo>
                      <a:lnTo>
                        <a:pt x="7842" y="5339"/>
                      </a:lnTo>
                      <a:lnTo>
                        <a:pt x="7994" y="5730"/>
                      </a:lnTo>
                      <a:lnTo>
                        <a:pt x="8127" y="6128"/>
                      </a:lnTo>
                      <a:lnTo>
                        <a:pt x="8241" y="6536"/>
                      </a:lnTo>
                      <a:lnTo>
                        <a:pt x="8335" y="6952"/>
                      </a:lnTo>
                      <a:lnTo>
                        <a:pt x="8410" y="7374"/>
                      </a:lnTo>
                      <a:lnTo>
                        <a:pt x="8465" y="7804"/>
                      </a:lnTo>
                      <a:lnTo>
                        <a:pt x="8497" y="8239"/>
                      </a:lnTo>
                      <a:lnTo>
                        <a:pt x="8508" y="8681"/>
                      </a:lnTo>
                      <a:lnTo>
                        <a:pt x="8507" y="8827"/>
                      </a:lnTo>
                      <a:lnTo>
                        <a:pt x="8504" y="8973"/>
                      </a:lnTo>
                      <a:lnTo>
                        <a:pt x="8497" y="9118"/>
                      </a:lnTo>
                      <a:lnTo>
                        <a:pt x="8488" y="9263"/>
                      </a:lnTo>
                      <a:lnTo>
                        <a:pt x="8478" y="9406"/>
                      </a:lnTo>
                      <a:lnTo>
                        <a:pt x="8465" y="9549"/>
                      </a:lnTo>
                      <a:lnTo>
                        <a:pt x="8449" y="9691"/>
                      </a:lnTo>
                      <a:lnTo>
                        <a:pt x="8432" y="9834"/>
                      </a:lnTo>
                      <a:lnTo>
                        <a:pt x="8412" y="9975"/>
                      </a:lnTo>
                      <a:lnTo>
                        <a:pt x="8390" y="10115"/>
                      </a:lnTo>
                      <a:lnTo>
                        <a:pt x="8366" y="10254"/>
                      </a:lnTo>
                      <a:lnTo>
                        <a:pt x="8339" y="10393"/>
                      </a:lnTo>
                      <a:lnTo>
                        <a:pt x="8310" y="10530"/>
                      </a:lnTo>
                      <a:lnTo>
                        <a:pt x="8279" y="10668"/>
                      </a:lnTo>
                      <a:lnTo>
                        <a:pt x="8246" y="10804"/>
                      </a:lnTo>
                      <a:lnTo>
                        <a:pt x="8211" y="10940"/>
                      </a:lnTo>
                      <a:lnTo>
                        <a:pt x="8174" y="11074"/>
                      </a:lnTo>
                      <a:lnTo>
                        <a:pt x="8135" y="11208"/>
                      </a:lnTo>
                      <a:lnTo>
                        <a:pt x="8092" y="11341"/>
                      </a:lnTo>
                      <a:lnTo>
                        <a:pt x="8049" y="11473"/>
                      </a:lnTo>
                      <a:lnTo>
                        <a:pt x="8003" y="11604"/>
                      </a:lnTo>
                      <a:lnTo>
                        <a:pt x="7956" y="11734"/>
                      </a:lnTo>
                      <a:lnTo>
                        <a:pt x="7907" y="11863"/>
                      </a:lnTo>
                      <a:lnTo>
                        <a:pt x="7855" y="11991"/>
                      </a:lnTo>
                      <a:lnTo>
                        <a:pt x="7802" y="12118"/>
                      </a:lnTo>
                      <a:lnTo>
                        <a:pt x="7745" y="12244"/>
                      </a:lnTo>
                      <a:lnTo>
                        <a:pt x="7688" y="12369"/>
                      </a:lnTo>
                      <a:lnTo>
                        <a:pt x="7629" y="12493"/>
                      </a:lnTo>
                      <a:lnTo>
                        <a:pt x="7567" y="12615"/>
                      </a:lnTo>
                      <a:lnTo>
                        <a:pt x="7504" y="12737"/>
                      </a:lnTo>
                      <a:lnTo>
                        <a:pt x="7439" y="12857"/>
                      </a:lnTo>
                      <a:lnTo>
                        <a:pt x="7373" y="12977"/>
                      </a:lnTo>
                      <a:lnTo>
                        <a:pt x="3221" y="10579"/>
                      </a:lnTo>
                      <a:lnTo>
                        <a:pt x="3250" y="10527"/>
                      </a:lnTo>
                      <a:lnTo>
                        <a:pt x="3278" y="10474"/>
                      </a:lnTo>
                      <a:lnTo>
                        <a:pt x="3306" y="10420"/>
                      </a:lnTo>
                      <a:lnTo>
                        <a:pt x="3332" y="10365"/>
                      </a:lnTo>
                      <a:lnTo>
                        <a:pt x="3358" y="10310"/>
                      </a:lnTo>
                      <a:lnTo>
                        <a:pt x="3383" y="10255"/>
                      </a:lnTo>
                      <a:lnTo>
                        <a:pt x="3407" y="10199"/>
                      </a:lnTo>
                      <a:lnTo>
                        <a:pt x="3431" y="10143"/>
                      </a:lnTo>
                      <a:lnTo>
                        <a:pt x="3454" y="10086"/>
                      </a:lnTo>
                      <a:lnTo>
                        <a:pt x="3476" y="10029"/>
                      </a:lnTo>
                      <a:lnTo>
                        <a:pt x="3496" y="9971"/>
                      </a:lnTo>
                      <a:lnTo>
                        <a:pt x="3516" y="9914"/>
                      </a:lnTo>
                      <a:lnTo>
                        <a:pt x="3535" y="9855"/>
                      </a:lnTo>
                      <a:lnTo>
                        <a:pt x="3553" y="9797"/>
                      </a:lnTo>
                      <a:lnTo>
                        <a:pt x="3570" y="9738"/>
                      </a:lnTo>
                      <a:lnTo>
                        <a:pt x="3586" y="9678"/>
                      </a:lnTo>
                      <a:lnTo>
                        <a:pt x="3602" y="9619"/>
                      </a:lnTo>
                      <a:lnTo>
                        <a:pt x="3616" y="9558"/>
                      </a:lnTo>
                      <a:lnTo>
                        <a:pt x="3630" y="9497"/>
                      </a:lnTo>
                      <a:lnTo>
                        <a:pt x="3642" y="9436"/>
                      </a:lnTo>
                      <a:lnTo>
                        <a:pt x="3654" y="9376"/>
                      </a:lnTo>
                      <a:lnTo>
                        <a:pt x="3665" y="9314"/>
                      </a:lnTo>
                      <a:lnTo>
                        <a:pt x="3674" y="9252"/>
                      </a:lnTo>
                      <a:lnTo>
                        <a:pt x="3683" y="9190"/>
                      </a:lnTo>
                      <a:lnTo>
                        <a:pt x="3691" y="9127"/>
                      </a:lnTo>
                      <a:lnTo>
                        <a:pt x="3697" y="9064"/>
                      </a:lnTo>
                      <a:lnTo>
                        <a:pt x="3703" y="9001"/>
                      </a:lnTo>
                      <a:lnTo>
                        <a:pt x="3707" y="8937"/>
                      </a:lnTo>
                      <a:lnTo>
                        <a:pt x="3711" y="8874"/>
                      </a:lnTo>
                      <a:lnTo>
                        <a:pt x="3713" y="8810"/>
                      </a:lnTo>
                      <a:lnTo>
                        <a:pt x="3716" y="8745"/>
                      </a:lnTo>
                      <a:lnTo>
                        <a:pt x="3716" y="8681"/>
                      </a:lnTo>
                      <a:lnTo>
                        <a:pt x="3711" y="8487"/>
                      </a:lnTo>
                      <a:lnTo>
                        <a:pt x="3696" y="8293"/>
                      </a:lnTo>
                      <a:lnTo>
                        <a:pt x="3673" y="8105"/>
                      </a:lnTo>
                      <a:lnTo>
                        <a:pt x="3641" y="7918"/>
                      </a:lnTo>
                      <a:lnTo>
                        <a:pt x="3599" y="7734"/>
                      </a:lnTo>
                      <a:lnTo>
                        <a:pt x="3549" y="7554"/>
                      </a:lnTo>
                      <a:lnTo>
                        <a:pt x="3492" y="7377"/>
                      </a:lnTo>
                      <a:lnTo>
                        <a:pt x="3426" y="7205"/>
                      </a:lnTo>
                      <a:lnTo>
                        <a:pt x="3352" y="7037"/>
                      </a:lnTo>
                      <a:lnTo>
                        <a:pt x="3271" y="6872"/>
                      </a:lnTo>
                      <a:lnTo>
                        <a:pt x="3182" y="6712"/>
                      </a:lnTo>
                      <a:lnTo>
                        <a:pt x="3085" y="6557"/>
                      </a:lnTo>
                      <a:lnTo>
                        <a:pt x="2982" y="6407"/>
                      </a:lnTo>
                      <a:lnTo>
                        <a:pt x="2872" y="6262"/>
                      </a:lnTo>
                      <a:lnTo>
                        <a:pt x="2755" y="6122"/>
                      </a:lnTo>
                      <a:lnTo>
                        <a:pt x="2632" y="5988"/>
                      </a:lnTo>
                      <a:lnTo>
                        <a:pt x="2504" y="5860"/>
                      </a:lnTo>
                      <a:lnTo>
                        <a:pt x="2370" y="5738"/>
                      </a:lnTo>
                      <a:lnTo>
                        <a:pt x="2230" y="5622"/>
                      </a:lnTo>
                      <a:lnTo>
                        <a:pt x="2084" y="5514"/>
                      </a:lnTo>
                      <a:lnTo>
                        <a:pt x="1934" y="5411"/>
                      </a:lnTo>
                      <a:lnTo>
                        <a:pt x="1777" y="5315"/>
                      </a:lnTo>
                      <a:lnTo>
                        <a:pt x="1618" y="5227"/>
                      </a:lnTo>
                      <a:lnTo>
                        <a:pt x="1453" y="5147"/>
                      </a:lnTo>
                      <a:lnTo>
                        <a:pt x="1283" y="5073"/>
                      </a:lnTo>
                      <a:lnTo>
                        <a:pt x="1110" y="5008"/>
                      </a:lnTo>
                      <a:lnTo>
                        <a:pt x="933" y="4952"/>
                      </a:lnTo>
                      <a:lnTo>
                        <a:pt x="753" y="4903"/>
                      </a:lnTo>
                      <a:lnTo>
                        <a:pt x="569" y="4863"/>
                      </a:lnTo>
                      <a:lnTo>
                        <a:pt x="382" y="4831"/>
                      </a:lnTo>
                      <a:lnTo>
                        <a:pt x="192" y="4808"/>
                      </a:lnTo>
                      <a:lnTo>
                        <a:pt x="0" y="4795"/>
                      </a:lnTo>
                      <a:lnTo>
                        <a:pt x="0" y="0"/>
                      </a:lnTo>
                      <a:close/>
                    </a:path>
                  </a:pathLst>
                </a:custGeom>
                <a:solidFill>
                  <a:schemeClr val="bg1">
                    <a:lumMod val="75000"/>
                  </a:schemeClr>
                </a:solidFill>
                <a:ln w="9525">
                  <a:solidFill>
                    <a:schemeClr val="bg1"/>
                  </a:solidFill>
                  <a:round/>
                  <a:headEnd/>
                  <a:tailEnd/>
                </a:ln>
                <a:extLst/>
              </p:spPr>
              <p:txBody>
                <a:bodyPr anchor="ctr">
                  <a:scene3d>
                    <a:camera prst="orthographicFront"/>
                    <a:lightRig rig="threePt" dir="t"/>
                  </a:scene3d>
                  <a:sp3d contourW="12700"/>
                </a:bodyPr>
                <a:lstStyle/>
                <a:p>
                  <a:pPr algn="ctr"/>
                  <a:endParaRPr>
                    <a:latin typeface="+mj-ea"/>
                    <a:ea typeface="+mj-ea"/>
                  </a:endParaRPr>
                </a:p>
              </p:txBody>
            </p:sp>
            <p:sp>
              <p:nvSpPr>
                <p:cNvPr id="40" name="矩形 39"/>
                <p:cNvSpPr/>
                <p:nvPr/>
              </p:nvSpPr>
              <p:spPr>
                <a:xfrm rot="18000000">
                  <a:off x="826270" y="4366243"/>
                  <a:ext cx="1042097" cy="590396"/>
                </a:xfrm>
                <a:prstGeom prst="rect">
                  <a:avLst/>
                </a:prstGeom>
              </p:spPr>
              <p:txBody>
                <a:bodyPr spcFirstLastPara="1" wrap="none">
                  <a:prstTxWarp prst="textArchUp">
                    <a:avLst>
                      <a:gd name="adj" fmla="val 11671062"/>
                    </a:avLst>
                  </a:prstTxWarp>
                  <a:normAutofit/>
                  <a:scene3d>
                    <a:camera prst="orthographicFront"/>
                    <a:lightRig rig="threePt" dir="t"/>
                  </a:scene3d>
                  <a:sp3d contourW="12700"/>
                </a:bodyPr>
                <a:lstStyle/>
                <a:p>
                  <a:pPr>
                    <a:defRPr/>
                  </a:pPr>
                  <a:r>
                    <a:rPr lang="zh-CN" altLang="en-US" sz="1600">
                      <a:solidFill>
                        <a:schemeClr val="bg1"/>
                      </a:solidFill>
                      <a:latin typeface="+mj-ea"/>
                      <a:ea typeface="+mj-ea"/>
                    </a:rPr>
                    <a:t>标题文本预设</a:t>
                  </a:r>
                </a:p>
              </p:txBody>
            </p:sp>
            <p:sp>
              <p:nvSpPr>
                <p:cNvPr id="41" name="矩形 40"/>
                <p:cNvSpPr/>
                <p:nvPr/>
              </p:nvSpPr>
              <p:spPr>
                <a:xfrm rot="3600000">
                  <a:off x="1797393" y="4404469"/>
                  <a:ext cx="1031315" cy="590396"/>
                </a:xfrm>
                <a:prstGeom prst="rect">
                  <a:avLst/>
                </a:prstGeom>
              </p:spPr>
              <p:txBody>
                <a:bodyPr spcFirstLastPara="1" wrap="none">
                  <a:prstTxWarp prst="textArchUp">
                    <a:avLst>
                      <a:gd name="adj" fmla="val 11671062"/>
                    </a:avLst>
                  </a:prstTxWarp>
                  <a:normAutofit/>
                  <a:scene3d>
                    <a:camera prst="orthographicFront"/>
                    <a:lightRig rig="threePt" dir="t"/>
                  </a:scene3d>
                  <a:sp3d contourW="12700"/>
                </a:bodyPr>
                <a:lstStyle/>
                <a:p>
                  <a:pPr>
                    <a:defRPr/>
                  </a:pPr>
                  <a:r>
                    <a:rPr lang="zh-CN" altLang="en-US" sz="1600" dirty="0">
                      <a:solidFill>
                        <a:schemeClr val="bg1"/>
                      </a:solidFill>
                      <a:latin typeface="+mj-ea"/>
                      <a:ea typeface="+mj-ea"/>
                    </a:rPr>
                    <a:t>标题文本预设</a:t>
                  </a:r>
                </a:p>
              </p:txBody>
            </p:sp>
            <p:sp>
              <p:nvSpPr>
                <p:cNvPr id="42" name="矩形 41"/>
                <p:cNvSpPr/>
                <p:nvPr/>
              </p:nvSpPr>
              <p:spPr>
                <a:xfrm>
                  <a:off x="1363376" y="5341601"/>
                  <a:ext cx="972119" cy="590396"/>
                </a:xfrm>
                <a:prstGeom prst="rect">
                  <a:avLst/>
                </a:prstGeom>
              </p:spPr>
              <p:txBody>
                <a:bodyPr spcFirstLastPara="1" wrap="none">
                  <a:prstTxWarp prst="textArchDown">
                    <a:avLst>
                      <a:gd name="adj" fmla="val 1312104"/>
                    </a:avLst>
                  </a:prstTxWarp>
                  <a:normAutofit/>
                  <a:scene3d>
                    <a:camera prst="orthographicFront"/>
                    <a:lightRig rig="threePt" dir="t"/>
                  </a:scene3d>
                  <a:sp3d contourW="12700"/>
                </a:bodyPr>
                <a:lstStyle/>
                <a:p>
                  <a:pPr>
                    <a:defRPr/>
                  </a:pPr>
                  <a:r>
                    <a:rPr lang="zh-CN" altLang="en-US" sz="1600">
                      <a:solidFill>
                        <a:schemeClr val="bg1"/>
                      </a:solidFill>
                      <a:latin typeface="+mj-ea"/>
                      <a:ea typeface="+mj-ea"/>
                    </a:rPr>
                    <a:t>标题文本预设</a:t>
                  </a:r>
                </a:p>
              </p:txBody>
            </p:sp>
          </p:grpSp>
          <p:sp>
            <p:nvSpPr>
              <p:cNvPr id="36" name="椭圆 35"/>
              <p:cNvSpPr/>
              <p:nvPr/>
            </p:nvSpPr>
            <p:spPr>
              <a:xfrm>
                <a:off x="2776544" y="2843774"/>
                <a:ext cx="680260" cy="6802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bodyPr>
              <a:lstStyle/>
              <a:p>
                <a:pPr algn="ctr"/>
                <a:endParaRPr>
                  <a:latin typeface="+mj-ea"/>
                  <a:ea typeface="+mj-ea"/>
                </a:endParaRPr>
              </a:p>
            </p:txBody>
          </p:sp>
        </p:grpSp>
        <p:sp>
          <p:nvSpPr>
            <p:cNvPr id="34" name="任意多边形: 形状 33"/>
            <p:cNvSpPr/>
            <p:nvPr/>
          </p:nvSpPr>
          <p:spPr>
            <a:xfrm>
              <a:off x="2722179" y="3190758"/>
              <a:ext cx="637439" cy="635576"/>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bodyPr>
            <a:lstStyle/>
            <a:p>
              <a:pPr algn="ctr"/>
              <a:endParaRPr>
                <a:latin typeface="+mj-ea"/>
                <a:ea typeface="+mj-ea"/>
              </a:endParaRPr>
            </a:p>
          </p:txBody>
        </p:sp>
      </p:grpSp>
      <p:sp>
        <p:nvSpPr>
          <p:cNvPr id="53" name="文本框 52"/>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54" name="组合 53"/>
          <p:cNvGrpSpPr/>
          <p:nvPr/>
        </p:nvGrpSpPr>
        <p:grpSpPr>
          <a:xfrm>
            <a:off x="6277056" y="2062501"/>
            <a:ext cx="3447969" cy="888155"/>
            <a:chOff x="6585159" y="1678126"/>
            <a:chExt cx="3447969" cy="888155"/>
          </a:xfrm>
        </p:grpSpPr>
        <p:sp>
          <p:nvSpPr>
            <p:cNvPr id="55" name="矩形 54"/>
            <p:cNvSpPr/>
            <p:nvPr/>
          </p:nvSpPr>
          <p:spPr>
            <a:xfrm>
              <a:off x="6585159" y="2030750"/>
              <a:ext cx="344796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a:t>
              </a:r>
            </a:p>
          </p:txBody>
        </p:sp>
        <p:sp>
          <p:nvSpPr>
            <p:cNvPr id="56" name="矩形 55"/>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57" name="组合 56"/>
          <p:cNvGrpSpPr/>
          <p:nvPr/>
        </p:nvGrpSpPr>
        <p:grpSpPr>
          <a:xfrm>
            <a:off x="6277056" y="3190976"/>
            <a:ext cx="3447969" cy="888155"/>
            <a:chOff x="6585159" y="1678126"/>
            <a:chExt cx="3447969" cy="888155"/>
          </a:xfrm>
        </p:grpSpPr>
        <p:sp>
          <p:nvSpPr>
            <p:cNvPr id="58" name="矩形 57"/>
            <p:cNvSpPr/>
            <p:nvPr/>
          </p:nvSpPr>
          <p:spPr>
            <a:xfrm>
              <a:off x="6585159" y="2030750"/>
              <a:ext cx="344796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a:t>
              </a:r>
            </a:p>
          </p:txBody>
        </p:sp>
        <p:sp>
          <p:nvSpPr>
            <p:cNvPr id="59" name="矩形 58"/>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60" name="组合 59"/>
          <p:cNvGrpSpPr/>
          <p:nvPr/>
        </p:nvGrpSpPr>
        <p:grpSpPr>
          <a:xfrm>
            <a:off x="6277056" y="4319451"/>
            <a:ext cx="3447969" cy="888155"/>
            <a:chOff x="6585159" y="1678126"/>
            <a:chExt cx="3447969" cy="888155"/>
          </a:xfrm>
        </p:grpSpPr>
        <p:sp>
          <p:nvSpPr>
            <p:cNvPr id="61" name="矩形 60"/>
            <p:cNvSpPr/>
            <p:nvPr/>
          </p:nvSpPr>
          <p:spPr>
            <a:xfrm>
              <a:off x="6585159" y="2030750"/>
              <a:ext cx="344796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a:t>
              </a:r>
            </a:p>
          </p:txBody>
        </p:sp>
        <p:sp>
          <p:nvSpPr>
            <p:cNvPr id="62" name="矩形 61"/>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3112142167"/>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1000" fill="hold"/>
                                            <p:tgtEl>
                                              <p:spTgt spid="54"/>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5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57"/>
                                            </p:tgtEl>
                                            <p:attrNameLst>
                                              <p:attrName>style.visibility</p:attrName>
                                            </p:attrNameLst>
                                          </p:cBhvr>
                                          <p:to>
                                            <p:strVal val="visible"/>
                                          </p:to>
                                        </p:set>
                                        <p:anim calcmode="lin" valueType="num" p14:bounceEnd="60000">
                                          <p:cBhvr additive="base">
                                            <p:cTn id="11" dur="1000" fill="hold"/>
                                            <p:tgtEl>
                                              <p:spTgt spid="57"/>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5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250"/>
                                      </p:stCondLst>
                                      <p:childTnLst>
                                        <p:set>
                                          <p:cBhvr>
                                            <p:cTn id="14" dur="1" fill="hold">
                                              <p:stCondLst>
                                                <p:cond delay="0"/>
                                              </p:stCondLst>
                                            </p:cTn>
                                            <p:tgtEl>
                                              <p:spTgt spid="60"/>
                                            </p:tgtEl>
                                            <p:attrNameLst>
                                              <p:attrName>style.visibility</p:attrName>
                                            </p:attrNameLst>
                                          </p:cBhvr>
                                          <p:to>
                                            <p:strVal val="visible"/>
                                          </p:to>
                                        </p:set>
                                        <p:anim calcmode="lin" valueType="num" p14:bounceEnd="60000">
                                          <p:cBhvr additive="base">
                                            <p:cTn id="15" dur="1000" fill="hold"/>
                                            <p:tgtEl>
                                              <p:spTgt spid="60"/>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1000" fill="hold"/>
                                            <p:tgtEl>
                                              <p:spTgt spid="54"/>
                                            </p:tgtEl>
                                            <p:attrNameLst>
                                              <p:attrName>ppt_x</p:attrName>
                                            </p:attrNameLst>
                                          </p:cBhvr>
                                          <p:tavLst>
                                            <p:tav tm="0">
                                              <p:val>
                                                <p:strVal val="1+#ppt_w/2"/>
                                              </p:val>
                                            </p:tav>
                                            <p:tav tm="100000">
                                              <p:val>
                                                <p:strVal val="#ppt_x"/>
                                              </p:val>
                                            </p:tav>
                                          </p:tavLst>
                                        </p:anim>
                                        <p:anim calcmode="lin" valueType="num">
                                          <p:cBhvr additive="base">
                                            <p:cTn id="8" dur="1000" fill="hold"/>
                                            <p:tgtEl>
                                              <p:spTgt spid="5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57"/>
                                            </p:tgtEl>
                                            <p:attrNameLst>
                                              <p:attrName>style.visibility</p:attrName>
                                            </p:attrNameLst>
                                          </p:cBhvr>
                                          <p:to>
                                            <p:strVal val="visible"/>
                                          </p:to>
                                        </p:set>
                                        <p:anim calcmode="lin" valueType="num">
                                          <p:cBhvr additive="base">
                                            <p:cTn id="11" dur="1000" fill="hold"/>
                                            <p:tgtEl>
                                              <p:spTgt spid="57"/>
                                            </p:tgtEl>
                                            <p:attrNameLst>
                                              <p:attrName>ppt_x</p:attrName>
                                            </p:attrNameLst>
                                          </p:cBhvr>
                                          <p:tavLst>
                                            <p:tav tm="0">
                                              <p:val>
                                                <p:strVal val="1+#ppt_w/2"/>
                                              </p:val>
                                            </p:tav>
                                            <p:tav tm="100000">
                                              <p:val>
                                                <p:strVal val="#ppt_x"/>
                                              </p:val>
                                            </p:tav>
                                          </p:tavLst>
                                        </p:anim>
                                        <p:anim calcmode="lin" valueType="num">
                                          <p:cBhvr additive="base">
                                            <p:cTn id="12" dur="1000" fill="hold"/>
                                            <p:tgtEl>
                                              <p:spTgt spid="5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1000" fill="hold"/>
                                            <p:tgtEl>
                                              <p:spTgt spid="60"/>
                                            </p:tgtEl>
                                            <p:attrNameLst>
                                              <p:attrName>ppt_x</p:attrName>
                                            </p:attrNameLst>
                                          </p:cBhvr>
                                          <p:tavLst>
                                            <p:tav tm="0">
                                              <p:val>
                                                <p:strVal val="1+#ppt_w/2"/>
                                              </p:val>
                                            </p:tav>
                                            <p:tav tm="100000">
                                              <p:val>
                                                <p:strVal val="#ppt_x"/>
                                              </p:val>
                                            </p:tav>
                                          </p:tavLst>
                                        </p:anim>
                                        <p:anim calcmode="lin" valueType="num">
                                          <p:cBhvr additive="base">
                                            <p:cTn id="16" dur="100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占位符 2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23" name="组合 22"/>
          <p:cNvGrpSpPr/>
          <p:nvPr/>
        </p:nvGrpSpPr>
        <p:grpSpPr>
          <a:xfrm>
            <a:off x="4322325" y="2248802"/>
            <a:ext cx="3547352" cy="2691136"/>
            <a:chOff x="3301042" y="1308653"/>
            <a:chExt cx="5589917" cy="4240694"/>
          </a:xfrm>
        </p:grpSpPr>
        <p:sp>
          <p:nvSpPr>
            <p:cNvPr id="4" name="Arc 12"/>
            <p:cNvSpPr/>
            <p:nvPr/>
          </p:nvSpPr>
          <p:spPr>
            <a:xfrm flipH="1" flipV="1">
              <a:off x="3975654" y="130865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nvGrpSpPr>
            <p:cNvPr id="5" name="Group 1"/>
            <p:cNvGrpSpPr/>
            <p:nvPr/>
          </p:nvGrpSpPr>
          <p:grpSpPr>
            <a:xfrm>
              <a:off x="3301042" y="1308654"/>
              <a:ext cx="5589917" cy="4240693"/>
              <a:chOff x="3301042" y="1586073"/>
              <a:chExt cx="5589917" cy="4240693"/>
            </a:xfrm>
          </p:grpSpPr>
          <p:sp>
            <p:nvSpPr>
              <p:cNvPr id="7" name="Oval 9"/>
              <p:cNvSpPr/>
              <p:nvPr/>
            </p:nvSpPr>
            <p:spPr>
              <a:xfrm>
                <a:off x="3301042" y="2896402"/>
                <a:ext cx="1620039" cy="1620036"/>
              </a:xfrm>
              <a:prstGeom prst="ellipse">
                <a:avLst/>
              </a:prstGeom>
              <a:solidFill>
                <a:schemeClr val="tx1">
                  <a:lumMod val="65000"/>
                  <a:lumOff val="3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Oval 10"/>
              <p:cNvSpPr/>
              <p:nvPr/>
            </p:nvSpPr>
            <p:spPr>
              <a:xfrm>
                <a:off x="7270920" y="2896402"/>
                <a:ext cx="1620039" cy="1620036"/>
              </a:xfrm>
              <a:prstGeom prst="ellipse">
                <a:avLst/>
              </a:prstGeom>
              <a:solidFill>
                <a:schemeClr val="tx1">
                  <a:lumMod val="65000"/>
                  <a:lumOff val="3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Arc 11"/>
              <p:cNvSpPr/>
              <p:nvPr/>
            </p:nvSpPr>
            <p:spPr>
              <a:xfrm>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0" name="Freeform: Shape 15"/>
              <p:cNvSpPr>
                <a:spLocks/>
              </p:cNvSpPr>
              <p:nvPr/>
            </p:nvSpPr>
            <p:spPr bwMode="auto">
              <a:xfrm>
                <a:off x="3792393" y="3441049"/>
                <a:ext cx="637337" cy="530742"/>
              </a:xfrm>
              <a:custGeom>
                <a:avLst/>
                <a:gdLst>
                  <a:gd name="T0" fmla="*/ 1028 w 1149"/>
                  <a:gd name="T1" fmla="*/ 541 h 955"/>
                  <a:gd name="T2" fmla="*/ 1044 w 1149"/>
                  <a:gd name="T3" fmla="*/ 661 h 955"/>
                  <a:gd name="T4" fmla="*/ 1005 w 1149"/>
                  <a:gd name="T5" fmla="*/ 753 h 955"/>
                  <a:gd name="T6" fmla="*/ 915 w 1149"/>
                  <a:gd name="T7" fmla="*/ 813 h 955"/>
                  <a:gd name="T8" fmla="*/ 862 w 1149"/>
                  <a:gd name="T9" fmla="*/ 882 h 955"/>
                  <a:gd name="T10" fmla="*/ 786 w 1149"/>
                  <a:gd name="T11" fmla="*/ 926 h 955"/>
                  <a:gd name="T12" fmla="*/ 670 w 1149"/>
                  <a:gd name="T13" fmla="*/ 944 h 955"/>
                  <a:gd name="T14" fmla="*/ 702 w 1149"/>
                  <a:gd name="T15" fmla="*/ 895 h 955"/>
                  <a:gd name="T16" fmla="*/ 752 w 1149"/>
                  <a:gd name="T17" fmla="*/ 876 h 955"/>
                  <a:gd name="T18" fmla="*/ 670 w 1149"/>
                  <a:gd name="T19" fmla="*/ 761 h 955"/>
                  <a:gd name="T20" fmla="*/ 793 w 1149"/>
                  <a:gd name="T21" fmla="*/ 816 h 955"/>
                  <a:gd name="T22" fmla="*/ 854 w 1149"/>
                  <a:gd name="T23" fmla="*/ 819 h 955"/>
                  <a:gd name="T24" fmla="*/ 754 w 1149"/>
                  <a:gd name="T25" fmla="*/ 707 h 955"/>
                  <a:gd name="T26" fmla="*/ 767 w 1149"/>
                  <a:gd name="T27" fmla="*/ 662 h 955"/>
                  <a:gd name="T28" fmla="*/ 909 w 1149"/>
                  <a:gd name="T29" fmla="*/ 755 h 955"/>
                  <a:gd name="T30" fmla="*/ 948 w 1149"/>
                  <a:gd name="T31" fmla="*/ 714 h 955"/>
                  <a:gd name="T32" fmla="*/ 813 w 1149"/>
                  <a:gd name="T33" fmla="*/ 581 h 955"/>
                  <a:gd name="T34" fmla="*/ 858 w 1149"/>
                  <a:gd name="T35" fmla="*/ 566 h 955"/>
                  <a:gd name="T36" fmla="*/ 998 w 1149"/>
                  <a:gd name="T37" fmla="*/ 628 h 955"/>
                  <a:gd name="T38" fmla="*/ 683 w 1149"/>
                  <a:gd name="T39" fmla="*/ 301 h 955"/>
                  <a:gd name="T40" fmla="*/ 730 w 1149"/>
                  <a:gd name="T41" fmla="*/ 285 h 955"/>
                  <a:gd name="T42" fmla="*/ 97 w 1149"/>
                  <a:gd name="T43" fmla="*/ 439 h 955"/>
                  <a:gd name="T44" fmla="*/ 0 w 1149"/>
                  <a:gd name="T45" fmla="*/ 254 h 955"/>
                  <a:gd name="T46" fmla="*/ 174 w 1149"/>
                  <a:gd name="T47" fmla="*/ 32 h 955"/>
                  <a:gd name="T48" fmla="*/ 260 w 1149"/>
                  <a:gd name="T49" fmla="*/ 2 h 955"/>
                  <a:gd name="T50" fmla="*/ 362 w 1149"/>
                  <a:gd name="T51" fmla="*/ 59 h 955"/>
                  <a:gd name="T52" fmla="*/ 525 w 1149"/>
                  <a:gd name="T53" fmla="*/ 40 h 955"/>
                  <a:gd name="T54" fmla="*/ 338 w 1149"/>
                  <a:gd name="T55" fmla="*/ 112 h 955"/>
                  <a:gd name="T56" fmla="*/ 233 w 1149"/>
                  <a:gd name="T57" fmla="*/ 59 h 955"/>
                  <a:gd name="T58" fmla="*/ 60 w 1149"/>
                  <a:gd name="T59" fmla="*/ 267 h 955"/>
                  <a:gd name="T60" fmla="*/ 143 w 1149"/>
                  <a:gd name="T61" fmla="*/ 367 h 955"/>
                  <a:gd name="T62" fmla="*/ 149 w 1149"/>
                  <a:gd name="T63" fmla="*/ 500 h 955"/>
                  <a:gd name="T64" fmla="*/ 538 w 1149"/>
                  <a:gd name="T65" fmla="*/ 788 h 955"/>
                  <a:gd name="T66" fmla="*/ 512 w 1149"/>
                  <a:gd name="T67" fmla="*/ 773 h 955"/>
                  <a:gd name="T68" fmla="*/ 456 w 1149"/>
                  <a:gd name="T69" fmla="*/ 707 h 955"/>
                  <a:gd name="T70" fmla="*/ 394 w 1149"/>
                  <a:gd name="T71" fmla="*/ 710 h 955"/>
                  <a:gd name="T72" fmla="*/ 370 w 1149"/>
                  <a:gd name="T73" fmla="*/ 642 h 955"/>
                  <a:gd name="T74" fmla="*/ 295 w 1149"/>
                  <a:gd name="T75" fmla="*/ 627 h 955"/>
                  <a:gd name="T76" fmla="*/ 283 w 1149"/>
                  <a:gd name="T77" fmla="*/ 546 h 955"/>
                  <a:gd name="T78" fmla="*/ 195 w 1149"/>
                  <a:gd name="T79" fmla="*/ 527 h 955"/>
                  <a:gd name="T80" fmla="*/ 135 w 1149"/>
                  <a:gd name="T81" fmla="*/ 607 h 955"/>
                  <a:gd name="T82" fmla="*/ 174 w 1149"/>
                  <a:gd name="T83" fmla="*/ 681 h 955"/>
                  <a:gd name="T84" fmla="*/ 230 w 1149"/>
                  <a:gd name="T85" fmla="*/ 692 h 955"/>
                  <a:gd name="T86" fmla="*/ 239 w 1149"/>
                  <a:gd name="T87" fmla="*/ 794 h 955"/>
                  <a:gd name="T88" fmla="*/ 341 w 1149"/>
                  <a:gd name="T89" fmla="*/ 789 h 955"/>
                  <a:gd name="T90" fmla="*/ 358 w 1149"/>
                  <a:gd name="T91" fmla="*/ 843 h 955"/>
                  <a:gd name="T92" fmla="*/ 458 w 1149"/>
                  <a:gd name="T93" fmla="*/ 862 h 955"/>
                  <a:gd name="T94" fmla="*/ 478 w 1149"/>
                  <a:gd name="T95" fmla="*/ 883 h 955"/>
                  <a:gd name="T96" fmla="*/ 540 w 1149"/>
                  <a:gd name="T97" fmla="*/ 937 h 955"/>
                  <a:gd name="T98" fmla="*/ 618 w 1149"/>
                  <a:gd name="T99" fmla="*/ 894 h 955"/>
                  <a:gd name="T100" fmla="*/ 602 w 1149"/>
                  <a:gd name="T101" fmla="*/ 804 h 955"/>
                  <a:gd name="T102" fmla="*/ 1035 w 1149"/>
                  <a:gd name="T103" fmla="*/ 442 h 955"/>
                  <a:gd name="T104" fmla="*/ 1090 w 1149"/>
                  <a:gd name="T105" fmla="*/ 313 h 955"/>
                  <a:gd name="T106" fmla="*/ 1130 w 1149"/>
                  <a:gd name="T107" fmla="*/ 172 h 955"/>
                  <a:gd name="T108" fmla="*/ 864 w 1149"/>
                  <a:gd name="T109" fmla="*/ 42 h 955"/>
                  <a:gd name="T110" fmla="*/ 685 w 1149"/>
                  <a:gd name="T111" fmla="*/ 43 h 955"/>
                  <a:gd name="T112" fmla="*/ 333 w 1149"/>
                  <a:gd name="T113" fmla="*/ 247 h 955"/>
                  <a:gd name="T114" fmla="*/ 358 w 1149"/>
                  <a:gd name="T115" fmla="*/ 338 h 955"/>
                  <a:gd name="T116" fmla="*/ 609 w 1149"/>
                  <a:gd name="T117" fmla="*/ 222 h 955"/>
                  <a:gd name="T118" fmla="*/ 713 w 1149"/>
                  <a:gd name="T119" fmla="*/ 240 h 955"/>
                  <a:gd name="T120" fmla="*/ 797 w 1149"/>
                  <a:gd name="T121" fmla="*/ 256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49" h="955">
                    <a:moveTo>
                      <a:pt x="748" y="284"/>
                    </a:moveTo>
                    <a:lnTo>
                      <a:pt x="748" y="284"/>
                    </a:lnTo>
                    <a:lnTo>
                      <a:pt x="852" y="378"/>
                    </a:lnTo>
                    <a:lnTo>
                      <a:pt x="903" y="424"/>
                    </a:lnTo>
                    <a:lnTo>
                      <a:pt x="954" y="473"/>
                    </a:lnTo>
                    <a:lnTo>
                      <a:pt x="954" y="473"/>
                    </a:lnTo>
                    <a:lnTo>
                      <a:pt x="961" y="478"/>
                    </a:lnTo>
                    <a:lnTo>
                      <a:pt x="968" y="484"/>
                    </a:lnTo>
                    <a:lnTo>
                      <a:pt x="1006" y="518"/>
                    </a:lnTo>
                    <a:lnTo>
                      <a:pt x="1028" y="541"/>
                    </a:lnTo>
                    <a:lnTo>
                      <a:pt x="1028" y="541"/>
                    </a:lnTo>
                    <a:lnTo>
                      <a:pt x="1037" y="552"/>
                    </a:lnTo>
                    <a:lnTo>
                      <a:pt x="1044" y="562"/>
                    </a:lnTo>
                    <a:lnTo>
                      <a:pt x="1050" y="573"/>
                    </a:lnTo>
                    <a:lnTo>
                      <a:pt x="1054" y="585"/>
                    </a:lnTo>
                    <a:lnTo>
                      <a:pt x="1057" y="596"/>
                    </a:lnTo>
                    <a:lnTo>
                      <a:pt x="1057" y="607"/>
                    </a:lnTo>
                    <a:lnTo>
                      <a:pt x="1057" y="618"/>
                    </a:lnTo>
                    <a:lnTo>
                      <a:pt x="1056" y="630"/>
                    </a:lnTo>
                    <a:lnTo>
                      <a:pt x="1054" y="641"/>
                    </a:lnTo>
                    <a:lnTo>
                      <a:pt x="1049" y="651"/>
                    </a:lnTo>
                    <a:lnTo>
                      <a:pt x="1044" y="661"/>
                    </a:lnTo>
                    <a:lnTo>
                      <a:pt x="1038" y="671"/>
                    </a:lnTo>
                    <a:lnTo>
                      <a:pt x="1030" y="679"/>
                    </a:lnTo>
                    <a:lnTo>
                      <a:pt x="1022" y="686"/>
                    </a:lnTo>
                    <a:lnTo>
                      <a:pt x="1013" y="692"/>
                    </a:lnTo>
                    <a:lnTo>
                      <a:pt x="1003" y="697"/>
                    </a:lnTo>
                    <a:lnTo>
                      <a:pt x="1003" y="697"/>
                    </a:lnTo>
                    <a:lnTo>
                      <a:pt x="1006" y="709"/>
                    </a:lnTo>
                    <a:lnTo>
                      <a:pt x="1009" y="720"/>
                    </a:lnTo>
                    <a:lnTo>
                      <a:pt x="1009" y="731"/>
                    </a:lnTo>
                    <a:lnTo>
                      <a:pt x="1008" y="742"/>
                    </a:lnTo>
                    <a:lnTo>
                      <a:pt x="1005" y="753"/>
                    </a:lnTo>
                    <a:lnTo>
                      <a:pt x="1002" y="762"/>
                    </a:lnTo>
                    <a:lnTo>
                      <a:pt x="997" y="772"/>
                    </a:lnTo>
                    <a:lnTo>
                      <a:pt x="991" y="780"/>
                    </a:lnTo>
                    <a:lnTo>
                      <a:pt x="984" y="787"/>
                    </a:lnTo>
                    <a:lnTo>
                      <a:pt x="977" y="794"/>
                    </a:lnTo>
                    <a:lnTo>
                      <a:pt x="967" y="800"/>
                    </a:lnTo>
                    <a:lnTo>
                      <a:pt x="958" y="806"/>
                    </a:lnTo>
                    <a:lnTo>
                      <a:pt x="948" y="810"/>
                    </a:lnTo>
                    <a:lnTo>
                      <a:pt x="937" y="812"/>
                    </a:lnTo>
                    <a:lnTo>
                      <a:pt x="927" y="813"/>
                    </a:lnTo>
                    <a:lnTo>
                      <a:pt x="915" y="813"/>
                    </a:lnTo>
                    <a:lnTo>
                      <a:pt x="915" y="813"/>
                    </a:lnTo>
                    <a:lnTo>
                      <a:pt x="914" y="823"/>
                    </a:lnTo>
                    <a:lnTo>
                      <a:pt x="911" y="832"/>
                    </a:lnTo>
                    <a:lnTo>
                      <a:pt x="908" y="841"/>
                    </a:lnTo>
                    <a:lnTo>
                      <a:pt x="903" y="849"/>
                    </a:lnTo>
                    <a:lnTo>
                      <a:pt x="898" y="856"/>
                    </a:lnTo>
                    <a:lnTo>
                      <a:pt x="892" y="862"/>
                    </a:lnTo>
                    <a:lnTo>
                      <a:pt x="885" y="869"/>
                    </a:lnTo>
                    <a:lnTo>
                      <a:pt x="878" y="874"/>
                    </a:lnTo>
                    <a:lnTo>
                      <a:pt x="871" y="879"/>
                    </a:lnTo>
                    <a:lnTo>
                      <a:pt x="862" y="882"/>
                    </a:lnTo>
                    <a:lnTo>
                      <a:pt x="854" y="886"/>
                    </a:lnTo>
                    <a:lnTo>
                      <a:pt x="846" y="888"/>
                    </a:lnTo>
                    <a:lnTo>
                      <a:pt x="836" y="889"/>
                    </a:lnTo>
                    <a:lnTo>
                      <a:pt x="827" y="889"/>
                    </a:lnTo>
                    <a:lnTo>
                      <a:pt x="817" y="888"/>
                    </a:lnTo>
                    <a:lnTo>
                      <a:pt x="808" y="887"/>
                    </a:lnTo>
                    <a:lnTo>
                      <a:pt x="808" y="887"/>
                    </a:lnTo>
                    <a:lnTo>
                      <a:pt x="804" y="898"/>
                    </a:lnTo>
                    <a:lnTo>
                      <a:pt x="799" y="908"/>
                    </a:lnTo>
                    <a:lnTo>
                      <a:pt x="793" y="918"/>
                    </a:lnTo>
                    <a:lnTo>
                      <a:pt x="786" y="926"/>
                    </a:lnTo>
                    <a:lnTo>
                      <a:pt x="778" y="934"/>
                    </a:lnTo>
                    <a:lnTo>
                      <a:pt x="770" y="940"/>
                    </a:lnTo>
                    <a:lnTo>
                      <a:pt x="760" y="945"/>
                    </a:lnTo>
                    <a:lnTo>
                      <a:pt x="750" y="950"/>
                    </a:lnTo>
                    <a:lnTo>
                      <a:pt x="739" y="952"/>
                    </a:lnTo>
                    <a:lnTo>
                      <a:pt x="728" y="955"/>
                    </a:lnTo>
                    <a:lnTo>
                      <a:pt x="716" y="955"/>
                    </a:lnTo>
                    <a:lnTo>
                      <a:pt x="704" y="953"/>
                    </a:lnTo>
                    <a:lnTo>
                      <a:pt x="692" y="952"/>
                    </a:lnTo>
                    <a:lnTo>
                      <a:pt x="681" y="949"/>
                    </a:lnTo>
                    <a:lnTo>
                      <a:pt x="670" y="944"/>
                    </a:lnTo>
                    <a:lnTo>
                      <a:pt x="658" y="938"/>
                    </a:lnTo>
                    <a:lnTo>
                      <a:pt x="650" y="932"/>
                    </a:lnTo>
                    <a:lnTo>
                      <a:pt x="650" y="932"/>
                    </a:lnTo>
                    <a:lnTo>
                      <a:pt x="658" y="920"/>
                    </a:lnTo>
                    <a:lnTo>
                      <a:pt x="664" y="907"/>
                    </a:lnTo>
                    <a:lnTo>
                      <a:pt x="669" y="894"/>
                    </a:lnTo>
                    <a:lnTo>
                      <a:pt x="672" y="880"/>
                    </a:lnTo>
                    <a:lnTo>
                      <a:pt x="672" y="880"/>
                    </a:lnTo>
                    <a:lnTo>
                      <a:pt x="684" y="887"/>
                    </a:lnTo>
                    <a:lnTo>
                      <a:pt x="696" y="893"/>
                    </a:lnTo>
                    <a:lnTo>
                      <a:pt x="702" y="895"/>
                    </a:lnTo>
                    <a:lnTo>
                      <a:pt x="708" y="896"/>
                    </a:lnTo>
                    <a:lnTo>
                      <a:pt x="714" y="898"/>
                    </a:lnTo>
                    <a:lnTo>
                      <a:pt x="721" y="898"/>
                    </a:lnTo>
                    <a:lnTo>
                      <a:pt x="721" y="898"/>
                    </a:lnTo>
                    <a:lnTo>
                      <a:pt x="732" y="895"/>
                    </a:lnTo>
                    <a:lnTo>
                      <a:pt x="740" y="892"/>
                    </a:lnTo>
                    <a:lnTo>
                      <a:pt x="744" y="888"/>
                    </a:lnTo>
                    <a:lnTo>
                      <a:pt x="747" y="885"/>
                    </a:lnTo>
                    <a:lnTo>
                      <a:pt x="750" y="881"/>
                    </a:lnTo>
                    <a:lnTo>
                      <a:pt x="752" y="876"/>
                    </a:lnTo>
                    <a:lnTo>
                      <a:pt x="752" y="876"/>
                    </a:lnTo>
                    <a:lnTo>
                      <a:pt x="753" y="867"/>
                    </a:lnTo>
                    <a:lnTo>
                      <a:pt x="751" y="855"/>
                    </a:lnTo>
                    <a:lnTo>
                      <a:pt x="677" y="795"/>
                    </a:lnTo>
                    <a:lnTo>
                      <a:pt x="677" y="795"/>
                    </a:lnTo>
                    <a:lnTo>
                      <a:pt x="673" y="792"/>
                    </a:lnTo>
                    <a:lnTo>
                      <a:pt x="670" y="787"/>
                    </a:lnTo>
                    <a:lnTo>
                      <a:pt x="667" y="782"/>
                    </a:lnTo>
                    <a:lnTo>
                      <a:pt x="666" y="776"/>
                    </a:lnTo>
                    <a:lnTo>
                      <a:pt x="666" y="772"/>
                    </a:lnTo>
                    <a:lnTo>
                      <a:pt x="667" y="766"/>
                    </a:lnTo>
                    <a:lnTo>
                      <a:pt x="670" y="761"/>
                    </a:lnTo>
                    <a:lnTo>
                      <a:pt x="672" y="756"/>
                    </a:lnTo>
                    <a:lnTo>
                      <a:pt x="672" y="756"/>
                    </a:lnTo>
                    <a:lnTo>
                      <a:pt x="677" y="751"/>
                    </a:lnTo>
                    <a:lnTo>
                      <a:pt x="682" y="749"/>
                    </a:lnTo>
                    <a:lnTo>
                      <a:pt x="686" y="747"/>
                    </a:lnTo>
                    <a:lnTo>
                      <a:pt x="691" y="745"/>
                    </a:lnTo>
                    <a:lnTo>
                      <a:pt x="697" y="745"/>
                    </a:lnTo>
                    <a:lnTo>
                      <a:pt x="702" y="747"/>
                    </a:lnTo>
                    <a:lnTo>
                      <a:pt x="708" y="748"/>
                    </a:lnTo>
                    <a:lnTo>
                      <a:pt x="713" y="751"/>
                    </a:lnTo>
                    <a:lnTo>
                      <a:pt x="793" y="816"/>
                    </a:lnTo>
                    <a:lnTo>
                      <a:pt x="793" y="816"/>
                    </a:lnTo>
                    <a:lnTo>
                      <a:pt x="801" y="821"/>
                    </a:lnTo>
                    <a:lnTo>
                      <a:pt x="808" y="826"/>
                    </a:lnTo>
                    <a:lnTo>
                      <a:pt x="816" y="830"/>
                    </a:lnTo>
                    <a:lnTo>
                      <a:pt x="823" y="831"/>
                    </a:lnTo>
                    <a:lnTo>
                      <a:pt x="829" y="832"/>
                    </a:lnTo>
                    <a:lnTo>
                      <a:pt x="836" y="831"/>
                    </a:lnTo>
                    <a:lnTo>
                      <a:pt x="843" y="829"/>
                    </a:lnTo>
                    <a:lnTo>
                      <a:pt x="849" y="825"/>
                    </a:lnTo>
                    <a:lnTo>
                      <a:pt x="849" y="825"/>
                    </a:lnTo>
                    <a:lnTo>
                      <a:pt x="854" y="819"/>
                    </a:lnTo>
                    <a:lnTo>
                      <a:pt x="858" y="813"/>
                    </a:lnTo>
                    <a:lnTo>
                      <a:pt x="858" y="813"/>
                    </a:lnTo>
                    <a:lnTo>
                      <a:pt x="859" y="806"/>
                    </a:lnTo>
                    <a:lnTo>
                      <a:pt x="860" y="799"/>
                    </a:lnTo>
                    <a:lnTo>
                      <a:pt x="860" y="795"/>
                    </a:lnTo>
                    <a:lnTo>
                      <a:pt x="859" y="792"/>
                    </a:lnTo>
                    <a:lnTo>
                      <a:pt x="857" y="789"/>
                    </a:lnTo>
                    <a:lnTo>
                      <a:pt x="854" y="786"/>
                    </a:lnTo>
                    <a:lnTo>
                      <a:pt x="758" y="711"/>
                    </a:lnTo>
                    <a:lnTo>
                      <a:pt x="758" y="711"/>
                    </a:lnTo>
                    <a:lnTo>
                      <a:pt x="754" y="707"/>
                    </a:lnTo>
                    <a:lnTo>
                      <a:pt x="751" y="703"/>
                    </a:lnTo>
                    <a:lnTo>
                      <a:pt x="748" y="698"/>
                    </a:lnTo>
                    <a:lnTo>
                      <a:pt x="747" y="692"/>
                    </a:lnTo>
                    <a:lnTo>
                      <a:pt x="747" y="687"/>
                    </a:lnTo>
                    <a:lnTo>
                      <a:pt x="748" y="681"/>
                    </a:lnTo>
                    <a:lnTo>
                      <a:pt x="751" y="676"/>
                    </a:lnTo>
                    <a:lnTo>
                      <a:pt x="753" y="672"/>
                    </a:lnTo>
                    <a:lnTo>
                      <a:pt x="753" y="672"/>
                    </a:lnTo>
                    <a:lnTo>
                      <a:pt x="758" y="667"/>
                    </a:lnTo>
                    <a:lnTo>
                      <a:pt x="763" y="665"/>
                    </a:lnTo>
                    <a:lnTo>
                      <a:pt x="767" y="662"/>
                    </a:lnTo>
                    <a:lnTo>
                      <a:pt x="772" y="661"/>
                    </a:lnTo>
                    <a:lnTo>
                      <a:pt x="778" y="661"/>
                    </a:lnTo>
                    <a:lnTo>
                      <a:pt x="783" y="661"/>
                    </a:lnTo>
                    <a:lnTo>
                      <a:pt x="789" y="663"/>
                    </a:lnTo>
                    <a:lnTo>
                      <a:pt x="793" y="667"/>
                    </a:lnTo>
                    <a:lnTo>
                      <a:pt x="893" y="745"/>
                    </a:lnTo>
                    <a:lnTo>
                      <a:pt x="893" y="745"/>
                    </a:lnTo>
                    <a:lnTo>
                      <a:pt x="896" y="747"/>
                    </a:lnTo>
                    <a:lnTo>
                      <a:pt x="896" y="747"/>
                    </a:lnTo>
                    <a:lnTo>
                      <a:pt x="902" y="751"/>
                    </a:lnTo>
                    <a:lnTo>
                      <a:pt x="909" y="755"/>
                    </a:lnTo>
                    <a:lnTo>
                      <a:pt x="916" y="756"/>
                    </a:lnTo>
                    <a:lnTo>
                      <a:pt x="922" y="757"/>
                    </a:lnTo>
                    <a:lnTo>
                      <a:pt x="929" y="756"/>
                    </a:lnTo>
                    <a:lnTo>
                      <a:pt x="935" y="754"/>
                    </a:lnTo>
                    <a:lnTo>
                      <a:pt x="940" y="750"/>
                    </a:lnTo>
                    <a:lnTo>
                      <a:pt x="944" y="747"/>
                    </a:lnTo>
                    <a:lnTo>
                      <a:pt x="948" y="741"/>
                    </a:lnTo>
                    <a:lnTo>
                      <a:pt x="950" y="735"/>
                    </a:lnTo>
                    <a:lnTo>
                      <a:pt x="952" y="729"/>
                    </a:lnTo>
                    <a:lnTo>
                      <a:pt x="950" y="722"/>
                    </a:lnTo>
                    <a:lnTo>
                      <a:pt x="948" y="714"/>
                    </a:lnTo>
                    <a:lnTo>
                      <a:pt x="944" y="706"/>
                    </a:lnTo>
                    <a:lnTo>
                      <a:pt x="937" y="699"/>
                    </a:lnTo>
                    <a:lnTo>
                      <a:pt x="929" y="691"/>
                    </a:lnTo>
                    <a:lnTo>
                      <a:pt x="823" y="611"/>
                    </a:lnTo>
                    <a:lnTo>
                      <a:pt x="823" y="611"/>
                    </a:lnTo>
                    <a:lnTo>
                      <a:pt x="818" y="607"/>
                    </a:lnTo>
                    <a:lnTo>
                      <a:pt x="816" y="603"/>
                    </a:lnTo>
                    <a:lnTo>
                      <a:pt x="814" y="598"/>
                    </a:lnTo>
                    <a:lnTo>
                      <a:pt x="813" y="592"/>
                    </a:lnTo>
                    <a:lnTo>
                      <a:pt x="813" y="587"/>
                    </a:lnTo>
                    <a:lnTo>
                      <a:pt x="813" y="581"/>
                    </a:lnTo>
                    <a:lnTo>
                      <a:pt x="815" y="577"/>
                    </a:lnTo>
                    <a:lnTo>
                      <a:pt x="817" y="572"/>
                    </a:lnTo>
                    <a:lnTo>
                      <a:pt x="817" y="572"/>
                    </a:lnTo>
                    <a:lnTo>
                      <a:pt x="822" y="567"/>
                    </a:lnTo>
                    <a:lnTo>
                      <a:pt x="826" y="564"/>
                    </a:lnTo>
                    <a:lnTo>
                      <a:pt x="832" y="561"/>
                    </a:lnTo>
                    <a:lnTo>
                      <a:pt x="836" y="560"/>
                    </a:lnTo>
                    <a:lnTo>
                      <a:pt x="842" y="560"/>
                    </a:lnTo>
                    <a:lnTo>
                      <a:pt x="847" y="561"/>
                    </a:lnTo>
                    <a:lnTo>
                      <a:pt x="853" y="562"/>
                    </a:lnTo>
                    <a:lnTo>
                      <a:pt x="858" y="566"/>
                    </a:lnTo>
                    <a:lnTo>
                      <a:pt x="962" y="644"/>
                    </a:lnTo>
                    <a:lnTo>
                      <a:pt x="962" y="644"/>
                    </a:lnTo>
                    <a:lnTo>
                      <a:pt x="967" y="647"/>
                    </a:lnTo>
                    <a:lnTo>
                      <a:pt x="971" y="647"/>
                    </a:lnTo>
                    <a:lnTo>
                      <a:pt x="975" y="647"/>
                    </a:lnTo>
                    <a:lnTo>
                      <a:pt x="979" y="646"/>
                    </a:lnTo>
                    <a:lnTo>
                      <a:pt x="984" y="643"/>
                    </a:lnTo>
                    <a:lnTo>
                      <a:pt x="987" y="641"/>
                    </a:lnTo>
                    <a:lnTo>
                      <a:pt x="994" y="634"/>
                    </a:lnTo>
                    <a:lnTo>
                      <a:pt x="994" y="634"/>
                    </a:lnTo>
                    <a:lnTo>
                      <a:pt x="998" y="628"/>
                    </a:lnTo>
                    <a:lnTo>
                      <a:pt x="1000" y="621"/>
                    </a:lnTo>
                    <a:lnTo>
                      <a:pt x="1002" y="615"/>
                    </a:lnTo>
                    <a:lnTo>
                      <a:pt x="1002" y="607"/>
                    </a:lnTo>
                    <a:lnTo>
                      <a:pt x="999" y="600"/>
                    </a:lnTo>
                    <a:lnTo>
                      <a:pt x="997" y="593"/>
                    </a:lnTo>
                    <a:lnTo>
                      <a:pt x="993" y="587"/>
                    </a:lnTo>
                    <a:lnTo>
                      <a:pt x="987" y="581"/>
                    </a:lnTo>
                    <a:lnTo>
                      <a:pt x="966" y="559"/>
                    </a:lnTo>
                    <a:lnTo>
                      <a:pt x="685" y="303"/>
                    </a:lnTo>
                    <a:lnTo>
                      <a:pt x="685" y="303"/>
                    </a:lnTo>
                    <a:lnTo>
                      <a:pt x="683" y="301"/>
                    </a:lnTo>
                    <a:lnTo>
                      <a:pt x="683" y="298"/>
                    </a:lnTo>
                    <a:lnTo>
                      <a:pt x="682" y="296"/>
                    </a:lnTo>
                    <a:lnTo>
                      <a:pt x="683" y="292"/>
                    </a:lnTo>
                    <a:lnTo>
                      <a:pt x="684" y="290"/>
                    </a:lnTo>
                    <a:lnTo>
                      <a:pt x="686" y="289"/>
                    </a:lnTo>
                    <a:lnTo>
                      <a:pt x="689" y="288"/>
                    </a:lnTo>
                    <a:lnTo>
                      <a:pt x="692" y="288"/>
                    </a:lnTo>
                    <a:lnTo>
                      <a:pt x="692" y="288"/>
                    </a:lnTo>
                    <a:lnTo>
                      <a:pt x="706" y="288"/>
                    </a:lnTo>
                    <a:lnTo>
                      <a:pt x="719" y="286"/>
                    </a:lnTo>
                    <a:lnTo>
                      <a:pt x="730" y="285"/>
                    </a:lnTo>
                    <a:lnTo>
                      <a:pt x="744" y="284"/>
                    </a:lnTo>
                    <a:lnTo>
                      <a:pt x="744" y="284"/>
                    </a:lnTo>
                    <a:lnTo>
                      <a:pt x="748" y="284"/>
                    </a:lnTo>
                    <a:lnTo>
                      <a:pt x="748" y="284"/>
                    </a:lnTo>
                    <a:close/>
                    <a:moveTo>
                      <a:pt x="129" y="522"/>
                    </a:moveTo>
                    <a:lnTo>
                      <a:pt x="129" y="522"/>
                    </a:lnTo>
                    <a:lnTo>
                      <a:pt x="119" y="506"/>
                    </a:lnTo>
                    <a:lnTo>
                      <a:pt x="112" y="491"/>
                    </a:lnTo>
                    <a:lnTo>
                      <a:pt x="106" y="474"/>
                    </a:lnTo>
                    <a:lnTo>
                      <a:pt x="102" y="457"/>
                    </a:lnTo>
                    <a:lnTo>
                      <a:pt x="97" y="439"/>
                    </a:lnTo>
                    <a:lnTo>
                      <a:pt x="94" y="421"/>
                    </a:lnTo>
                    <a:lnTo>
                      <a:pt x="90" y="383"/>
                    </a:lnTo>
                    <a:lnTo>
                      <a:pt x="54" y="350"/>
                    </a:lnTo>
                    <a:lnTo>
                      <a:pt x="54" y="350"/>
                    </a:lnTo>
                    <a:lnTo>
                      <a:pt x="34" y="328"/>
                    </a:lnTo>
                    <a:lnTo>
                      <a:pt x="24" y="317"/>
                    </a:lnTo>
                    <a:lnTo>
                      <a:pt x="17" y="307"/>
                    </a:lnTo>
                    <a:lnTo>
                      <a:pt x="10" y="296"/>
                    </a:lnTo>
                    <a:lnTo>
                      <a:pt x="5" y="283"/>
                    </a:lnTo>
                    <a:lnTo>
                      <a:pt x="2" y="270"/>
                    </a:lnTo>
                    <a:lnTo>
                      <a:pt x="0" y="254"/>
                    </a:lnTo>
                    <a:lnTo>
                      <a:pt x="0" y="254"/>
                    </a:lnTo>
                    <a:lnTo>
                      <a:pt x="2" y="246"/>
                    </a:lnTo>
                    <a:lnTo>
                      <a:pt x="3" y="238"/>
                    </a:lnTo>
                    <a:lnTo>
                      <a:pt x="4" y="229"/>
                    </a:lnTo>
                    <a:lnTo>
                      <a:pt x="8" y="222"/>
                    </a:lnTo>
                    <a:lnTo>
                      <a:pt x="11" y="214"/>
                    </a:lnTo>
                    <a:lnTo>
                      <a:pt x="15" y="207"/>
                    </a:lnTo>
                    <a:lnTo>
                      <a:pt x="19" y="200"/>
                    </a:lnTo>
                    <a:lnTo>
                      <a:pt x="25" y="193"/>
                    </a:lnTo>
                    <a:lnTo>
                      <a:pt x="174" y="32"/>
                    </a:lnTo>
                    <a:lnTo>
                      <a:pt x="174" y="32"/>
                    </a:lnTo>
                    <a:lnTo>
                      <a:pt x="180" y="25"/>
                    </a:lnTo>
                    <a:lnTo>
                      <a:pt x="187" y="20"/>
                    </a:lnTo>
                    <a:lnTo>
                      <a:pt x="194" y="15"/>
                    </a:lnTo>
                    <a:lnTo>
                      <a:pt x="203" y="11"/>
                    </a:lnTo>
                    <a:lnTo>
                      <a:pt x="210" y="7"/>
                    </a:lnTo>
                    <a:lnTo>
                      <a:pt x="218" y="5"/>
                    </a:lnTo>
                    <a:lnTo>
                      <a:pt x="226" y="2"/>
                    </a:lnTo>
                    <a:lnTo>
                      <a:pt x="235" y="1"/>
                    </a:lnTo>
                    <a:lnTo>
                      <a:pt x="243" y="1"/>
                    </a:lnTo>
                    <a:lnTo>
                      <a:pt x="251" y="1"/>
                    </a:lnTo>
                    <a:lnTo>
                      <a:pt x="260" y="2"/>
                    </a:lnTo>
                    <a:lnTo>
                      <a:pt x="268" y="5"/>
                    </a:lnTo>
                    <a:lnTo>
                      <a:pt x="276" y="7"/>
                    </a:lnTo>
                    <a:lnTo>
                      <a:pt x="285" y="11"/>
                    </a:lnTo>
                    <a:lnTo>
                      <a:pt x="292" y="15"/>
                    </a:lnTo>
                    <a:lnTo>
                      <a:pt x="299" y="20"/>
                    </a:lnTo>
                    <a:lnTo>
                      <a:pt x="299" y="20"/>
                    </a:lnTo>
                    <a:lnTo>
                      <a:pt x="314" y="32"/>
                    </a:lnTo>
                    <a:lnTo>
                      <a:pt x="329" y="42"/>
                    </a:lnTo>
                    <a:lnTo>
                      <a:pt x="343" y="51"/>
                    </a:lnTo>
                    <a:lnTo>
                      <a:pt x="362" y="59"/>
                    </a:lnTo>
                    <a:lnTo>
                      <a:pt x="362" y="59"/>
                    </a:lnTo>
                    <a:lnTo>
                      <a:pt x="375" y="64"/>
                    </a:lnTo>
                    <a:lnTo>
                      <a:pt x="382" y="65"/>
                    </a:lnTo>
                    <a:lnTo>
                      <a:pt x="382" y="65"/>
                    </a:lnTo>
                    <a:lnTo>
                      <a:pt x="399" y="62"/>
                    </a:lnTo>
                    <a:lnTo>
                      <a:pt x="415" y="58"/>
                    </a:lnTo>
                    <a:lnTo>
                      <a:pt x="451" y="50"/>
                    </a:lnTo>
                    <a:lnTo>
                      <a:pt x="469" y="46"/>
                    </a:lnTo>
                    <a:lnTo>
                      <a:pt x="488" y="43"/>
                    </a:lnTo>
                    <a:lnTo>
                      <a:pt x="506" y="40"/>
                    </a:lnTo>
                    <a:lnTo>
                      <a:pt x="525" y="40"/>
                    </a:lnTo>
                    <a:lnTo>
                      <a:pt x="525" y="40"/>
                    </a:lnTo>
                    <a:lnTo>
                      <a:pt x="501" y="57"/>
                    </a:lnTo>
                    <a:lnTo>
                      <a:pt x="469" y="82"/>
                    </a:lnTo>
                    <a:lnTo>
                      <a:pt x="426" y="114"/>
                    </a:lnTo>
                    <a:lnTo>
                      <a:pt x="426" y="114"/>
                    </a:lnTo>
                    <a:lnTo>
                      <a:pt x="407" y="119"/>
                    </a:lnTo>
                    <a:lnTo>
                      <a:pt x="389" y="121"/>
                    </a:lnTo>
                    <a:lnTo>
                      <a:pt x="389" y="121"/>
                    </a:lnTo>
                    <a:lnTo>
                      <a:pt x="379" y="121"/>
                    </a:lnTo>
                    <a:lnTo>
                      <a:pt x="365" y="120"/>
                    </a:lnTo>
                    <a:lnTo>
                      <a:pt x="352" y="116"/>
                    </a:lnTo>
                    <a:lnTo>
                      <a:pt x="338" y="112"/>
                    </a:lnTo>
                    <a:lnTo>
                      <a:pt x="325" y="106"/>
                    </a:lnTo>
                    <a:lnTo>
                      <a:pt x="313" y="100"/>
                    </a:lnTo>
                    <a:lnTo>
                      <a:pt x="302" y="93"/>
                    </a:lnTo>
                    <a:lnTo>
                      <a:pt x="293" y="88"/>
                    </a:lnTo>
                    <a:lnTo>
                      <a:pt x="264" y="65"/>
                    </a:lnTo>
                    <a:lnTo>
                      <a:pt x="264" y="65"/>
                    </a:lnTo>
                    <a:lnTo>
                      <a:pt x="258" y="62"/>
                    </a:lnTo>
                    <a:lnTo>
                      <a:pt x="253" y="59"/>
                    </a:lnTo>
                    <a:lnTo>
                      <a:pt x="247" y="58"/>
                    </a:lnTo>
                    <a:lnTo>
                      <a:pt x="239" y="58"/>
                    </a:lnTo>
                    <a:lnTo>
                      <a:pt x="233" y="59"/>
                    </a:lnTo>
                    <a:lnTo>
                      <a:pt x="228" y="62"/>
                    </a:lnTo>
                    <a:lnTo>
                      <a:pt x="222" y="65"/>
                    </a:lnTo>
                    <a:lnTo>
                      <a:pt x="216" y="70"/>
                    </a:lnTo>
                    <a:lnTo>
                      <a:pt x="67" y="231"/>
                    </a:lnTo>
                    <a:lnTo>
                      <a:pt x="67" y="231"/>
                    </a:lnTo>
                    <a:lnTo>
                      <a:pt x="63" y="237"/>
                    </a:lnTo>
                    <a:lnTo>
                      <a:pt x="60" y="243"/>
                    </a:lnTo>
                    <a:lnTo>
                      <a:pt x="59" y="248"/>
                    </a:lnTo>
                    <a:lnTo>
                      <a:pt x="58" y="256"/>
                    </a:lnTo>
                    <a:lnTo>
                      <a:pt x="59" y="262"/>
                    </a:lnTo>
                    <a:lnTo>
                      <a:pt x="60" y="267"/>
                    </a:lnTo>
                    <a:lnTo>
                      <a:pt x="63" y="273"/>
                    </a:lnTo>
                    <a:lnTo>
                      <a:pt x="67" y="279"/>
                    </a:lnTo>
                    <a:lnTo>
                      <a:pt x="67" y="279"/>
                    </a:lnTo>
                    <a:lnTo>
                      <a:pt x="85" y="300"/>
                    </a:lnTo>
                    <a:lnTo>
                      <a:pt x="105" y="320"/>
                    </a:lnTo>
                    <a:lnTo>
                      <a:pt x="105" y="320"/>
                    </a:lnTo>
                    <a:lnTo>
                      <a:pt x="117" y="332"/>
                    </a:lnTo>
                    <a:lnTo>
                      <a:pt x="130" y="346"/>
                    </a:lnTo>
                    <a:lnTo>
                      <a:pt x="136" y="353"/>
                    </a:lnTo>
                    <a:lnTo>
                      <a:pt x="140" y="360"/>
                    </a:lnTo>
                    <a:lnTo>
                      <a:pt x="143" y="367"/>
                    </a:lnTo>
                    <a:lnTo>
                      <a:pt x="146" y="374"/>
                    </a:lnTo>
                    <a:lnTo>
                      <a:pt x="146" y="374"/>
                    </a:lnTo>
                    <a:lnTo>
                      <a:pt x="149" y="403"/>
                    </a:lnTo>
                    <a:lnTo>
                      <a:pt x="154" y="433"/>
                    </a:lnTo>
                    <a:lnTo>
                      <a:pt x="157" y="448"/>
                    </a:lnTo>
                    <a:lnTo>
                      <a:pt x="161" y="461"/>
                    </a:lnTo>
                    <a:lnTo>
                      <a:pt x="167" y="474"/>
                    </a:lnTo>
                    <a:lnTo>
                      <a:pt x="173" y="485"/>
                    </a:lnTo>
                    <a:lnTo>
                      <a:pt x="173" y="485"/>
                    </a:lnTo>
                    <a:lnTo>
                      <a:pt x="160" y="492"/>
                    </a:lnTo>
                    <a:lnTo>
                      <a:pt x="149" y="500"/>
                    </a:lnTo>
                    <a:lnTo>
                      <a:pt x="140" y="510"/>
                    </a:lnTo>
                    <a:lnTo>
                      <a:pt x="129" y="522"/>
                    </a:lnTo>
                    <a:lnTo>
                      <a:pt x="129" y="522"/>
                    </a:lnTo>
                    <a:close/>
                    <a:moveTo>
                      <a:pt x="602" y="804"/>
                    </a:moveTo>
                    <a:lnTo>
                      <a:pt x="602" y="804"/>
                    </a:lnTo>
                    <a:lnTo>
                      <a:pt x="593" y="797"/>
                    </a:lnTo>
                    <a:lnTo>
                      <a:pt x="582" y="792"/>
                    </a:lnTo>
                    <a:lnTo>
                      <a:pt x="571" y="788"/>
                    </a:lnTo>
                    <a:lnTo>
                      <a:pt x="560" y="786"/>
                    </a:lnTo>
                    <a:lnTo>
                      <a:pt x="549" y="786"/>
                    </a:lnTo>
                    <a:lnTo>
                      <a:pt x="538" y="788"/>
                    </a:lnTo>
                    <a:lnTo>
                      <a:pt x="527" y="791"/>
                    </a:lnTo>
                    <a:lnTo>
                      <a:pt x="518" y="797"/>
                    </a:lnTo>
                    <a:lnTo>
                      <a:pt x="518" y="797"/>
                    </a:lnTo>
                    <a:lnTo>
                      <a:pt x="514" y="797"/>
                    </a:lnTo>
                    <a:lnTo>
                      <a:pt x="512" y="795"/>
                    </a:lnTo>
                    <a:lnTo>
                      <a:pt x="512" y="795"/>
                    </a:lnTo>
                    <a:lnTo>
                      <a:pt x="511" y="794"/>
                    </a:lnTo>
                    <a:lnTo>
                      <a:pt x="511" y="791"/>
                    </a:lnTo>
                    <a:lnTo>
                      <a:pt x="511" y="791"/>
                    </a:lnTo>
                    <a:lnTo>
                      <a:pt x="512" y="782"/>
                    </a:lnTo>
                    <a:lnTo>
                      <a:pt x="512" y="773"/>
                    </a:lnTo>
                    <a:lnTo>
                      <a:pt x="509" y="763"/>
                    </a:lnTo>
                    <a:lnTo>
                      <a:pt x="507" y="754"/>
                    </a:lnTo>
                    <a:lnTo>
                      <a:pt x="503" y="745"/>
                    </a:lnTo>
                    <a:lnTo>
                      <a:pt x="499" y="737"/>
                    </a:lnTo>
                    <a:lnTo>
                      <a:pt x="493" y="729"/>
                    </a:lnTo>
                    <a:lnTo>
                      <a:pt x="487" y="723"/>
                    </a:lnTo>
                    <a:lnTo>
                      <a:pt x="487" y="723"/>
                    </a:lnTo>
                    <a:lnTo>
                      <a:pt x="487" y="723"/>
                    </a:lnTo>
                    <a:lnTo>
                      <a:pt x="477" y="716"/>
                    </a:lnTo>
                    <a:lnTo>
                      <a:pt x="467" y="710"/>
                    </a:lnTo>
                    <a:lnTo>
                      <a:pt x="456" y="707"/>
                    </a:lnTo>
                    <a:lnTo>
                      <a:pt x="444" y="705"/>
                    </a:lnTo>
                    <a:lnTo>
                      <a:pt x="433" y="705"/>
                    </a:lnTo>
                    <a:lnTo>
                      <a:pt x="423" y="706"/>
                    </a:lnTo>
                    <a:lnTo>
                      <a:pt x="412" y="710"/>
                    </a:lnTo>
                    <a:lnTo>
                      <a:pt x="401" y="716"/>
                    </a:lnTo>
                    <a:lnTo>
                      <a:pt x="401" y="716"/>
                    </a:lnTo>
                    <a:lnTo>
                      <a:pt x="399" y="716"/>
                    </a:lnTo>
                    <a:lnTo>
                      <a:pt x="396" y="714"/>
                    </a:lnTo>
                    <a:lnTo>
                      <a:pt x="396" y="714"/>
                    </a:lnTo>
                    <a:lnTo>
                      <a:pt x="394" y="713"/>
                    </a:lnTo>
                    <a:lnTo>
                      <a:pt x="394" y="710"/>
                    </a:lnTo>
                    <a:lnTo>
                      <a:pt x="394" y="710"/>
                    </a:lnTo>
                    <a:lnTo>
                      <a:pt x="395" y="700"/>
                    </a:lnTo>
                    <a:lnTo>
                      <a:pt x="395" y="692"/>
                    </a:lnTo>
                    <a:lnTo>
                      <a:pt x="394" y="682"/>
                    </a:lnTo>
                    <a:lnTo>
                      <a:pt x="392" y="673"/>
                    </a:lnTo>
                    <a:lnTo>
                      <a:pt x="388" y="665"/>
                    </a:lnTo>
                    <a:lnTo>
                      <a:pt x="383" y="656"/>
                    </a:lnTo>
                    <a:lnTo>
                      <a:pt x="377" y="648"/>
                    </a:lnTo>
                    <a:lnTo>
                      <a:pt x="370" y="642"/>
                    </a:lnTo>
                    <a:lnTo>
                      <a:pt x="370" y="642"/>
                    </a:lnTo>
                    <a:lnTo>
                      <a:pt x="370" y="642"/>
                    </a:lnTo>
                    <a:lnTo>
                      <a:pt x="363" y="636"/>
                    </a:lnTo>
                    <a:lnTo>
                      <a:pt x="355" y="631"/>
                    </a:lnTo>
                    <a:lnTo>
                      <a:pt x="345" y="628"/>
                    </a:lnTo>
                    <a:lnTo>
                      <a:pt x="337" y="625"/>
                    </a:lnTo>
                    <a:lnTo>
                      <a:pt x="327" y="624"/>
                    </a:lnTo>
                    <a:lnTo>
                      <a:pt x="318" y="624"/>
                    </a:lnTo>
                    <a:lnTo>
                      <a:pt x="308" y="625"/>
                    </a:lnTo>
                    <a:lnTo>
                      <a:pt x="300" y="628"/>
                    </a:lnTo>
                    <a:lnTo>
                      <a:pt x="300" y="628"/>
                    </a:lnTo>
                    <a:lnTo>
                      <a:pt x="298" y="628"/>
                    </a:lnTo>
                    <a:lnTo>
                      <a:pt x="295" y="627"/>
                    </a:lnTo>
                    <a:lnTo>
                      <a:pt x="295" y="627"/>
                    </a:lnTo>
                    <a:lnTo>
                      <a:pt x="294" y="624"/>
                    </a:lnTo>
                    <a:lnTo>
                      <a:pt x="294" y="622"/>
                    </a:lnTo>
                    <a:lnTo>
                      <a:pt x="294" y="622"/>
                    </a:lnTo>
                    <a:lnTo>
                      <a:pt x="298" y="610"/>
                    </a:lnTo>
                    <a:lnTo>
                      <a:pt x="300" y="599"/>
                    </a:lnTo>
                    <a:lnTo>
                      <a:pt x="300" y="587"/>
                    </a:lnTo>
                    <a:lnTo>
                      <a:pt x="299" y="577"/>
                    </a:lnTo>
                    <a:lnTo>
                      <a:pt x="295" y="566"/>
                    </a:lnTo>
                    <a:lnTo>
                      <a:pt x="291" y="555"/>
                    </a:lnTo>
                    <a:lnTo>
                      <a:pt x="283" y="546"/>
                    </a:lnTo>
                    <a:lnTo>
                      <a:pt x="275" y="537"/>
                    </a:lnTo>
                    <a:lnTo>
                      <a:pt x="275" y="537"/>
                    </a:lnTo>
                    <a:lnTo>
                      <a:pt x="275" y="537"/>
                    </a:lnTo>
                    <a:lnTo>
                      <a:pt x="269" y="533"/>
                    </a:lnTo>
                    <a:lnTo>
                      <a:pt x="263" y="529"/>
                    </a:lnTo>
                    <a:lnTo>
                      <a:pt x="256" y="525"/>
                    </a:lnTo>
                    <a:lnTo>
                      <a:pt x="250" y="523"/>
                    </a:lnTo>
                    <a:lnTo>
                      <a:pt x="236" y="520"/>
                    </a:lnTo>
                    <a:lnTo>
                      <a:pt x="222" y="520"/>
                    </a:lnTo>
                    <a:lnTo>
                      <a:pt x="209" y="522"/>
                    </a:lnTo>
                    <a:lnTo>
                      <a:pt x="195" y="527"/>
                    </a:lnTo>
                    <a:lnTo>
                      <a:pt x="190" y="530"/>
                    </a:lnTo>
                    <a:lnTo>
                      <a:pt x="184" y="535"/>
                    </a:lnTo>
                    <a:lnTo>
                      <a:pt x="178" y="540"/>
                    </a:lnTo>
                    <a:lnTo>
                      <a:pt x="173" y="544"/>
                    </a:lnTo>
                    <a:lnTo>
                      <a:pt x="151" y="568"/>
                    </a:lnTo>
                    <a:lnTo>
                      <a:pt x="151" y="568"/>
                    </a:lnTo>
                    <a:lnTo>
                      <a:pt x="147" y="574"/>
                    </a:lnTo>
                    <a:lnTo>
                      <a:pt x="143" y="581"/>
                    </a:lnTo>
                    <a:lnTo>
                      <a:pt x="140" y="587"/>
                    </a:lnTo>
                    <a:lnTo>
                      <a:pt x="137" y="594"/>
                    </a:lnTo>
                    <a:lnTo>
                      <a:pt x="135" y="607"/>
                    </a:lnTo>
                    <a:lnTo>
                      <a:pt x="134" y="622"/>
                    </a:lnTo>
                    <a:lnTo>
                      <a:pt x="136" y="635"/>
                    </a:lnTo>
                    <a:lnTo>
                      <a:pt x="142" y="648"/>
                    </a:lnTo>
                    <a:lnTo>
                      <a:pt x="146" y="655"/>
                    </a:lnTo>
                    <a:lnTo>
                      <a:pt x="149" y="661"/>
                    </a:lnTo>
                    <a:lnTo>
                      <a:pt x="154" y="666"/>
                    </a:lnTo>
                    <a:lnTo>
                      <a:pt x="159" y="672"/>
                    </a:lnTo>
                    <a:lnTo>
                      <a:pt x="159" y="672"/>
                    </a:lnTo>
                    <a:lnTo>
                      <a:pt x="159" y="672"/>
                    </a:lnTo>
                    <a:lnTo>
                      <a:pt x="166" y="676"/>
                    </a:lnTo>
                    <a:lnTo>
                      <a:pt x="174" y="681"/>
                    </a:lnTo>
                    <a:lnTo>
                      <a:pt x="182" y="685"/>
                    </a:lnTo>
                    <a:lnTo>
                      <a:pt x="191" y="687"/>
                    </a:lnTo>
                    <a:lnTo>
                      <a:pt x="199" y="688"/>
                    </a:lnTo>
                    <a:lnTo>
                      <a:pt x="207" y="688"/>
                    </a:lnTo>
                    <a:lnTo>
                      <a:pt x="216" y="688"/>
                    </a:lnTo>
                    <a:lnTo>
                      <a:pt x="224" y="687"/>
                    </a:lnTo>
                    <a:lnTo>
                      <a:pt x="224" y="687"/>
                    </a:lnTo>
                    <a:lnTo>
                      <a:pt x="228" y="687"/>
                    </a:lnTo>
                    <a:lnTo>
                      <a:pt x="230" y="688"/>
                    </a:lnTo>
                    <a:lnTo>
                      <a:pt x="230" y="688"/>
                    </a:lnTo>
                    <a:lnTo>
                      <a:pt x="230" y="692"/>
                    </a:lnTo>
                    <a:lnTo>
                      <a:pt x="229" y="694"/>
                    </a:lnTo>
                    <a:lnTo>
                      <a:pt x="229" y="694"/>
                    </a:lnTo>
                    <a:lnTo>
                      <a:pt x="222" y="706"/>
                    </a:lnTo>
                    <a:lnTo>
                      <a:pt x="217" y="719"/>
                    </a:lnTo>
                    <a:lnTo>
                      <a:pt x="214" y="732"/>
                    </a:lnTo>
                    <a:lnTo>
                      <a:pt x="214" y="745"/>
                    </a:lnTo>
                    <a:lnTo>
                      <a:pt x="217" y="758"/>
                    </a:lnTo>
                    <a:lnTo>
                      <a:pt x="222" y="772"/>
                    </a:lnTo>
                    <a:lnTo>
                      <a:pt x="229" y="783"/>
                    </a:lnTo>
                    <a:lnTo>
                      <a:pt x="239" y="794"/>
                    </a:lnTo>
                    <a:lnTo>
                      <a:pt x="239" y="794"/>
                    </a:lnTo>
                    <a:lnTo>
                      <a:pt x="239" y="794"/>
                    </a:lnTo>
                    <a:lnTo>
                      <a:pt x="250" y="801"/>
                    </a:lnTo>
                    <a:lnTo>
                      <a:pt x="263" y="807"/>
                    </a:lnTo>
                    <a:lnTo>
                      <a:pt x="276" y="811"/>
                    </a:lnTo>
                    <a:lnTo>
                      <a:pt x="289" y="811"/>
                    </a:lnTo>
                    <a:lnTo>
                      <a:pt x="302" y="810"/>
                    </a:lnTo>
                    <a:lnTo>
                      <a:pt x="316" y="805"/>
                    </a:lnTo>
                    <a:lnTo>
                      <a:pt x="327" y="799"/>
                    </a:lnTo>
                    <a:lnTo>
                      <a:pt x="338" y="791"/>
                    </a:lnTo>
                    <a:lnTo>
                      <a:pt x="338" y="791"/>
                    </a:lnTo>
                    <a:lnTo>
                      <a:pt x="341" y="789"/>
                    </a:lnTo>
                    <a:lnTo>
                      <a:pt x="343" y="789"/>
                    </a:lnTo>
                    <a:lnTo>
                      <a:pt x="343" y="789"/>
                    </a:lnTo>
                    <a:lnTo>
                      <a:pt x="345" y="792"/>
                    </a:lnTo>
                    <a:lnTo>
                      <a:pt x="345" y="794"/>
                    </a:lnTo>
                    <a:lnTo>
                      <a:pt x="345" y="794"/>
                    </a:lnTo>
                    <a:lnTo>
                      <a:pt x="345" y="802"/>
                    </a:lnTo>
                    <a:lnTo>
                      <a:pt x="346" y="811"/>
                    </a:lnTo>
                    <a:lnTo>
                      <a:pt x="348" y="820"/>
                    </a:lnTo>
                    <a:lnTo>
                      <a:pt x="350" y="827"/>
                    </a:lnTo>
                    <a:lnTo>
                      <a:pt x="354" y="836"/>
                    </a:lnTo>
                    <a:lnTo>
                      <a:pt x="358" y="843"/>
                    </a:lnTo>
                    <a:lnTo>
                      <a:pt x="364" y="850"/>
                    </a:lnTo>
                    <a:lnTo>
                      <a:pt x="370" y="857"/>
                    </a:lnTo>
                    <a:lnTo>
                      <a:pt x="370" y="857"/>
                    </a:lnTo>
                    <a:lnTo>
                      <a:pt x="370" y="857"/>
                    </a:lnTo>
                    <a:lnTo>
                      <a:pt x="382" y="864"/>
                    </a:lnTo>
                    <a:lnTo>
                      <a:pt x="394" y="870"/>
                    </a:lnTo>
                    <a:lnTo>
                      <a:pt x="407" y="874"/>
                    </a:lnTo>
                    <a:lnTo>
                      <a:pt x="420" y="874"/>
                    </a:lnTo>
                    <a:lnTo>
                      <a:pt x="433" y="873"/>
                    </a:lnTo>
                    <a:lnTo>
                      <a:pt x="446" y="868"/>
                    </a:lnTo>
                    <a:lnTo>
                      <a:pt x="458" y="862"/>
                    </a:lnTo>
                    <a:lnTo>
                      <a:pt x="469" y="854"/>
                    </a:lnTo>
                    <a:lnTo>
                      <a:pt x="469" y="854"/>
                    </a:lnTo>
                    <a:lnTo>
                      <a:pt x="471" y="852"/>
                    </a:lnTo>
                    <a:lnTo>
                      <a:pt x="474" y="852"/>
                    </a:lnTo>
                    <a:lnTo>
                      <a:pt x="474" y="852"/>
                    </a:lnTo>
                    <a:lnTo>
                      <a:pt x="476" y="855"/>
                    </a:lnTo>
                    <a:lnTo>
                      <a:pt x="477" y="857"/>
                    </a:lnTo>
                    <a:lnTo>
                      <a:pt x="477" y="857"/>
                    </a:lnTo>
                    <a:lnTo>
                      <a:pt x="476" y="865"/>
                    </a:lnTo>
                    <a:lnTo>
                      <a:pt x="477" y="874"/>
                    </a:lnTo>
                    <a:lnTo>
                      <a:pt x="478" y="883"/>
                    </a:lnTo>
                    <a:lnTo>
                      <a:pt x="482" y="890"/>
                    </a:lnTo>
                    <a:lnTo>
                      <a:pt x="486" y="899"/>
                    </a:lnTo>
                    <a:lnTo>
                      <a:pt x="489" y="906"/>
                    </a:lnTo>
                    <a:lnTo>
                      <a:pt x="495" y="913"/>
                    </a:lnTo>
                    <a:lnTo>
                      <a:pt x="502" y="920"/>
                    </a:lnTo>
                    <a:lnTo>
                      <a:pt x="502" y="920"/>
                    </a:lnTo>
                    <a:lnTo>
                      <a:pt x="507" y="924"/>
                    </a:lnTo>
                    <a:lnTo>
                      <a:pt x="514" y="928"/>
                    </a:lnTo>
                    <a:lnTo>
                      <a:pt x="520" y="931"/>
                    </a:lnTo>
                    <a:lnTo>
                      <a:pt x="527" y="933"/>
                    </a:lnTo>
                    <a:lnTo>
                      <a:pt x="540" y="937"/>
                    </a:lnTo>
                    <a:lnTo>
                      <a:pt x="555" y="937"/>
                    </a:lnTo>
                    <a:lnTo>
                      <a:pt x="569" y="934"/>
                    </a:lnTo>
                    <a:lnTo>
                      <a:pt x="582" y="930"/>
                    </a:lnTo>
                    <a:lnTo>
                      <a:pt x="588" y="926"/>
                    </a:lnTo>
                    <a:lnTo>
                      <a:pt x="594" y="923"/>
                    </a:lnTo>
                    <a:lnTo>
                      <a:pt x="599" y="918"/>
                    </a:lnTo>
                    <a:lnTo>
                      <a:pt x="604" y="912"/>
                    </a:lnTo>
                    <a:lnTo>
                      <a:pt x="609" y="906"/>
                    </a:lnTo>
                    <a:lnTo>
                      <a:pt x="609" y="906"/>
                    </a:lnTo>
                    <a:lnTo>
                      <a:pt x="614" y="900"/>
                    </a:lnTo>
                    <a:lnTo>
                      <a:pt x="618" y="894"/>
                    </a:lnTo>
                    <a:lnTo>
                      <a:pt x="621" y="887"/>
                    </a:lnTo>
                    <a:lnTo>
                      <a:pt x="623" y="881"/>
                    </a:lnTo>
                    <a:lnTo>
                      <a:pt x="627" y="867"/>
                    </a:lnTo>
                    <a:lnTo>
                      <a:pt x="627" y="854"/>
                    </a:lnTo>
                    <a:lnTo>
                      <a:pt x="625" y="839"/>
                    </a:lnTo>
                    <a:lnTo>
                      <a:pt x="620" y="826"/>
                    </a:lnTo>
                    <a:lnTo>
                      <a:pt x="616" y="820"/>
                    </a:lnTo>
                    <a:lnTo>
                      <a:pt x="612" y="814"/>
                    </a:lnTo>
                    <a:lnTo>
                      <a:pt x="607" y="808"/>
                    </a:lnTo>
                    <a:lnTo>
                      <a:pt x="602" y="804"/>
                    </a:lnTo>
                    <a:lnTo>
                      <a:pt x="602" y="804"/>
                    </a:lnTo>
                    <a:close/>
                    <a:moveTo>
                      <a:pt x="797" y="256"/>
                    </a:moveTo>
                    <a:lnTo>
                      <a:pt x="797" y="256"/>
                    </a:lnTo>
                    <a:lnTo>
                      <a:pt x="987" y="439"/>
                    </a:lnTo>
                    <a:lnTo>
                      <a:pt x="987" y="439"/>
                    </a:lnTo>
                    <a:lnTo>
                      <a:pt x="994" y="443"/>
                    </a:lnTo>
                    <a:lnTo>
                      <a:pt x="1002" y="447"/>
                    </a:lnTo>
                    <a:lnTo>
                      <a:pt x="1010" y="449"/>
                    </a:lnTo>
                    <a:lnTo>
                      <a:pt x="1019" y="448"/>
                    </a:lnTo>
                    <a:lnTo>
                      <a:pt x="1019" y="448"/>
                    </a:lnTo>
                    <a:lnTo>
                      <a:pt x="1028" y="446"/>
                    </a:lnTo>
                    <a:lnTo>
                      <a:pt x="1035" y="442"/>
                    </a:lnTo>
                    <a:lnTo>
                      <a:pt x="1042" y="436"/>
                    </a:lnTo>
                    <a:lnTo>
                      <a:pt x="1047" y="429"/>
                    </a:lnTo>
                    <a:lnTo>
                      <a:pt x="1047" y="429"/>
                    </a:lnTo>
                    <a:lnTo>
                      <a:pt x="1057" y="409"/>
                    </a:lnTo>
                    <a:lnTo>
                      <a:pt x="1066" y="388"/>
                    </a:lnTo>
                    <a:lnTo>
                      <a:pt x="1072" y="365"/>
                    </a:lnTo>
                    <a:lnTo>
                      <a:pt x="1078" y="341"/>
                    </a:lnTo>
                    <a:lnTo>
                      <a:pt x="1078" y="341"/>
                    </a:lnTo>
                    <a:lnTo>
                      <a:pt x="1080" y="330"/>
                    </a:lnTo>
                    <a:lnTo>
                      <a:pt x="1084" y="321"/>
                    </a:lnTo>
                    <a:lnTo>
                      <a:pt x="1090" y="313"/>
                    </a:lnTo>
                    <a:lnTo>
                      <a:pt x="1095" y="304"/>
                    </a:lnTo>
                    <a:lnTo>
                      <a:pt x="1129" y="269"/>
                    </a:lnTo>
                    <a:lnTo>
                      <a:pt x="1129" y="269"/>
                    </a:lnTo>
                    <a:lnTo>
                      <a:pt x="1138" y="258"/>
                    </a:lnTo>
                    <a:lnTo>
                      <a:pt x="1144" y="246"/>
                    </a:lnTo>
                    <a:lnTo>
                      <a:pt x="1148" y="233"/>
                    </a:lnTo>
                    <a:lnTo>
                      <a:pt x="1149" y="220"/>
                    </a:lnTo>
                    <a:lnTo>
                      <a:pt x="1148" y="208"/>
                    </a:lnTo>
                    <a:lnTo>
                      <a:pt x="1144" y="195"/>
                    </a:lnTo>
                    <a:lnTo>
                      <a:pt x="1138" y="183"/>
                    </a:lnTo>
                    <a:lnTo>
                      <a:pt x="1130" y="172"/>
                    </a:lnTo>
                    <a:lnTo>
                      <a:pt x="993" y="23"/>
                    </a:lnTo>
                    <a:lnTo>
                      <a:pt x="993" y="23"/>
                    </a:lnTo>
                    <a:lnTo>
                      <a:pt x="983" y="13"/>
                    </a:lnTo>
                    <a:lnTo>
                      <a:pt x="972" y="7"/>
                    </a:lnTo>
                    <a:lnTo>
                      <a:pt x="959" y="2"/>
                    </a:lnTo>
                    <a:lnTo>
                      <a:pt x="946" y="0"/>
                    </a:lnTo>
                    <a:lnTo>
                      <a:pt x="933" y="0"/>
                    </a:lnTo>
                    <a:lnTo>
                      <a:pt x="920" y="2"/>
                    </a:lnTo>
                    <a:lnTo>
                      <a:pt x="908" y="7"/>
                    </a:lnTo>
                    <a:lnTo>
                      <a:pt x="896" y="15"/>
                    </a:lnTo>
                    <a:lnTo>
                      <a:pt x="864" y="42"/>
                    </a:lnTo>
                    <a:lnTo>
                      <a:pt x="864" y="42"/>
                    </a:lnTo>
                    <a:lnTo>
                      <a:pt x="852" y="49"/>
                    </a:lnTo>
                    <a:lnTo>
                      <a:pt x="845" y="52"/>
                    </a:lnTo>
                    <a:lnTo>
                      <a:pt x="839" y="55"/>
                    </a:lnTo>
                    <a:lnTo>
                      <a:pt x="832" y="56"/>
                    </a:lnTo>
                    <a:lnTo>
                      <a:pt x="824" y="57"/>
                    </a:lnTo>
                    <a:lnTo>
                      <a:pt x="810" y="57"/>
                    </a:lnTo>
                    <a:lnTo>
                      <a:pt x="810" y="57"/>
                    </a:lnTo>
                    <a:lnTo>
                      <a:pt x="708" y="44"/>
                    </a:lnTo>
                    <a:lnTo>
                      <a:pt x="708" y="44"/>
                    </a:lnTo>
                    <a:lnTo>
                      <a:pt x="685" y="43"/>
                    </a:lnTo>
                    <a:lnTo>
                      <a:pt x="662" y="43"/>
                    </a:lnTo>
                    <a:lnTo>
                      <a:pt x="639" y="45"/>
                    </a:lnTo>
                    <a:lnTo>
                      <a:pt x="618" y="50"/>
                    </a:lnTo>
                    <a:lnTo>
                      <a:pt x="596" y="57"/>
                    </a:lnTo>
                    <a:lnTo>
                      <a:pt x="575" y="67"/>
                    </a:lnTo>
                    <a:lnTo>
                      <a:pt x="555" y="77"/>
                    </a:lnTo>
                    <a:lnTo>
                      <a:pt x="535" y="92"/>
                    </a:lnTo>
                    <a:lnTo>
                      <a:pt x="535" y="92"/>
                    </a:lnTo>
                    <a:lnTo>
                      <a:pt x="434" y="169"/>
                    </a:lnTo>
                    <a:lnTo>
                      <a:pt x="333" y="247"/>
                    </a:lnTo>
                    <a:lnTo>
                      <a:pt x="333" y="247"/>
                    </a:lnTo>
                    <a:lnTo>
                      <a:pt x="323" y="257"/>
                    </a:lnTo>
                    <a:lnTo>
                      <a:pt x="316" y="267"/>
                    </a:lnTo>
                    <a:lnTo>
                      <a:pt x="311" y="278"/>
                    </a:lnTo>
                    <a:lnTo>
                      <a:pt x="310" y="288"/>
                    </a:lnTo>
                    <a:lnTo>
                      <a:pt x="311" y="298"/>
                    </a:lnTo>
                    <a:lnTo>
                      <a:pt x="314" y="308"/>
                    </a:lnTo>
                    <a:lnTo>
                      <a:pt x="320" y="316"/>
                    </a:lnTo>
                    <a:lnTo>
                      <a:pt x="327" y="323"/>
                    </a:lnTo>
                    <a:lnTo>
                      <a:pt x="336" y="329"/>
                    </a:lnTo>
                    <a:lnTo>
                      <a:pt x="346" y="335"/>
                    </a:lnTo>
                    <a:lnTo>
                      <a:pt x="358" y="338"/>
                    </a:lnTo>
                    <a:lnTo>
                      <a:pt x="371" y="340"/>
                    </a:lnTo>
                    <a:lnTo>
                      <a:pt x="386" y="339"/>
                    </a:lnTo>
                    <a:lnTo>
                      <a:pt x="400" y="336"/>
                    </a:lnTo>
                    <a:lnTo>
                      <a:pt x="414" y="332"/>
                    </a:lnTo>
                    <a:lnTo>
                      <a:pt x="430" y="323"/>
                    </a:lnTo>
                    <a:lnTo>
                      <a:pt x="576" y="233"/>
                    </a:lnTo>
                    <a:lnTo>
                      <a:pt x="576" y="233"/>
                    </a:lnTo>
                    <a:lnTo>
                      <a:pt x="584" y="228"/>
                    </a:lnTo>
                    <a:lnTo>
                      <a:pt x="593" y="225"/>
                    </a:lnTo>
                    <a:lnTo>
                      <a:pt x="601" y="223"/>
                    </a:lnTo>
                    <a:lnTo>
                      <a:pt x="609" y="222"/>
                    </a:lnTo>
                    <a:lnTo>
                      <a:pt x="618" y="222"/>
                    </a:lnTo>
                    <a:lnTo>
                      <a:pt x="626" y="222"/>
                    </a:lnTo>
                    <a:lnTo>
                      <a:pt x="634" y="225"/>
                    </a:lnTo>
                    <a:lnTo>
                      <a:pt x="643" y="228"/>
                    </a:lnTo>
                    <a:lnTo>
                      <a:pt x="643" y="228"/>
                    </a:lnTo>
                    <a:lnTo>
                      <a:pt x="653" y="232"/>
                    </a:lnTo>
                    <a:lnTo>
                      <a:pt x="665" y="235"/>
                    </a:lnTo>
                    <a:lnTo>
                      <a:pt x="677" y="238"/>
                    </a:lnTo>
                    <a:lnTo>
                      <a:pt x="689" y="239"/>
                    </a:lnTo>
                    <a:lnTo>
                      <a:pt x="701" y="240"/>
                    </a:lnTo>
                    <a:lnTo>
                      <a:pt x="713" y="240"/>
                    </a:lnTo>
                    <a:lnTo>
                      <a:pt x="725" y="239"/>
                    </a:lnTo>
                    <a:lnTo>
                      <a:pt x="735" y="238"/>
                    </a:lnTo>
                    <a:lnTo>
                      <a:pt x="735" y="238"/>
                    </a:lnTo>
                    <a:lnTo>
                      <a:pt x="744" y="237"/>
                    </a:lnTo>
                    <a:lnTo>
                      <a:pt x="752" y="237"/>
                    </a:lnTo>
                    <a:lnTo>
                      <a:pt x="760" y="237"/>
                    </a:lnTo>
                    <a:lnTo>
                      <a:pt x="769" y="239"/>
                    </a:lnTo>
                    <a:lnTo>
                      <a:pt x="776" y="241"/>
                    </a:lnTo>
                    <a:lnTo>
                      <a:pt x="783" y="246"/>
                    </a:lnTo>
                    <a:lnTo>
                      <a:pt x="790" y="251"/>
                    </a:lnTo>
                    <a:lnTo>
                      <a:pt x="797" y="256"/>
                    </a:lnTo>
                    <a:lnTo>
                      <a:pt x="797" y="256"/>
                    </a:lnTo>
                    <a:close/>
                  </a:path>
                </a:pathLst>
              </a:custGeom>
              <a:solidFill>
                <a:schemeClr val="bg1">
                  <a:lumMod val="100000"/>
                </a:schemeClr>
              </a:solidFill>
              <a:ln>
                <a:noFill/>
              </a:ln>
            </p:spPr>
            <p:txBody>
              <a:bodyPr anchor="ctr"/>
              <a:lstStyle/>
              <a:p>
                <a:pPr algn="ctr"/>
                <a:endParaRPr/>
              </a:p>
            </p:txBody>
          </p:sp>
          <p:sp>
            <p:nvSpPr>
              <p:cNvPr id="11" name="Freeform: Shape 16"/>
              <p:cNvSpPr>
                <a:spLocks/>
              </p:cNvSpPr>
              <p:nvPr/>
            </p:nvSpPr>
            <p:spPr bwMode="auto">
              <a:xfrm>
                <a:off x="7826670" y="3368320"/>
                <a:ext cx="508539" cy="676199"/>
              </a:xfrm>
              <a:custGeom>
                <a:avLst/>
                <a:gdLst>
                  <a:gd name="T0" fmla="*/ 560 w 915"/>
                  <a:gd name="T1" fmla="*/ 881 h 1218"/>
                  <a:gd name="T2" fmla="*/ 900 w 915"/>
                  <a:gd name="T3" fmla="*/ 652 h 1218"/>
                  <a:gd name="T4" fmla="*/ 887 w 915"/>
                  <a:gd name="T5" fmla="*/ 898 h 1218"/>
                  <a:gd name="T6" fmla="*/ 379 w 915"/>
                  <a:gd name="T7" fmla="*/ 67 h 1218"/>
                  <a:gd name="T8" fmla="*/ 380 w 915"/>
                  <a:gd name="T9" fmla="*/ 54 h 1218"/>
                  <a:gd name="T10" fmla="*/ 391 w 915"/>
                  <a:gd name="T11" fmla="*/ 30 h 1218"/>
                  <a:gd name="T12" fmla="*/ 409 w 915"/>
                  <a:gd name="T13" fmla="*/ 12 h 1218"/>
                  <a:gd name="T14" fmla="*/ 433 w 915"/>
                  <a:gd name="T15" fmla="*/ 1 h 1218"/>
                  <a:gd name="T16" fmla="*/ 446 w 915"/>
                  <a:gd name="T17" fmla="*/ 0 h 1218"/>
                  <a:gd name="T18" fmla="*/ 472 w 915"/>
                  <a:gd name="T19" fmla="*/ 5 h 1218"/>
                  <a:gd name="T20" fmla="*/ 493 w 915"/>
                  <a:gd name="T21" fmla="*/ 19 h 1218"/>
                  <a:gd name="T22" fmla="*/ 508 w 915"/>
                  <a:gd name="T23" fmla="*/ 41 h 1218"/>
                  <a:gd name="T24" fmla="*/ 512 w 915"/>
                  <a:gd name="T25" fmla="*/ 67 h 1218"/>
                  <a:gd name="T26" fmla="*/ 379 w 915"/>
                  <a:gd name="T27" fmla="*/ 161 h 1218"/>
                  <a:gd name="T28" fmla="*/ 379 w 915"/>
                  <a:gd name="T29" fmla="*/ 67 h 1218"/>
                  <a:gd name="T30" fmla="*/ 512 w 915"/>
                  <a:gd name="T31" fmla="*/ 1103 h 1218"/>
                  <a:gd name="T32" fmla="*/ 514 w 915"/>
                  <a:gd name="T33" fmla="*/ 1107 h 1218"/>
                  <a:gd name="T34" fmla="*/ 518 w 915"/>
                  <a:gd name="T35" fmla="*/ 1116 h 1218"/>
                  <a:gd name="T36" fmla="*/ 528 w 915"/>
                  <a:gd name="T37" fmla="*/ 1122 h 1218"/>
                  <a:gd name="T38" fmla="*/ 568 w 915"/>
                  <a:gd name="T39" fmla="*/ 1122 h 1218"/>
                  <a:gd name="T40" fmla="*/ 579 w 915"/>
                  <a:gd name="T41" fmla="*/ 1124 h 1218"/>
                  <a:gd name="T42" fmla="*/ 598 w 915"/>
                  <a:gd name="T43" fmla="*/ 1132 h 1218"/>
                  <a:gd name="T44" fmla="*/ 613 w 915"/>
                  <a:gd name="T45" fmla="*/ 1146 h 1218"/>
                  <a:gd name="T46" fmla="*/ 621 w 915"/>
                  <a:gd name="T47" fmla="*/ 1165 h 1218"/>
                  <a:gd name="T48" fmla="*/ 622 w 915"/>
                  <a:gd name="T49" fmla="*/ 1218 h 1218"/>
                  <a:gd name="T50" fmla="*/ 270 w 915"/>
                  <a:gd name="T51" fmla="*/ 1176 h 1218"/>
                  <a:gd name="T52" fmla="*/ 271 w 915"/>
                  <a:gd name="T53" fmla="*/ 1165 h 1218"/>
                  <a:gd name="T54" fmla="*/ 279 w 915"/>
                  <a:gd name="T55" fmla="*/ 1146 h 1218"/>
                  <a:gd name="T56" fmla="*/ 294 w 915"/>
                  <a:gd name="T57" fmla="*/ 1132 h 1218"/>
                  <a:gd name="T58" fmla="*/ 313 w 915"/>
                  <a:gd name="T59" fmla="*/ 1124 h 1218"/>
                  <a:gd name="T60" fmla="*/ 360 w 915"/>
                  <a:gd name="T61" fmla="*/ 1122 h 1218"/>
                  <a:gd name="T62" fmla="*/ 364 w 915"/>
                  <a:gd name="T63" fmla="*/ 1122 h 1218"/>
                  <a:gd name="T64" fmla="*/ 375 w 915"/>
                  <a:gd name="T65" fmla="*/ 1116 h 1218"/>
                  <a:gd name="T66" fmla="*/ 379 w 915"/>
                  <a:gd name="T67" fmla="*/ 1107 h 1218"/>
                  <a:gd name="T68" fmla="*/ 379 w 915"/>
                  <a:gd name="T69" fmla="*/ 504 h 1218"/>
                  <a:gd name="T70" fmla="*/ 512 w 915"/>
                  <a:gd name="T71" fmla="*/ 497 h 1218"/>
                  <a:gd name="T72" fmla="*/ 89 w 915"/>
                  <a:gd name="T73" fmla="*/ 856 h 1218"/>
                  <a:gd name="T74" fmla="*/ 102 w 915"/>
                  <a:gd name="T75" fmla="*/ 610 h 1218"/>
                  <a:gd name="T76" fmla="*/ 332 w 915"/>
                  <a:gd name="T77" fmla="*/ 869 h 1218"/>
                  <a:gd name="T78" fmla="*/ 15 w 915"/>
                  <a:gd name="T79" fmla="*/ 228 h 1218"/>
                  <a:gd name="T80" fmla="*/ 814 w 915"/>
                  <a:gd name="T81" fmla="*/ 186 h 1218"/>
                  <a:gd name="T82" fmla="*/ 827 w 915"/>
                  <a:gd name="T83" fmla="*/ 433 h 1218"/>
                  <a:gd name="T84" fmla="*/ 29 w 915"/>
                  <a:gd name="T85" fmla="*/ 476 h 1218"/>
                  <a:gd name="T86" fmla="*/ 15 w 915"/>
                  <a:gd name="T87" fmla="*/ 22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5" h="1218">
                    <a:moveTo>
                      <a:pt x="887" y="898"/>
                    </a:moveTo>
                    <a:lnTo>
                      <a:pt x="560" y="881"/>
                    </a:lnTo>
                    <a:lnTo>
                      <a:pt x="560" y="634"/>
                    </a:lnTo>
                    <a:lnTo>
                      <a:pt x="900" y="652"/>
                    </a:lnTo>
                    <a:lnTo>
                      <a:pt x="799" y="769"/>
                    </a:lnTo>
                    <a:lnTo>
                      <a:pt x="887" y="898"/>
                    </a:lnTo>
                    <a:lnTo>
                      <a:pt x="887" y="898"/>
                    </a:lnTo>
                    <a:close/>
                    <a:moveTo>
                      <a:pt x="379" y="67"/>
                    </a:moveTo>
                    <a:lnTo>
                      <a:pt x="379" y="67"/>
                    </a:lnTo>
                    <a:lnTo>
                      <a:pt x="380" y="54"/>
                    </a:lnTo>
                    <a:lnTo>
                      <a:pt x="385" y="41"/>
                    </a:lnTo>
                    <a:lnTo>
                      <a:pt x="391" y="30"/>
                    </a:lnTo>
                    <a:lnTo>
                      <a:pt x="399" y="19"/>
                    </a:lnTo>
                    <a:lnTo>
                      <a:pt x="409" y="12"/>
                    </a:lnTo>
                    <a:lnTo>
                      <a:pt x="420" y="5"/>
                    </a:lnTo>
                    <a:lnTo>
                      <a:pt x="433" y="1"/>
                    </a:lnTo>
                    <a:lnTo>
                      <a:pt x="446" y="0"/>
                    </a:lnTo>
                    <a:lnTo>
                      <a:pt x="446" y="0"/>
                    </a:lnTo>
                    <a:lnTo>
                      <a:pt x="460" y="1"/>
                    </a:lnTo>
                    <a:lnTo>
                      <a:pt x="472" y="5"/>
                    </a:lnTo>
                    <a:lnTo>
                      <a:pt x="484" y="12"/>
                    </a:lnTo>
                    <a:lnTo>
                      <a:pt x="493" y="19"/>
                    </a:lnTo>
                    <a:lnTo>
                      <a:pt x="502" y="30"/>
                    </a:lnTo>
                    <a:lnTo>
                      <a:pt x="508" y="41"/>
                    </a:lnTo>
                    <a:lnTo>
                      <a:pt x="511" y="54"/>
                    </a:lnTo>
                    <a:lnTo>
                      <a:pt x="512" y="67"/>
                    </a:lnTo>
                    <a:lnTo>
                      <a:pt x="512" y="155"/>
                    </a:lnTo>
                    <a:lnTo>
                      <a:pt x="379" y="161"/>
                    </a:lnTo>
                    <a:lnTo>
                      <a:pt x="379" y="67"/>
                    </a:lnTo>
                    <a:lnTo>
                      <a:pt x="379" y="67"/>
                    </a:lnTo>
                    <a:close/>
                    <a:moveTo>
                      <a:pt x="512" y="497"/>
                    </a:moveTo>
                    <a:lnTo>
                      <a:pt x="512" y="1103"/>
                    </a:lnTo>
                    <a:lnTo>
                      <a:pt x="512" y="1103"/>
                    </a:lnTo>
                    <a:lnTo>
                      <a:pt x="514" y="1107"/>
                    </a:lnTo>
                    <a:lnTo>
                      <a:pt x="515" y="1111"/>
                    </a:lnTo>
                    <a:lnTo>
                      <a:pt x="518" y="1116"/>
                    </a:lnTo>
                    <a:lnTo>
                      <a:pt x="524" y="1121"/>
                    </a:lnTo>
                    <a:lnTo>
                      <a:pt x="528" y="1122"/>
                    </a:lnTo>
                    <a:lnTo>
                      <a:pt x="531" y="1122"/>
                    </a:lnTo>
                    <a:lnTo>
                      <a:pt x="568" y="1122"/>
                    </a:lnTo>
                    <a:lnTo>
                      <a:pt x="568" y="1122"/>
                    </a:lnTo>
                    <a:lnTo>
                      <a:pt x="579" y="1124"/>
                    </a:lnTo>
                    <a:lnTo>
                      <a:pt x="590" y="1127"/>
                    </a:lnTo>
                    <a:lnTo>
                      <a:pt x="598" y="1132"/>
                    </a:lnTo>
                    <a:lnTo>
                      <a:pt x="606" y="1138"/>
                    </a:lnTo>
                    <a:lnTo>
                      <a:pt x="613" y="1146"/>
                    </a:lnTo>
                    <a:lnTo>
                      <a:pt x="618" y="1156"/>
                    </a:lnTo>
                    <a:lnTo>
                      <a:pt x="621" y="1165"/>
                    </a:lnTo>
                    <a:lnTo>
                      <a:pt x="622" y="1176"/>
                    </a:lnTo>
                    <a:lnTo>
                      <a:pt x="622" y="1218"/>
                    </a:lnTo>
                    <a:lnTo>
                      <a:pt x="270" y="1218"/>
                    </a:lnTo>
                    <a:lnTo>
                      <a:pt x="270" y="1176"/>
                    </a:lnTo>
                    <a:lnTo>
                      <a:pt x="270" y="1176"/>
                    </a:lnTo>
                    <a:lnTo>
                      <a:pt x="271" y="1165"/>
                    </a:lnTo>
                    <a:lnTo>
                      <a:pt x="275" y="1156"/>
                    </a:lnTo>
                    <a:lnTo>
                      <a:pt x="279" y="1146"/>
                    </a:lnTo>
                    <a:lnTo>
                      <a:pt x="285" y="1138"/>
                    </a:lnTo>
                    <a:lnTo>
                      <a:pt x="294" y="1132"/>
                    </a:lnTo>
                    <a:lnTo>
                      <a:pt x="303" y="1127"/>
                    </a:lnTo>
                    <a:lnTo>
                      <a:pt x="313" y="1124"/>
                    </a:lnTo>
                    <a:lnTo>
                      <a:pt x="323" y="1122"/>
                    </a:lnTo>
                    <a:lnTo>
                      <a:pt x="360" y="1122"/>
                    </a:lnTo>
                    <a:lnTo>
                      <a:pt x="360" y="1122"/>
                    </a:lnTo>
                    <a:lnTo>
                      <a:pt x="364" y="1122"/>
                    </a:lnTo>
                    <a:lnTo>
                      <a:pt x="367" y="1121"/>
                    </a:lnTo>
                    <a:lnTo>
                      <a:pt x="375" y="1116"/>
                    </a:lnTo>
                    <a:lnTo>
                      <a:pt x="378" y="1111"/>
                    </a:lnTo>
                    <a:lnTo>
                      <a:pt x="379" y="1107"/>
                    </a:lnTo>
                    <a:lnTo>
                      <a:pt x="379" y="1103"/>
                    </a:lnTo>
                    <a:lnTo>
                      <a:pt x="379" y="504"/>
                    </a:lnTo>
                    <a:lnTo>
                      <a:pt x="512" y="497"/>
                    </a:lnTo>
                    <a:lnTo>
                      <a:pt x="512" y="497"/>
                    </a:lnTo>
                    <a:close/>
                    <a:moveTo>
                      <a:pt x="332" y="869"/>
                    </a:moveTo>
                    <a:lnTo>
                      <a:pt x="89" y="856"/>
                    </a:lnTo>
                    <a:lnTo>
                      <a:pt x="0" y="728"/>
                    </a:lnTo>
                    <a:lnTo>
                      <a:pt x="102" y="610"/>
                    </a:lnTo>
                    <a:lnTo>
                      <a:pt x="332" y="622"/>
                    </a:lnTo>
                    <a:lnTo>
                      <a:pt x="332" y="869"/>
                    </a:lnTo>
                    <a:lnTo>
                      <a:pt x="332" y="869"/>
                    </a:lnTo>
                    <a:close/>
                    <a:moveTo>
                      <a:pt x="15" y="228"/>
                    </a:moveTo>
                    <a:lnTo>
                      <a:pt x="415" y="207"/>
                    </a:lnTo>
                    <a:lnTo>
                      <a:pt x="814" y="186"/>
                    </a:lnTo>
                    <a:lnTo>
                      <a:pt x="915" y="304"/>
                    </a:lnTo>
                    <a:lnTo>
                      <a:pt x="827" y="433"/>
                    </a:lnTo>
                    <a:lnTo>
                      <a:pt x="428" y="454"/>
                    </a:lnTo>
                    <a:lnTo>
                      <a:pt x="29" y="476"/>
                    </a:lnTo>
                    <a:lnTo>
                      <a:pt x="118" y="346"/>
                    </a:lnTo>
                    <a:lnTo>
                      <a:pt x="15" y="228"/>
                    </a:lnTo>
                    <a:lnTo>
                      <a:pt x="15" y="228"/>
                    </a:lnTo>
                    <a:close/>
                  </a:path>
                </a:pathLst>
              </a:custGeom>
              <a:solidFill>
                <a:schemeClr val="bg1">
                  <a:lumMod val="100000"/>
                </a:schemeClr>
              </a:solidFill>
              <a:ln>
                <a:noFill/>
              </a:ln>
            </p:spPr>
            <p:txBody>
              <a:bodyPr anchor="ctr"/>
              <a:lstStyle/>
              <a:p>
                <a:pPr algn="ctr"/>
                <a:endParaRPr/>
              </a:p>
            </p:txBody>
          </p:sp>
        </p:grpSp>
      </p:grpSp>
      <p:sp>
        <p:nvSpPr>
          <p:cNvPr id="27" name="文本框 26"/>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28" name="组合 27"/>
          <p:cNvGrpSpPr/>
          <p:nvPr/>
        </p:nvGrpSpPr>
        <p:grpSpPr>
          <a:xfrm>
            <a:off x="1844241" y="3642394"/>
            <a:ext cx="2454998" cy="1312246"/>
            <a:chOff x="6585160" y="1678126"/>
            <a:chExt cx="2454998" cy="1312246"/>
          </a:xfrm>
        </p:grpSpPr>
        <p:sp>
          <p:nvSpPr>
            <p:cNvPr id="29" name="矩形 28"/>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0" name="矩形 29"/>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1" name="组合 30"/>
          <p:cNvGrpSpPr/>
          <p:nvPr/>
        </p:nvGrpSpPr>
        <p:grpSpPr>
          <a:xfrm>
            <a:off x="7869677" y="3642394"/>
            <a:ext cx="2454998" cy="1312246"/>
            <a:chOff x="6585160" y="1678126"/>
            <a:chExt cx="2454998" cy="1312246"/>
          </a:xfrm>
        </p:grpSpPr>
        <p:sp>
          <p:nvSpPr>
            <p:cNvPr id="32" name="矩形 31"/>
            <p:cNvSpPr/>
            <p:nvPr/>
          </p:nvSpPr>
          <p:spPr>
            <a:xfrm>
              <a:off x="6585160" y="2030750"/>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3" name="矩形 32"/>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1999798329"/>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28"/>
                                            </p:tgtEl>
                                            <p:attrNameLst>
                                              <p:attrName>style.visibility</p:attrName>
                                            </p:attrNameLst>
                                          </p:cBhvr>
                                          <p:to>
                                            <p:strVal val="visible"/>
                                          </p:to>
                                        </p:set>
                                        <p:anim calcmode="lin" valueType="num" p14:bounceEnd="60000">
                                          <p:cBhvr additive="base">
                                            <p:cTn id="7" dur="10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31"/>
                                            </p:tgtEl>
                                            <p:attrNameLst>
                                              <p:attrName>style.visibility</p:attrName>
                                            </p:attrNameLst>
                                          </p:cBhvr>
                                          <p:to>
                                            <p:strVal val="visible"/>
                                          </p:to>
                                        </p:set>
                                        <p:anim calcmode="lin" valueType="num" p14:bounceEnd="60000">
                                          <p:cBhvr additive="base">
                                            <p:cTn id="11" dur="1000" fill="hold"/>
                                            <p:tgtEl>
                                              <p:spTgt spid="31"/>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1+#ppt_w/2"/>
                                              </p:val>
                                            </p:tav>
                                            <p:tav tm="100000">
                                              <p:val>
                                                <p:strVal val="#ppt_x"/>
                                              </p:val>
                                            </p:tav>
                                          </p:tavLst>
                                        </p:anim>
                                        <p:anim calcmode="lin" valueType="num">
                                          <p:cBhvr additive="base">
                                            <p:cTn id="8" dur="10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1000" fill="hold"/>
                                            <p:tgtEl>
                                              <p:spTgt spid="31"/>
                                            </p:tgtEl>
                                            <p:attrNameLst>
                                              <p:attrName>ppt_x</p:attrName>
                                            </p:attrNameLst>
                                          </p:cBhvr>
                                          <p:tavLst>
                                            <p:tav tm="0">
                                              <p:val>
                                                <p:strVal val="1+#ppt_w/2"/>
                                              </p:val>
                                            </p:tav>
                                            <p:tav tm="100000">
                                              <p:val>
                                                <p:strVal val="#ppt_x"/>
                                              </p:val>
                                            </p:tav>
                                          </p:tavLst>
                                        </p:anim>
                                        <p:anim calcmode="lin" valueType="num">
                                          <p:cBhvr additive="base">
                                            <p:cTn id="1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2623225" y="2441641"/>
            <a:ext cx="6970915" cy="3852157"/>
            <a:chOff x="2603769" y="2395967"/>
            <a:chExt cx="6970915" cy="4462036"/>
          </a:xfrm>
          <a:solidFill>
            <a:schemeClr val="tx1">
              <a:lumMod val="75000"/>
              <a:lumOff val="25000"/>
            </a:schemeClr>
          </a:solidFill>
        </p:grpSpPr>
        <p:sp>
          <p:nvSpPr>
            <p:cNvPr id="19" name="Freeform: Shape 17"/>
            <p:cNvSpPr/>
            <p:nvPr/>
          </p:nvSpPr>
          <p:spPr>
            <a:xfrm rot="16200000" flipH="1">
              <a:off x="7854297" y="5137616"/>
              <a:ext cx="686250" cy="27545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30" y="840"/>
                  </a:lnTo>
                  <a:lnTo>
                    <a:pt x="21600" y="21600"/>
                  </a:lnTo>
                  <a:lnTo>
                    <a:pt x="21591" y="15894"/>
                  </a:lnTo>
                  <a:lnTo>
                    <a:pt x="0" y="0"/>
                  </a:lnTo>
                  <a:close/>
                </a:path>
              </a:pathLst>
            </a:custGeom>
            <a:grpFill/>
            <a:ln w="12700" cap="flat">
              <a:noFill/>
              <a:miter lim="400000"/>
            </a:ln>
            <a:effectLst/>
          </p:spPr>
          <p:txBody>
            <a:bodyPr anchor="ctr"/>
            <a:lstStyle/>
            <a:p>
              <a:pPr algn="ctr"/>
              <a:endParaRPr/>
            </a:p>
          </p:txBody>
        </p:sp>
        <p:sp>
          <p:nvSpPr>
            <p:cNvPr id="20" name="Arrow: Right 18"/>
            <p:cNvSpPr/>
            <p:nvPr/>
          </p:nvSpPr>
          <p:spPr>
            <a:xfrm rot="16200000">
              <a:off x="5976554" y="5147695"/>
              <a:ext cx="1796085" cy="253966"/>
            </a:xfrm>
            <a:prstGeom prst="rightArrow">
              <a:avLst>
                <a:gd name="adj1" fmla="val 42611"/>
                <a:gd name="adj2" fmla="val 85179"/>
              </a:avLst>
            </a:prstGeom>
            <a:grpFill/>
            <a:ln w="12700" cap="flat">
              <a:noFill/>
              <a:miter lim="400000"/>
            </a:ln>
            <a:effectLst/>
          </p:spPr>
          <p:txBody>
            <a:bodyPr anchor="ctr"/>
            <a:lstStyle/>
            <a:p>
              <a:pPr algn="ctr"/>
              <a:endParaRPr/>
            </a:p>
          </p:txBody>
        </p:sp>
        <p:sp>
          <p:nvSpPr>
            <p:cNvPr id="21" name="Freeform: Shape 15"/>
            <p:cNvSpPr/>
            <p:nvPr/>
          </p:nvSpPr>
          <p:spPr>
            <a:xfrm rot="16200000" flipH="1">
              <a:off x="6874736" y="5707022"/>
              <a:ext cx="685109" cy="1616852"/>
            </a:xfrm>
            <a:custGeom>
              <a:avLst/>
              <a:gdLst/>
              <a:ahLst/>
              <a:cxnLst>
                <a:cxn ang="0">
                  <a:pos x="wd2" y="hd2"/>
                </a:cxn>
                <a:cxn ang="5400000">
                  <a:pos x="wd2" y="hd2"/>
                </a:cxn>
                <a:cxn ang="10800000">
                  <a:pos x="wd2" y="hd2"/>
                </a:cxn>
                <a:cxn ang="16200000">
                  <a:pos x="wd2" y="hd2"/>
                </a:cxn>
              </a:cxnLst>
              <a:rect l="0" t="0" r="r" b="b"/>
              <a:pathLst>
                <a:path w="21600" h="21600" extrusionOk="0">
                  <a:moveTo>
                    <a:pt x="4" y="0"/>
                  </a:moveTo>
                  <a:lnTo>
                    <a:pt x="0" y="1391"/>
                  </a:lnTo>
                  <a:lnTo>
                    <a:pt x="21600" y="21600"/>
                  </a:lnTo>
                  <a:lnTo>
                    <a:pt x="21600" y="12014"/>
                  </a:lnTo>
                  <a:lnTo>
                    <a:pt x="4" y="0"/>
                  </a:lnTo>
                  <a:close/>
                </a:path>
              </a:pathLst>
            </a:custGeom>
            <a:grpFill/>
            <a:ln w="12700" cap="flat">
              <a:noFill/>
              <a:miter lim="400000"/>
            </a:ln>
            <a:effectLst/>
          </p:spPr>
          <p:txBody>
            <a:bodyPr anchor="ctr"/>
            <a:lstStyle/>
            <a:p>
              <a:pPr algn="ctr"/>
              <a:endParaRPr/>
            </a:p>
          </p:txBody>
        </p:sp>
        <p:sp>
          <p:nvSpPr>
            <p:cNvPr id="22" name="Arrow: Right 16"/>
            <p:cNvSpPr/>
            <p:nvPr/>
          </p:nvSpPr>
          <p:spPr>
            <a:xfrm rot="16200000">
              <a:off x="5116084" y="4700840"/>
              <a:ext cx="2689797" cy="253966"/>
            </a:xfrm>
            <a:prstGeom prst="rightArrow">
              <a:avLst>
                <a:gd name="adj1" fmla="val 42611"/>
                <a:gd name="adj2" fmla="val 85179"/>
              </a:avLst>
            </a:prstGeom>
            <a:grpFill/>
            <a:ln w="12700" cap="flat">
              <a:noFill/>
              <a:miter lim="400000"/>
            </a:ln>
            <a:effectLst/>
          </p:spPr>
          <p:txBody>
            <a:bodyPr anchor="ctr"/>
            <a:lstStyle/>
            <a:p>
              <a:pPr algn="ctr"/>
              <a:endParaRPr/>
            </a:p>
          </p:txBody>
        </p:sp>
        <p:sp>
          <p:nvSpPr>
            <p:cNvPr id="23" name="Freeform: Shape 13"/>
            <p:cNvSpPr/>
            <p:nvPr/>
          </p:nvSpPr>
          <p:spPr>
            <a:xfrm rot="16200000" flipH="1">
              <a:off x="5757585" y="6153217"/>
              <a:ext cx="686983" cy="722587"/>
            </a:xfrm>
            <a:custGeom>
              <a:avLst/>
              <a:gdLst/>
              <a:ahLst/>
              <a:cxnLst>
                <a:cxn ang="0">
                  <a:pos x="wd2" y="hd2"/>
                </a:cxn>
                <a:cxn ang="5400000">
                  <a:pos x="wd2" y="hd2"/>
                </a:cxn>
                <a:cxn ang="10800000">
                  <a:pos x="wd2" y="hd2"/>
                </a:cxn>
                <a:cxn ang="16200000">
                  <a:pos x="wd2" y="hd2"/>
                </a:cxn>
              </a:cxnLst>
              <a:rect l="0" t="0" r="r" b="b"/>
              <a:pathLst>
                <a:path w="21600" h="21600" extrusionOk="0">
                  <a:moveTo>
                    <a:pt x="61" y="8656"/>
                  </a:moveTo>
                  <a:lnTo>
                    <a:pt x="21589" y="0"/>
                  </a:lnTo>
                  <a:lnTo>
                    <a:pt x="21600" y="21600"/>
                  </a:lnTo>
                  <a:lnTo>
                    <a:pt x="0" y="11830"/>
                  </a:lnTo>
                  <a:lnTo>
                    <a:pt x="61" y="8656"/>
                  </a:lnTo>
                  <a:close/>
                </a:path>
              </a:pathLst>
            </a:custGeom>
            <a:grpFill/>
            <a:ln w="12700" cap="flat">
              <a:noFill/>
              <a:miter lim="400000"/>
            </a:ln>
            <a:effectLst/>
          </p:spPr>
          <p:txBody>
            <a:bodyPr anchor="ctr"/>
            <a:lstStyle/>
            <a:p>
              <a:pPr algn="ctr"/>
              <a:endParaRPr/>
            </a:p>
          </p:txBody>
        </p:sp>
        <p:sp>
          <p:nvSpPr>
            <p:cNvPr id="24" name="Arrow: Right 14"/>
            <p:cNvSpPr/>
            <p:nvPr/>
          </p:nvSpPr>
          <p:spPr>
            <a:xfrm rot="16200000">
              <a:off x="4193550" y="4157361"/>
              <a:ext cx="3776753" cy="253966"/>
            </a:xfrm>
            <a:prstGeom prst="rightArrow">
              <a:avLst>
                <a:gd name="adj1" fmla="val 42611"/>
                <a:gd name="adj2" fmla="val 85179"/>
              </a:avLst>
            </a:prstGeom>
            <a:grpFill/>
            <a:ln w="12700" cap="flat">
              <a:noFill/>
              <a:miter lim="400000"/>
            </a:ln>
            <a:effectLst/>
          </p:spPr>
          <p:txBody>
            <a:bodyPr anchor="ctr"/>
            <a:lstStyle/>
            <a:p>
              <a:pPr algn="ctr"/>
              <a:endParaRPr/>
            </a:p>
          </p:txBody>
        </p:sp>
        <p:sp>
          <p:nvSpPr>
            <p:cNvPr id="25" name="Freeform: Shape 11"/>
            <p:cNvSpPr/>
            <p:nvPr/>
          </p:nvSpPr>
          <p:spPr>
            <a:xfrm rot="16200000" flipH="1">
              <a:off x="4605858" y="5723663"/>
              <a:ext cx="686294" cy="1582386"/>
            </a:xfrm>
            <a:custGeom>
              <a:avLst/>
              <a:gdLst/>
              <a:ahLst/>
              <a:cxnLst>
                <a:cxn ang="0">
                  <a:pos x="wd2" y="hd2"/>
                </a:cxn>
                <a:cxn ang="5400000">
                  <a:pos x="wd2" y="hd2"/>
                </a:cxn>
                <a:cxn ang="10800000">
                  <a:pos x="wd2" y="hd2"/>
                </a:cxn>
                <a:cxn ang="16200000">
                  <a:pos x="wd2" y="hd2"/>
                </a:cxn>
              </a:cxnLst>
              <a:rect l="0" t="0" r="r" b="b"/>
              <a:pathLst>
                <a:path w="21600" h="21600" extrusionOk="0">
                  <a:moveTo>
                    <a:pt x="27" y="20157"/>
                  </a:moveTo>
                  <a:lnTo>
                    <a:pt x="21588" y="0"/>
                  </a:lnTo>
                  <a:lnTo>
                    <a:pt x="21600" y="9767"/>
                  </a:lnTo>
                  <a:lnTo>
                    <a:pt x="0" y="21600"/>
                  </a:lnTo>
                  <a:lnTo>
                    <a:pt x="27" y="20157"/>
                  </a:lnTo>
                  <a:close/>
                </a:path>
              </a:pathLst>
            </a:custGeom>
            <a:grpFill/>
            <a:ln w="12700" cap="flat">
              <a:noFill/>
              <a:miter lim="400000"/>
            </a:ln>
            <a:effectLst/>
          </p:spPr>
          <p:txBody>
            <a:bodyPr anchor="ctr"/>
            <a:lstStyle/>
            <a:p>
              <a:pPr algn="ctr"/>
              <a:endParaRPr/>
            </a:p>
          </p:txBody>
        </p:sp>
        <p:sp>
          <p:nvSpPr>
            <p:cNvPr id="26" name="Arrow: Right 12"/>
            <p:cNvSpPr/>
            <p:nvPr/>
          </p:nvSpPr>
          <p:spPr>
            <a:xfrm rot="16200000">
              <a:off x="4340019" y="4700839"/>
              <a:ext cx="2689797" cy="253966"/>
            </a:xfrm>
            <a:prstGeom prst="rightArrow">
              <a:avLst>
                <a:gd name="adj1" fmla="val 42611"/>
                <a:gd name="adj2" fmla="val 85179"/>
              </a:avLst>
            </a:prstGeom>
            <a:grpFill/>
            <a:ln w="12700" cap="flat">
              <a:noFill/>
              <a:miter lim="400000"/>
            </a:ln>
            <a:effectLst/>
          </p:spPr>
          <p:txBody>
            <a:bodyPr anchor="ctr"/>
            <a:lstStyle/>
            <a:p>
              <a:pPr algn="ctr"/>
              <a:endParaRPr/>
            </a:p>
          </p:txBody>
        </p:sp>
        <p:sp>
          <p:nvSpPr>
            <p:cNvPr id="27" name="Freeform: Shape 9"/>
            <p:cNvSpPr/>
            <p:nvPr/>
          </p:nvSpPr>
          <p:spPr>
            <a:xfrm rot="16200000" flipH="1">
              <a:off x="3631712" y="5142630"/>
              <a:ext cx="687430" cy="2743315"/>
            </a:xfrm>
            <a:custGeom>
              <a:avLst/>
              <a:gdLst/>
              <a:ahLst/>
              <a:cxnLst>
                <a:cxn ang="0">
                  <a:pos x="wd2" y="hd2"/>
                </a:cxn>
                <a:cxn ang="5400000">
                  <a:pos x="wd2" y="hd2"/>
                </a:cxn>
                <a:cxn ang="10800000">
                  <a:pos x="wd2" y="hd2"/>
                </a:cxn>
                <a:cxn ang="16200000">
                  <a:pos x="wd2" y="hd2"/>
                </a:cxn>
              </a:cxnLst>
              <a:rect l="0" t="0" r="r" b="b"/>
              <a:pathLst>
                <a:path w="21600" h="21600" extrusionOk="0">
                  <a:moveTo>
                    <a:pt x="0" y="20728"/>
                  </a:moveTo>
                  <a:lnTo>
                    <a:pt x="21600" y="0"/>
                  </a:lnTo>
                  <a:lnTo>
                    <a:pt x="21591" y="5658"/>
                  </a:lnTo>
                  <a:lnTo>
                    <a:pt x="48" y="21600"/>
                  </a:lnTo>
                  <a:lnTo>
                    <a:pt x="0" y="20728"/>
                  </a:lnTo>
                  <a:close/>
                </a:path>
              </a:pathLst>
            </a:custGeom>
            <a:grpFill/>
            <a:ln w="12700" cap="flat">
              <a:noFill/>
              <a:miter lim="400000"/>
            </a:ln>
            <a:effectLst/>
          </p:spPr>
          <p:txBody>
            <a:bodyPr anchor="ctr"/>
            <a:lstStyle/>
            <a:p>
              <a:pPr algn="ctr"/>
              <a:endParaRPr/>
            </a:p>
          </p:txBody>
        </p:sp>
        <p:sp>
          <p:nvSpPr>
            <p:cNvPr id="28" name="Arrow: Right 10"/>
            <p:cNvSpPr/>
            <p:nvPr/>
          </p:nvSpPr>
          <p:spPr>
            <a:xfrm rot="16200000">
              <a:off x="4391846" y="5147696"/>
              <a:ext cx="1796085" cy="253965"/>
            </a:xfrm>
            <a:prstGeom prst="rightArrow">
              <a:avLst>
                <a:gd name="adj1" fmla="val 42611"/>
                <a:gd name="adj2" fmla="val 85179"/>
              </a:avLst>
            </a:prstGeom>
            <a:grpFill/>
            <a:ln w="12700" cap="flat">
              <a:noFill/>
              <a:miter lim="400000"/>
            </a:ln>
            <a:effectLst/>
          </p:spPr>
          <p:txBody>
            <a:bodyPr anchor="ctr"/>
            <a:lstStyle/>
            <a:p>
              <a:pPr algn="ctr"/>
              <a:endParaRPr/>
            </a:p>
          </p:txBody>
        </p:sp>
      </p:grpSp>
      <p:sp>
        <p:nvSpPr>
          <p:cNvPr id="30" name="文本框 29"/>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31" name="组合 30"/>
          <p:cNvGrpSpPr/>
          <p:nvPr/>
        </p:nvGrpSpPr>
        <p:grpSpPr>
          <a:xfrm>
            <a:off x="2365163" y="2812278"/>
            <a:ext cx="2241974" cy="1331353"/>
            <a:chOff x="6691672" y="1678126"/>
            <a:chExt cx="2241974" cy="1331353"/>
          </a:xfrm>
        </p:grpSpPr>
        <p:sp>
          <p:nvSpPr>
            <p:cNvPr id="32" name="矩形 31"/>
            <p:cNvSpPr/>
            <p:nvPr/>
          </p:nvSpPr>
          <p:spPr>
            <a:xfrm>
              <a:off x="6691672" y="2030750"/>
              <a:ext cx="2241974"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3" name="矩形 32"/>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grpSp>
        <p:nvGrpSpPr>
          <p:cNvPr id="34" name="组合 33"/>
          <p:cNvGrpSpPr/>
          <p:nvPr/>
        </p:nvGrpSpPr>
        <p:grpSpPr>
          <a:xfrm>
            <a:off x="7584863" y="2812278"/>
            <a:ext cx="2241974" cy="1331353"/>
            <a:chOff x="6691672" y="1678126"/>
            <a:chExt cx="2241974" cy="1331353"/>
          </a:xfrm>
        </p:grpSpPr>
        <p:sp>
          <p:nvSpPr>
            <p:cNvPr id="35" name="矩形 34"/>
            <p:cNvSpPr/>
            <p:nvPr/>
          </p:nvSpPr>
          <p:spPr>
            <a:xfrm>
              <a:off x="6691672" y="2030750"/>
              <a:ext cx="2241974"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6" name="矩形 35"/>
            <p:cNvSpPr/>
            <p:nvPr/>
          </p:nvSpPr>
          <p:spPr>
            <a:xfrm>
              <a:off x="669167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spTree>
    <p:extLst>
      <p:ext uri="{BB962C8B-B14F-4D97-AF65-F5344CB8AC3E}">
        <p14:creationId xmlns:p14="http://schemas.microsoft.com/office/powerpoint/2010/main" val="25419386"/>
      </p:ext>
    </p:extLst>
  </p:cSld>
  <p:clrMapOvr>
    <a:masterClrMapping/>
  </p:clrMapOvr>
  <p:transition spd="slow" advTm="4000">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764611" y="2381574"/>
            <a:ext cx="4633886" cy="2766940"/>
            <a:chOff x="4928283" y="1378964"/>
            <a:chExt cx="5344188" cy="3191066"/>
          </a:xfrm>
        </p:grpSpPr>
        <p:sp>
          <p:nvSpPr>
            <p:cNvPr id="22" name="六边形 21"/>
            <p:cNvSpPr/>
            <p:nvPr/>
          </p:nvSpPr>
          <p:spPr>
            <a:xfrm rot="17100000">
              <a:off x="4859490" y="3045726"/>
              <a:ext cx="997505" cy="859919"/>
            </a:xfrm>
            <a:prstGeom prst="hexagon">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
                <a:cs typeface="+mn-ea"/>
                <a:sym typeface="+mn-lt"/>
              </a:endParaRPr>
            </a:p>
          </p:txBody>
        </p:sp>
        <p:sp>
          <p:nvSpPr>
            <p:cNvPr id="23" name="六边形 22"/>
            <p:cNvSpPr/>
            <p:nvPr/>
          </p:nvSpPr>
          <p:spPr>
            <a:xfrm rot="17100000">
              <a:off x="5820178" y="3313528"/>
              <a:ext cx="1349577" cy="1163428"/>
            </a:xfrm>
            <a:prstGeom prst="hexag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
                <a:cs typeface="+mn-ea"/>
                <a:sym typeface="+mn-lt"/>
              </a:endParaRPr>
            </a:p>
          </p:txBody>
        </p:sp>
        <p:sp>
          <p:nvSpPr>
            <p:cNvPr id="24" name="六边形 23"/>
            <p:cNvSpPr/>
            <p:nvPr/>
          </p:nvSpPr>
          <p:spPr>
            <a:xfrm rot="17100000">
              <a:off x="6833531" y="2317572"/>
              <a:ext cx="1349577" cy="1163428"/>
            </a:xfrm>
            <a:prstGeom prst="hexago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
                <a:cs typeface="+mn-ea"/>
                <a:sym typeface="+mn-lt"/>
              </a:endParaRPr>
            </a:p>
          </p:txBody>
        </p:sp>
        <p:sp>
          <p:nvSpPr>
            <p:cNvPr id="25" name="六边形 24"/>
            <p:cNvSpPr/>
            <p:nvPr/>
          </p:nvSpPr>
          <p:spPr>
            <a:xfrm rot="17100000">
              <a:off x="7811320" y="1455352"/>
              <a:ext cx="1107648" cy="954871"/>
            </a:xfrm>
            <a:prstGeom prst="hexag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
                <a:cs typeface="+mn-ea"/>
                <a:sym typeface="+mn-lt"/>
              </a:endParaRPr>
            </a:p>
          </p:txBody>
        </p:sp>
        <p:sp>
          <p:nvSpPr>
            <p:cNvPr id="26" name="六边形 25"/>
            <p:cNvSpPr/>
            <p:nvPr/>
          </p:nvSpPr>
          <p:spPr>
            <a:xfrm rot="17100000">
              <a:off x="8857052" y="1741752"/>
              <a:ext cx="1520263" cy="1310574"/>
            </a:xfrm>
            <a:prstGeom prst="hexago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00" dirty="0">
                <a:cs typeface="+mn-ea"/>
                <a:sym typeface="+mn-lt"/>
              </a:endParaRPr>
            </a:p>
          </p:txBody>
        </p:sp>
      </p:grpSp>
      <p:sp>
        <p:nvSpPr>
          <p:cNvPr id="27" name="椭圆 26"/>
          <p:cNvSpPr/>
          <p:nvPr/>
        </p:nvSpPr>
        <p:spPr>
          <a:xfrm>
            <a:off x="3991509" y="4064764"/>
            <a:ext cx="291830" cy="2918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883045" y="4327903"/>
            <a:ext cx="480040" cy="4800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5820688" y="3504356"/>
            <a:ext cx="362088" cy="3620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6598760" y="2712286"/>
            <a:ext cx="291830" cy="2918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7590284" y="3024316"/>
            <a:ext cx="480040" cy="4800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sp>
        <p:nvSpPr>
          <p:cNvPr id="34" name="矩形 33"/>
          <p:cNvSpPr/>
          <p:nvPr/>
        </p:nvSpPr>
        <p:spPr>
          <a:xfrm>
            <a:off x="3180665" y="2780753"/>
            <a:ext cx="2206030"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37" name="矩形 36"/>
          <p:cNvSpPr/>
          <p:nvPr/>
        </p:nvSpPr>
        <p:spPr>
          <a:xfrm>
            <a:off x="5833691" y="4448769"/>
            <a:ext cx="2206030"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40" name="矩形 39"/>
          <p:cNvSpPr/>
          <p:nvPr/>
        </p:nvSpPr>
        <p:spPr>
          <a:xfrm>
            <a:off x="8382227" y="3710254"/>
            <a:ext cx="1761898" cy="9787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43" name="矩形 42"/>
          <p:cNvSpPr/>
          <p:nvPr/>
        </p:nvSpPr>
        <p:spPr>
          <a:xfrm>
            <a:off x="2988008" y="1910462"/>
            <a:ext cx="3436879"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46" name="矩形 45"/>
          <p:cNvSpPr/>
          <p:nvPr/>
        </p:nvSpPr>
        <p:spPr>
          <a:xfrm>
            <a:off x="2141598" y="4688983"/>
            <a:ext cx="2206030"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Tree>
    <p:extLst>
      <p:ext uri="{BB962C8B-B14F-4D97-AF65-F5344CB8AC3E}">
        <p14:creationId xmlns:p14="http://schemas.microsoft.com/office/powerpoint/2010/main" val="951185728"/>
      </p:ext>
    </p:extLst>
  </p:cSld>
  <p:clrMapOvr>
    <a:masterClrMapping/>
  </p:clrMapOvr>
  <p:transition spd="slow" advTm="4000">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lvl="0" algn="ctr"/>
            <a:r>
              <a:rPr lang="zh-CN" altLang="en-US" sz="3200" dirty="0">
                <a:solidFill>
                  <a:prstClr val="black"/>
                </a:solidFill>
                <a:latin typeface="Agency FB" panose="020B0503020202020204" pitchFamily="34" charset="0"/>
                <a:ea typeface="时尚中黑简体" panose="01010104010101010101" pitchFamily="2" charset="-122"/>
              </a:rPr>
              <a:t>标题文字添加此处</a:t>
            </a:r>
          </a:p>
        </p:txBody>
      </p:sp>
      <p:graphicFrame>
        <p:nvGraphicFramePr>
          <p:cNvPr id="13" name="图表 12"/>
          <p:cNvGraphicFramePr/>
          <p:nvPr>
            <p:extLst>
              <p:ext uri="{D42A27DB-BD31-4B8C-83A1-F6EECF244321}">
                <p14:modId xmlns:p14="http://schemas.microsoft.com/office/powerpoint/2010/main" val="4290335967"/>
              </p:ext>
            </p:extLst>
          </p:nvPr>
        </p:nvGraphicFramePr>
        <p:xfrm>
          <a:off x="2032000" y="2109304"/>
          <a:ext cx="8128000" cy="344377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277017987"/>
      </p:ext>
    </p:extLst>
  </p:cSld>
  <p:clrMapOvr>
    <a:masterClrMapping/>
  </p:clrMapOvr>
  <p:transition spd="slow" advTm="4000">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046514" y="1574800"/>
            <a:ext cx="8098972" cy="3171372"/>
          </a:xfrm>
          <a:prstGeom prst="rect">
            <a:avLst/>
          </a:prstGeom>
          <a:solidFill>
            <a:schemeClr val="bg1">
              <a:lumMod val="95000"/>
            </a:schemeClr>
          </a:solidFill>
          <a:ln w="25400">
            <a:solidFill>
              <a:schemeClr val="bg1">
                <a:lumMod val="75000"/>
              </a:schemeClr>
            </a:solidFill>
          </a:ln>
          <a:effectLst>
            <a:outerShdw blurRad="5588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7" name="矩形 3"/>
          <p:cNvSpPr/>
          <p:nvPr/>
        </p:nvSpPr>
        <p:spPr>
          <a:xfrm>
            <a:off x="0"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1892300 h 5486400"/>
              <a:gd name="connsiteX5" fmla="*/ 0 w 2705100"/>
              <a:gd name="connsiteY5" fmla="*/ 0 h 5486400"/>
              <a:gd name="connsiteX0" fmla="*/ 0 w 2705100"/>
              <a:gd name="connsiteY0" fmla="*/ 1892300 h 5486400"/>
              <a:gd name="connsiteX1" fmla="*/ 0 w 2705100"/>
              <a:gd name="connsiteY1" fmla="*/ 0 h 5486400"/>
              <a:gd name="connsiteX2" fmla="*/ 2705100 w 2705100"/>
              <a:gd name="connsiteY2" fmla="*/ 0 h 5486400"/>
              <a:gd name="connsiteX3" fmla="*/ 2705100 w 2705100"/>
              <a:gd name="connsiteY3" fmla="*/ 5486400 h 5486400"/>
              <a:gd name="connsiteX4" fmla="*/ 0 w 2705100"/>
              <a:gd name="connsiteY4" fmla="*/ 5486400 h 5486400"/>
              <a:gd name="connsiteX5" fmla="*/ 91440 w 2705100"/>
              <a:gd name="connsiteY5"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91440 w 2705100"/>
              <a:gd name="connsiteY4"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0" y="0"/>
                </a:moveTo>
                <a:lnTo>
                  <a:pt x="2705100" y="0"/>
                </a:lnTo>
                <a:lnTo>
                  <a:pt x="2705100" y="5486400"/>
                </a:lnTo>
                <a:lnTo>
                  <a:pt x="0" y="548640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8" name="矩形 5"/>
          <p:cNvSpPr/>
          <p:nvPr/>
        </p:nvSpPr>
        <p:spPr>
          <a:xfrm>
            <a:off x="10498522"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692400 w 2705100"/>
              <a:gd name="connsiteY2" fmla="*/ 2324100 h 5486400"/>
              <a:gd name="connsiteX3" fmla="*/ 2705100 w 2705100"/>
              <a:gd name="connsiteY3" fmla="*/ 5486400 h 5486400"/>
              <a:gd name="connsiteX4" fmla="*/ 0 w 2705100"/>
              <a:gd name="connsiteY4" fmla="*/ 5486400 h 5486400"/>
              <a:gd name="connsiteX5" fmla="*/ 0 w 2705100"/>
              <a:gd name="connsiteY5" fmla="*/ 0 h 5486400"/>
              <a:gd name="connsiteX0" fmla="*/ 2692400 w 2783840"/>
              <a:gd name="connsiteY0" fmla="*/ 2324100 h 5486400"/>
              <a:gd name="connsiteX1" fmla="*/ 2705100 w 2783840"/>
              <a:gd name="connsiteY1" fmla="*/ 5486400 h 5486400"/>
              <a:gd name="connsiteX2" fmla="*/ 0 w 2783840"/>
              <a:gd name="connsiteY2" fmla="*/ 5486400 h 5486400"/>
              <a:gd name="connsiteX3" fmla="*/ 0 w 2783840"/>
              <a:gd name="connsiteY3" fmla="*/ 0 h 5486400"/>
              <a:gd name="connsiteX4" fmla="*/ 2705100 w 2783840"/>
              <a:gd name="connsiteY4" fmla="*/ 0 h 5486400"/>
              <a:gd name="connsiteX5" fmla="*/ 2783840 w 2783840"/>
              <a:gd name="connsiteY5" fmla="*/ 2415540 h 5486400"/>
              <a:gd name="connsiteX0" fmla="*/ 2692400 w 2705100"/>
              <a:gd name="connsiteY0" fmla="*/ 2324100 h 5486400"/>
              <a:gd name="connsiteX1" fmla="*/ 2705100 w 2705100"/>
              <a:gd name="connsiteY1" fmla="*/ 5486400 h 5486400"/>
              <a:gd name="connsiteX2" fmla="*/ 0 w 2705100"/>
              <a:gd name="connsiteY2" fmla="*/ 5486400 h 5486400"/>
              <a:gd name="connsiteX3" fmla="*/ 0 w 2705100"/>
              <a:gd name="connsiteY3" fmla="*/ 0 h 5486400"/>
              <a:gd name="connsiteX4" fmla="*/ 2705100 w 2705100"/>
              <a:gd name="connsiteY4" fmla="*/ 0 h 5486400"/>
              <a:gd name="connsiteX0" fmla="*/ 2705100 w 2705100"/>
              <a:gd name="connsiteY0" fmla="*/ 5486400 h 5486400"/>
              <a:gd name="connsiteX1" fmla="*/ 0 w 2705100"/>
              <a:gd name="connsiteY1" fmla="*/ 5486400 h 5486400"/>
              <a:gd name="connsiteX2" fmla="*/ 0 w 2705100"/>
              <a:gd name="connsiteY2" fmla="*/ 0 h 5486400"/>
              <a:gd name="connsiteX3" fmla="*/ 2705100 w 2705100"/>
              <a:gd name="connsiteY3" fmla="*/ 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2705100" y="5486400"/>
                </a:moveTo>
                <a:lnTo>
                  <a:pt x="0" y="5486400"/>
                </a:lnTo>
                <a:lnTo>
                  <a:pt x="0" y="0"/>
                </a:lnTo>
                <a:lnTo>
                  <a:pt x="2705100" y="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21" name="组合 20"/>
          <p:cNvGrpSpPr/>
          <p:nvPr/>
        </p:nvGrpSpPr>
        <p:grpSpPr>
          <a:xfrm>
            <a:off x="1436913" y="2845864"/>
            <a:ext cx="513128" cy="513128"/>
            <a:chOff x="2419350" y="3143250"/>
            <a:chExt cx="571500" cy="571500"/>
          </a:xfrm>
        </p:grpSpPr>
        <p:sp>
          <p:nvSpPr>
            <p:cNvPr id="22"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3" name="箭头: V 形 22"/>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24" name="组合 23"/>
          <p:cNvGrpSpPr/>
          <p:nvPr/>
        </p:nvGrpSpPr>
        <p:grpSpPr>
          <a:xfrm flipH="1">
            <a:off x="10241958" y="2845864"/>
            <a:ext cx="513128" cy="513128"/>
            <a:chOff x="2419350" y="3143250"/>
            <a:chExt cx="571500" cy="571500"/>
          </a:xfrm>
        </p:grpSpPr>
        <p:sp>
          <p:nvSpPr>
            <p:cNvPr id="25"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6" name="箭头: V 形 25"/>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27" name="文本框 26"/>
          <p:cNvSpPr txBox="1"/>
          <p:nvPr/>
        </p:nvSpPr>
        <p:spPr>
          <a:xfrm>
            <a:off x="3746643" y="2203423"/>
            <a:ext cx="4698723" cy="769441"/>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标题文字添加此处</a:t>
            </a:r>
          </a:p>
        </p:txBody>
      </p:sp>
      <p:sp>
        <p:nvSpPr>
          <p:cNvPr id="12" name="文本框 11"/>
          <p:cNvSpPr txBox="1"/>
          <p:nvPr/>
        </p:nvSpPr>
        <p:spPr>
          <a:xfrm>
            <a:off x="293647" y="1778989"/>
            <a:ext cx="1107996"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rPr>
              <a:t>0</a:t>
            </a:r>
            <a:endParaRPr kumimoji="0" lang="zh-CN" altLang="en-US"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endParaRPr>
          </a:p>
        </p:txBody>
      </p:sp>
      <p:sp>
        <p:nvSpPr>
          <p:cNvPr id="13" name="文本框 12"/>
          <p:cNvSpPr txBox="1"/>
          <p:nvPr/>
        </p:nvSpPr>
        <p:spPr>
          <a:xfrm>
            <a:off x="10837749" y="1778989"/>
            <a:ext cx="1015021"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rPr>
              <a:t>2</a:t>
            </a:r>
            <a:endParaRPr kumimoji="0" lang="zh-CN" altLang="en-US"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endParaRPr>
          </a:p>
        </p:txBody>
      </p:sp>
      <p:sp>
        <p:nvSpPr>
          <p:cNvPr id="14" name="文本框 13"/>
          <p:cNvSpPr txBox="1"/>
          <p:nvPr/>
        </p:nvSpPr>
        <p:spPr>
          <a:xfrm>
            <a:off x="3848243" y="3161592"/>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15" name="文本框 14"/>
          <p:cNvSpPr txBox="1"/>
          <p:nvPr/>
        </p:nvSpPr>
        <p:spPr>
          <a:xfrm>
            <a:off x="6226571" y="3161592"/>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20" name="文本框 19"/>
          <p:cNvSpPr txBox="1"/>
          <p:nvPr/>
        </p:nvSpPr>
        <p:spPr>
          <a:xfrm>
            <a:off x="3848243" y="3677236"/>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28" name="文本框 27"/>
          <p:cNvSpPr txBox="1"/>
          <p:nvPr/>
        </p:nvSpPr>
        <p:spPr>
          <a:xfrm>
            <a:off x="6226571" y="3677236"/>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Tree>
    <p:extLst>
      <p:ext uri="{BB962C8B-B14F-4D97-AF65-F5344CB8AC3E}">
        <p14:creationId xmlns:p14="http://schemas.microsoft.com/office/powerpoint/2010/main" val="2679289064"/>
      </p:ext>
    </p:extLst>
  </p:cSld>
  <p:clrMapOvr>
    <a:masterClrMapping/>
  </p:clrMapOvr>
  <p:transition spd="slow" advTm="4000">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sp>
        <p:nvSpPr>
          <p:cNvPr id="16" name="任意多边形: 形状 15"/>
          <p:cNvSpPr/>
          <p:nvPr/>
        </p:nvSpPr>
        <p:spPr>
          <a:xfrm>
            <a:off x="5600700" y="2581585"/>
            <a:ext cx="990601" cy="2256805"/>
          </a:xfrm>
          <a:custGeom>
            <a:avLst/>
            <a:gdLst>
              <a:gd name="connsiteX0" fmla="*/ 495301 w 990601"/>
              <a:gd name="connsiteY0" fmla="*/ 0 h 2256805"/>
              <a:gd name="connsiteX1" fmla="*/ 540047 w 990601"/>
              <a:gd name="connsiteY1" fmla="*/ 40668 h 2256805"/>
              <a:gd name="connsiteX2" fmla="*/ 990601 w 990601"/>
              <a:gd name="connsiteY2" fmla="*/ 1128402 h 2256805"/>
              <a:gd name="connsiteX3" fmla="*/ 540047 w 990601"/>
              <a:gd name="connsiteY3" fmla="*/ 2216136 h 2256805"/>
              <a:gd name="connsiteX4" fmla="*/ 495301 w 990601"/>
              <a:gd name="connsiteY4" fmla="*/ 2256805 h 2256805"/>
              <a:gd name="connsiteX5" fmla="*/ 450554 w 990601"/>
              <a:gd name="connsiteY5" fmla="*/ 2216136 h 2256805"/>
              <a:gd name="connsiteX6" fmla="*/ 0 w 990601"/>
              <a:gd name="connsiteY6" fmla="*/ 1128402 h 2256805"/>
              <a:gd name="connsiteX7" fmla="*/ 450554 w 990601"/>
              <a:gd name="connsiteY7" fmla="*/ 40668 h 2256805"/>
              <a:gd name="connsiteX8" fmla="*/ 495301 w 990601"/>
              <a:gd name="connsiteY8" fmla="*/ 0 h 2256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90601" h="2256805">
                <a:moveTo>
                  <a:pt x="495301" y="0"/>
                </a:moveTo>
                <a:lnTo>
                  <a:pt x="540047" y="40668"/>
                </a:lnTo>
                <a:cubicBezTo>
                  <a:pt x="818422" y="319044"/>
                  <a:pt x="990601" y="703616"/>
                  <a:pt x="990601" y="1128402"/>
                </a:cubicBezTo>
                <a:cubicBezTo>
                  <a:pt x="990601" y="1553189"/>
                  <a:pt x="818422" y="1937761"/>
                  <a:pt x="540047" y="2216136"/>
                </a:cubicBezTo>
                <a:lnTo>
                  <a:pt x="495301" y="2256805"/>
                </a:lnTo>
                <a:lnTo>
                  <a:pt x="450554" y="2216136"/>
                </a:lnTo>
                <a:cubicBezTo>
                  <a:pt x="172179" y="1937761"/>
                  <a:pt x="0" y="1553189"/>
                  <a:pt x="0" y="1128402"/>
                </a:cubicBezTo>
                <a:cubicBezTo>
                  <a:pt x="0" y="703616"/>
                  <a:pt x="172179" y="319044"/>
                  <a:pt x="450554" y="40668"/>
                </a:cubicBezTo>
                <a:lnTo>
                  <a:pt x="495301" y="0"/>
                </a:lnTo>
                <a:close/>
              </a:path>
            </a:pathLst>
          </a:custGeom>
          <a:solidFill>
            <a:schemeClr val="tx1">
              <a:lumMod val="75000"/>
              <a:lumOff val="2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占位符 19"/>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2" name="图片占位符 2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sp>
        <p:nvSpPr>
          <p:cNvPr id="18" name="椭圆 17"/>
          <p:cNvSpPr/>
          <p:nvPr/>
        </p:nvSpPr>
        <p:spPr>
          <a:xfrm>
            <a:off x="5862536" y="3476522"/>
            <a:ext cx="466928" cy="4669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1710283" y="3145852"/>
            <a:ext cx="1522909" cy="142192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6" name="矩形 25"/>
          <p:cNvSpPr/>
          <p:nvPr/>
        </p:nvSpPr>
        <p:spPr>
          <a:xfrm>
            <a:off x="8910740" y="3145852"/>
            <a:ext cx="1522909" cy="1421928"/>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3017491722"/>
      </p:ext>
    </p:extLst>
  </p:cSld>
  <p:clrMapOvr>
    <a:masterClrMapping/>
  </p:clrMapOvr>
  <p:transition spd="slow" advTm="4000">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
          <p:cNvSpPr>
            <a:spLocks/>
          </p:cNvSpPr>
          <p:nvPr/>
        </p:nvSpPr>
        <p:spPr bwMode="auto">
          <a:xfrm>
            <a:off x="4640868" y="895350"/>
            <a:ext cx="756904" cy="754947"/>
          </a:xfrm>
          <a:custGeom>
            <a:avLst/>
            <a:gdLst>
              <a:gd name="T0" fmla="*/ 346 w 346"/>
              <a:gd name="T1" fmla="*/ 346 h 346"/>
              <a:gd name="T2" fmla="*/ 0 w 346"/>
              <a:gd name="T3" fmla="*/ 0 h 346"/>
              <a:gd name="T4" fmla="*/ 84 w 346"/>
              <a:gd name="T5" fmla="*/ 0 h 346"/>
              <a:gd name="T6" fmla="*/ 346 w 346"/>
              <a:gd name="T7" fmla="*/ 262 h 346"/>
              <a:gd name="T8" fmla="*/ 346 w 346"/>
              <a:gd name="T9" fmla="*/ 346 h 346"/>
            </a:gdLst>
            <a:ahLst/>
            <a:cxnLst>
              <a:cxn ang="0">
                <a:pos x="T0" y="T1"/>
              </a:cxn>
              <a:cxn ang="0">
                <a:pos x="T2" y="T3"/>
              </a:cxn>
              <a:cxn ang="0">
                <a:pos x="T4" y="T5"/>
              </a:cxn>
              <a:cxn ang="0">
                <a:pos x="T6" y="T7"/>
              </a:cxn>
              <a:cxn ang="0">
                <a:pos x="T8" y="T9"/>
              </a:cxn>
            </a:cxnLst>
            <a:rect l="0" t="0" r="r" b="b"/>
            <a:pathLst>
              <a:path w="346" h="346">
                <a:moveTo>
                  <a:pt x="346" y="346"/>
                </a:moveTo>
                <a:cubicBezTo>
                  <a:pt x="157" y="342"/>
                  <a:pt x="4" y="189"/>
                  <a:pt x="0" y="0"/>
                </a:cubicBezTo>
                <a:cubicBezTo>
                  <a:pt x="84" y="0"/>
                  <a:pt x="84" y="0"/>
                  <a:pt x="84" y="0"/>
                </a:cubicBezTo>
                <a:cubicBezTo>
                  <a:pt x="88" y="143"/>
                  <a:pt x="203" y="258"/>
                  <a:pt x="346" y="262"/>
                </a:cubicBezTo>
                <a:lnTo>
                  <a:pt x="346" y="346"/>
                </a:lnTo>
                <a:close/>
              </a:path>
            </a:pathLst>
          </a:custGeom>
          <a:solidFill>
            <a:schemeClr val="tx1">
              <a:lumMod val="65000"/>
              <a:lumOff val="35000"/>
            </a:schemeClr>
          </a:solidFill>
          <a:ln>
            <a:noFill/>
          </a:ln>
          <a:effectLst/>
        </p:spPr>
        <p:txBody>
          <a:bodyPr anchor="ctr"/>
          <a:lstStyle/>
          <a:p>
            <a:pPr algn="ctr"/>
            <a:endParaRPr/>
          </a:p>
        </p:txBody>
      </p:sp>
      <p:sp>
        <p:nvSpPr>
          <p:cNvPr id="5" name="Freeform: Shape 4"/>
          <p:cNvSpPr>
            <a:spLocks/>
          </p:cNvSpPr>
          <p:nvPr/>
        </p:nvSpPr>
        <p:spPr bwMode="auto">
          <a:xfrm>
            <a:off x="5432974" y="1466450"/>
            <a:ext cx="754947" cy="1547055"/>
          </a:xfrm>
          <a:custGeom>
            <a:avLst/>
            <a:gdLst>
              <a:gd name="T0" fmla="*/ 0 w 346"/>
              <a:gd name="T1" fmla="*/ 624 h 708"/>
              <a:gd name="T2" fmla="*/ 262 w 346"/>
              <a:gd name="T3" fmla="*/ 354 h 708"/>
              <a:gd name="T4" fmla="*/ 0 w 346"/>
              <a:gd name="T5" fmla="*/ 84 h 708"/>
              <a:gd name="T6" fmla="*/ 0 w 346"/>
              <a:gd name="T7" fmla="*/ 0 h 708"/>
              <a:gd name="T8" fmla="*/ 346 w 346"/>
              <a:gd name="T9" fmla="*/ 354 h 708"/>
              <a:gd name="T10" fmla="*/ 0 w 346"/>
              <a:gd name="T11" fmla="*/ 708 h 708"/>
              <a:gd name="T12" fmla="*/ 0 w 346"/>
              <a:gd name="T13" fmla="*/ 624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0" y="624"/>
                </a:moveTo>
                <a:cubicBezTo>
                  <a:pt x="145" y="620"/>
                  <a:pt x="262" y="500"/>
                  <a:pt x="262" y="354"/>
                </a:cubicBezTo>
                <a:cubicBezTo>
                  <a:pt x="262" y="208"/>
                  <a:pt x="145" y="88"/>
                  <a:pt x="0" y="84"/>
                </a:cubicBezTo>
                <a:cubicBezTo>
                  <a:pt x="0" y="0"/>
                  <a:pt x="0" y="0"/>
                  <a:pt x="0" y="0"/>
                </a:cubicBezTo>
                <a:cubicBezTo>
                  <a:pt x="191" y="4"/>
                  <a:pt x="346" y="161"/>
                  <a:pt x="346" y="354"/>
                </a:cubicBezTo>
                <a:cubicBezTo>
                  <a:pt x="346" y="547"/>
                  <a:pt x="191" y="704"/>
                  <a:pt x="0" y="708"/>
                </a:cubicBezTo>
                <a:lnTo>
                  <a:pt x="0" y="624"/>
                </a:lnTo>
                <a:close/>
              </a:path>
            </a:pathLst>
          </a:custGeom>
          <a:solidFill>
            <a:schemeClr val="tx1">
              <a:lumMod val="65000"/>
              <a:lumOff val="35000"/>
            </a:schemeClr>
          </a:solidFill>
          <a:ln>
            <a:noFill/>
          </a:ln>
          <a:effectLst/>
        </p:spPr>
        <p:txBody>
          <a:bodyPr anchor="ctr"/>
          <a:lstStyle/>
          <a:p>
            <a:pPr algn="ctr"/>
            <a:endParaRPr/>
          </a:p>
        </p:txBody>
      </p:sp>
      <p:sp>
        <p:nvSpPr>
          <p:cNvPr id="6" name="Freeform: Shape 5"/>
          <p:cNvSpPr>
            <a:spLocks/>
          </p:cNvSpPr>
          <p:nvPr/>
        </p:nvSpPr>
        <p:spPr bwMode="auto">
          <a:xfrm>
            <a:off x="4640870" y="2829657"/>
            <a:ext cx="1547055" cy="1547055"/>
          </a:xfrm>
          <a:custGeom>
            <a:avLst/>
            <a:gdLst>
              <a:gd name="T0" fmla="*/ 354 w 708"/>
              <a:gd name="T1" fmla="*/ 708 h 708"/>
              <a:gd name="T2" fmla="*/ 0 w 708"/>
              <a:gd name="T3" fmla="*/ 354 h 708"/>
              <a:gd name="T4" fmla="*/ 346 w 708"/>
              <a:gd name="T5" fmla="*/ 0 h 708"/>
              <a:gd name="T6" fmla="*/ 346 w 708"/>
              <a:gd name="T7" fmla="*/ 84 h 708"/>
              <a:gd name="T8" fmla="*/ 84 w 708"/>
              <a:gd name="T9" fmla="*/ 354 h 708"/>
              <a:gd name="T10" fmla="*/ 354 w 708"/>
              <a:gd name="T11" fmla="*/ 624 h 708"/>
              <a:gd name="T12" fmla="*/ 624 w 708"/>
              <a:gd name="T13" fmla="*/ 362 h 708"/>
              <a:gd name="T14" fmla="*/ 708 w 708"/>
              <a:gd name="T15" fmla="*/ 362 h 708"/>
              <a:gd name="T16" fmla="*/ 354 w 708"/>
              <a:gd name="T17"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54" y="708"/>
                </a:moveTo>
                <a:cubicBezTo>
                  <a:pt x="158" y="708"/>
                  <a:pt x="0" y="549"/>
                  <a:pt x="0" y="354"/>
                </a:cubicBezTo>
                <a:cubicBezTo>
                  <a:pt x="0" y="161"/>
                  <a:pt x="154" y="4"/>
                  <a:pt x="346" y="0"/>
                </a:cubicBezTo>
                <a:cubicBezTo>
                  <a:pt x="346" y="84"/>
                  <a:pt x="346" y="84"/>
                  <a:pt x="346" y="84"/>
                </a:cubicBezTo>
                <a:cubicBezTo>
                  <a:pt x="200" y="88"/>
                  <a:pt x="84" y="208"/>
                  <a:pt x="84" y="354"/>
                </a:cubicBezTo>
                <a:cubicBezTo>
                  <a:pt x="84" y="503"/>
                  <a:pt x="205" y="624"/>
                  <a:pt x="354" y="624"/>
                </a:cubicBezTo>
                <a:cubicBezTo>
                  <a:pt x="500" y="624"/>
                  <a:pt x="619" y="507"/>
                  <a:pt x="624" y="362"/>
                </a:cubicBezTo>
                <a:cubicBezTo>
                  <a:pt x="708" y="362"/>
                  <a:pt x="708" y="362"/>
                  <a:pt x="708" y="362"/>
                </a:cubicBezTo>
                <a:cubicBezTo>
                  <a:pt x="703" y="554"/>
                  <a:pt x="546" y="708"/>
                  <a:pt x="354" y="708"/>
                </a:cubicBezTo>
                <a:close/>
              </a:path>
            </a:pathLst>
          </a:custGeom>
          <a:solidFill>
            <a:schemeClr val="bg1">
              <a:lumMod val="65000"/>
            </a:schemeClr>
          </a:solidFill>
          <a:ln>
            <a:noFill/>
          </a:ln>
          <a:effectLst/>
        </p:spPr>
        <p:txBody>
          <a:bodyPr anchor="ctr"/>
          <a:lstStyle/>
          <a:p>
            <a:pPr algn="ctr"/>
            <a:endParaRPr/>
          </a:p>
        </p:txBody>
      </p:sp>
      <p:sp>
        <p:nvSpPr>
          <p:cNvPr id="7" name="Freeform: Shape 6"/>
          <p:cNvSpPr>
            <a:spLocks/>
          </p:cNvSpPr>
          <p:nvPr/>
        </p:nvSpPr>
        <p:spPr bwMode="auto">
          <a:xfrm>
            <a:off x="6796182" y="5556070"/>
            <a:ext cx="754947" cy="754947"/>
          </a:xfrm>
          <a:custGeom>
            <a:avLst/>
            <a:gdLst>
              <a:gd name="T0" fmla="*/ 262 w 346"/>
              <a:gd name="T1" fmla="*/ 346 h 346"/>
              <a:gd name="T2" fmla="*/ 0 w 346"/>
              <a:gd name="T3" fmla="*/ 84 h 346"/>
              <a:gd name="T4" fmla="*/ 0 w 346"/>
              <a:gd name="T5" fmla="*/ 0 h 346"/>
              <a:gd name="T6" fmla="*/ 346 w 346"/>
              <a:gd name="T7" fmla="*/ 346 h 346"/>
              <a:gd name="T8" fmla="*/ 262 w 346"/>
              <a:gd name="T9" fmla="*/ 346 h 346"/>
            </a:gdLst>
            <a:ahLst/>
            <a:cxnLst>
              <a:cxn ang="0">
                <a:pos x="T0" y="T1"/>
              </a:cxn>
              <a:cxn ang="0">
                <a:pos x="T2" y="T3"/>
              </a:cxn>
              <a:cxn ang="0">
                <a:pos x="T4" y="T5"/>
              </a:cxn>
              <a:cxn ang="0">
                <a:pos x="T6" y="T7"/>
              </a:cxn>
              <a:cxn ang="0">
                <a:pos x="T8" y="T9"/>
              </a:cxn>
            </a:cxnLst>
            <a:rect l="0" t="0" r="r" b="b"/>
            <a:pathLst>
              <a:path w="346" h="346">
                <a:moveTo>
                  <a:pt x="262" y="346"/>
                </a:moveTo>
                <a:cubicBezTo>
                  <a:pt x="257" y="203"/>
                  <a:pt x="142" y="88"/>
                  <a:pt x="0" y="84"/>
                </a:cubicBezTo>
                <a:cubicBezTo>
                  <a:pt x="0" y="0"/>
                  <a:pt x="0" y="0"/>
                  <a:pt x="0" y="0"/>
                </a:cubicBezTo>
                <a:cubicBezTo>
                  <a:pt x="189" y="4"/>
                  <a:pt x="341" y="157"/>
                  <a:pt x="346" y="346"/>
                </a:cubicBezTo>
                <a:lnTo>
                  <a:pt x="262" y="346"/>
                </a:lnTo>
                <a:close/>
              </a:path>
            </a:pathLst>
          </a:custGeom>
          <a:solidFill>
            <a:schemeClr val="bg1">
              <a:lumMod val="65000"/>
            </a:schemeClr>
          </a:solidFill>
          <a:ln>
            <a:noFill/>
          </a:ln>
          <a:effectLst/>
        </p:spPr>
        <p:txBody>
          <a:bodyPr anchor="ctr"/>
          <a:lstStyle/>
          <a:p>
            <a:pPr algn="ctr"/>
            <a:endParaRPr/>
          </a:p>
        </p:txBody>
      </p:sp>
      <p:sp>
        <p:nvSpPr>
          <p:cNvPr id="8" name="Freeform: Shape 7"/>
          <p:cNvSpPr>
            <a:spLocks/>
          </p:cNvSpPr>
          <p:nvPr/>
        </p:nvSpPr>
        <p:spPr bwMode="auto">
          <a:xfrm>
            <a:off x="6004074" y="4192866"/>
            <a:ext cx="756904" cy="1547055"/>
          </a:xfrm>
          <a:custGeom>
            <a:avLst/>
            <a:gdLst>
              <a:gd name="T0" fmla="*/ 346 w 346"/>
              <a:gd name="T1" fmla="*/ 708 h 708"/>
              <a:gd name="T2" fmla="*/ 0 w 346"/>
              <a:gd name="T3" fmla="*/ 354 h 708"/>
              <a:gd name="T4" fmla="*/ 346 w 346"/>
              <a:gd name="T5" fmla="*/ 0 h 708"/>
              <a:gd name="T6" fmla="*/ 346 w 346"/>
              <a:gd name="T7" fmla="*/ 84 h 708"/>
              <a:gd name="T8" fmla="*/ 84 w 346"/>
              <a:gd name="T9" fmla="*/ 354 h 708"/>
              <a:gd name="T10" fmla="*/ 346 w 346"/>
              <a:gd name="T11" fmla="*/ 624 h 708"/>
              <a:gd name="T12" fmla="*/ 346 w 346"/>
              <a:gd name="T13" fmla="*/ 708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346" y="708"/>
                </a:moveTo>
                <a:cubicBezTo>
                  <a:pt x="154" y="704"/>
                  <a:pt x="0" y="547"/>
                  <a:pt x="0" y="354"/>
                </a:cubicBezTo>
                <a:cubicBezTo>
                  <a:pt x="0" y="161"/>
                  <a:pt x="154" y="4"/>
                  <a:pt x="346" y="0"/>
                </a:cubicBezTo>
                <a:cubicBezTo>
                  <a:pt x="346" y="84"/>
                  <a:pt x="346" y="84"/>
                  <a:pt x="346" y="84"/>
                </a:cubicBezTo>
                <a:cubicBezTo>
                  <a:pt x="200" y="88"/>
                  <a:pt x="84" y="208"/>
                  <a:pt x="84" y="354"/>
                </a:cubicBezTo>
                <a:cubicBezTo>
                  <a:pt x="84" y="500"/>
                  <a:pt x="200" y="620"/>
                  <a:pt x="346" y="624"/>
                </a:cubicBezTo>
                <a:lnTo>
                  <a:pt x="346" y="708"/>
                </a:lnTo>
                <a:close/>
              </a:path>
            </a:pathLst>
          </a:custGeom>
          <a:solidFill>
            <a:schemeClr val="bg1">
              <a:lumMod val="65000"/>
            </a:schemeClr>
          </a:solidFill>
          <a:ln>
            <a:noFill/>
          </a:ln>
          <a:effectLst/>
        </p:spPr>
        <p:txBody>
          <a:bodyPr anchor="ctr"/>
          <a:lstStyle/>
          <a:p>
            <a:pPr algn="ctr"/>
            <a:endParaRPr/>
          </a:p>
        </p:txBody>
      </p:sp>
      <p:sp>
        <p:nvSpPr>
          <p:cNvPr id="9" name="Freeform: Shape 8"/>
          <p:cNvSpPr>
            <a:spLocks/>
          </p:cNvSpPr>
          <p:nvPr/>
        </p:nvSpPr>
        <p:spPr bwMode="auto">
          <a:xfrm>
            <a:off x="6004076" y="2829657"/>
            <a:ext cx="1547055" cy="1547055"/>
          </a:xfrm>
          <a:custGeom>
            <a:avLst/>
            <a:gdLst>
              <a:gd name="T0" fmla="*/ 362 w 708"/>
              <a:gd name="T1" fmla="*/ 624 h 708"/>
              <a:gd name="T2" fmla="*/ 624 w 708"/>
              <a:gd name="T3" fmla="*/ 354 h 708"/>
              <a:gd name="T4" fmla="*/ 354 w 708"/>
              <a:gd name="T5" fmla="*/ 84 h 708"/>
              <a:gd name="T6" fmla="*/ 84 w 708"/>
              <a:gd name="T7" fmla="*/ 346 h 708"/>
              <a:gd name="T8" fmla="*/ 0 w 708"/>
              <a:gd name="T9" fmla="*/ 346 h 708"/>
              <a:gd name="T10" fmla="*/ 354 w 708"/>
              <a:gd name="T11" fmla="*/ 0 h 708"/>
              <a:gd name="T12" fmla="*/ 708 w 708"/>
              <a:gd name="T13" fmla="*/ 354 h 708"/>
              <a:gd name="T14" fmla="*/ 362 w 708"/>
              <a:gd name="T15" fmla="*/ 708 h 708"/>
              <a:gd name="T16" fmla="*/ 362 w 708"/>
              <a:gd name="T17" fmla="*/ 624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62" y="624"/>
                </a:moveTo>
                <a:cubicBezTo>
                  <a:pt x="507" y="620"/>
                  <a:pt x="624" y="500"/>
                  <a:pt x="624" y="354"/>
                </a:cubicBezTo>
                <a:cubicBezTo>
                  <a:pt x="624" y="205"/>
                  <a:pt x="503" y="84"/>
                  <a:pt x="354" y="84"/>
                </a:cubicBezTo>
                <a:cubicBezTo>
                  <a:pt x="207" y="84"/>
                  <a:pt x="88" y="201"/>
                  <a:pt x="84" y="346"/>
                </a:cubicBezTo>
                <a:cubicBezTo>
                  <a:pt x="0" y="346"/>
                  <a:pt x="0" y="346"/>
                  <a:pt x="0" y="346"/>
                </a:cubicBezTo>
                <a:cubicBezTo>
                  <a:pt x="4" y="154"/>
                  <a:pt x="161" y="0"/>
                  <a:pt x="354" y="0"/>
                </a:cubicBezTo>
                <a:cubicBezTo>
                  <a:pt x="549" y="0"/>
                  <a:pt x="708" y="159"/>
                  <a:pt x="708" y="354"/>
                </a:cubicBezTo>
                <a:cubicBezTo>
                  <a:pt x="708" y="547"/>
                  <a:pt x="553" y="704"/>
                  <a:pt x="362" y="708"/>
                </a:cubicBezTo>
                <a:lnTo>
                  <a:pt x="362" y="624"/>
                </a:lnTo>
                <a:close/>
              </a:path>
            </a:pathLst>
          </a:custGeom>
          <a:solidFill>
            <a:schemeClr val="tx1">
              <a:lumMod val="65000"/>
              <a:lumOff val="35000"/>
            </a:schemeClr>
          </a:solidFill>
          <a:ln>
            <a:noFill/>
          </a:ln>
          <a:effectLst/>
        </p:spPr>
        <p:txBody>
          <a:bodyPr anchor="ctr"/>
          <a:lstStyle/>
          <a:p>
            <a:pPr algn="ctr"/>
            <a:endParaRPr/>
          </a:p>
        </p:txBody>
      </p:sp>
      <p:sp>
        <p:nvSpPr>
          <p:cNvPr id="10" name="Oval 10"/>
          <p:cNvSpPr>
            <a:spLocks/>
          </p:cNvSpPr>
          <p:nvPr/>
        </p:nvSpPr>
        <p:spPr bwMode="auto">
          <a:xfrm>
            <a:off x="4971403" y="1793072"/>
            <a:ext cx="884031" cy="884032"/>
          </a:xfrm>
          <a:prstGeom prst="ellipse">
            <a:avLst/>
          </a:prstGeom>
          <a:noFill/>
          <a:ln w="6350" cap="flat">
            <a:solidFill>
              <a:schemeClr val="bg1">
                <a:lumMod val="6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13" name="Oval 24"/>
          <p:cNvSpPr>
            <a:spLocks/>
          </p:cNvSpPr>
          <p:nvPr/>
        </p:nvSpPr>
        <p:spPr bwMode="auto">
          <a:xfrm>
            <a:off x="4971402" y="3156280"/>
            <a:ext cx="884031" cy="884032"/>
          </a:xfrm>
          <a:prstGeom prst="ellipse">
            <a:avLst/>
          </a:prstGeom>
          <a:noFill/>
          <a:ln w="6350" cap="flat">
            <a:solidFill>
              <a:schemeClr val="bg1">
                <a:lumMod val="6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16" name="Oval 34"/>
          <p:cNvSpPr>
            <a:spLocks/>
          </p:cNvSpPr>
          <p:nvPr/>
        </p:nvSpPr>
        <p:spPr bwMode="auto">
          <a:xfrm>
            <a:off x="6334609" y="3156278"/>
            <a:ext cx="885987" cy="884032"/>
          </a:xfrm>
          <a:prstGeom prst="ellipse">
            <a:avLst/>
          </a:prstGeom>
          <a:noFill/>
          <a:ln w="6350" cap="flat">
            <a:solidFill>
              <a:schemeClr val="bg1">
                <a:lumMod val="6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19" name="Oval 47"/>
          <p:cNvSpPr>
            <a:spLocks/>
          </p:cNvSpPr>
          <p:nvPr/>
        </p:nvSpPr>
        <p:spPr bwMode="auto">
          <a:xfrm>
            <a:off x="6334609" y="4517532"/>
            <a:ext cx="885987" cy="885988"/>
          </a:xfrm>
          <a:prstGeom prst="ellipse">
            <a:avLst/>
          </a:prstGeom>
          <a:noFill/>
          <a:ln w="6350" cap="flat">
            <a:solidFill>
              <a:schemeClr val="bg1">
                <a:lumMod val="6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63" name="组合 62"/>
          <p:cNvGrpSpPr/>
          <p:nvPr/>
        </p:nvGrpSpPr>
        <p:grpSpPr>
          <a:xfrm>
            <a:off x="2047875" y="1749610"/>
            <a:ext cx="2853044" cy="1109754"/>
            <a:chOff x="6187114" y="1678126"/>
            <a:chExt cx="2853044" cy="1109754"/>
          </a:xfrm>
        </p:grpSpPr>
        <p:sp>
          <p:nvSpPr>
            <p:cNvPr id="64" name="矩形 63"/>
            <p:cNvSpPr/>
            <p:nvPr/>
          </p:nvSpPr>
          <p:spPr>
            <a:xfrm>
              <a:off x="6187114" y="2030750"/>
              <a:ext cx="285304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5" name="矩形 64"/>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66" name="组合 65"/>
          <p:cNvGrpSpPr/>
          <p:nvPr/>
        </p:nvGrpSpPr>
        <p:grpSpPr>
          <a:xfrm>
            <a:off x="2166276" y="4317301"/>
            <a:ext cx="2853044" cy="1109754"/>
            <a:chOff x="6187114" y="1678126"/>
            <a:chExt cx="2853044" cy="1109754"/>
          </a:xfrm>
        </p:grpSpPr>
        <p:sp>
          <p:nvSpPr>
            <p:cNvPr id="67" name="矩形 66"/>
            <p:cNvSpPr/>
            <p:nvPr/>
          </p:nvSpPr>
          <p:spPr>
            <a:xfrm>
              <a:off x="6187114" y="2030750"/>
              <a:ext cx="285304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68" name="矩形 67"/>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69" name="组合 68"/>
          <p:cNvGrpSpPr/>
          <p:nvPr/>
        </p:nvGrpSpPr>
        <p:grpSpPr>
          <a:xfrm>
            <a:off x="7332080" y="1749610"/>
            <a:ext cx="2853044" cy="1109754"/>
            <a:chOff x="6187114" y="1678126"/>
            <a:chExt cx="2853044" cy="1109754"/>
          </a:xfrm>
        </p:grpSpPr>
        <p:sp>
          <p:nvSpPr>
            <p:cNvPr id="70" name="矩形 69"/>
            <p:cNvSpPr/>
            <p:nvPr/>
          </p:nvSpPr>
          <p:spPr>
            <a:xfrm>
              <a:off x="6187114" y="2030750"/>
              <a:ext cx="285304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71" name="矩形 70"/>
            <p:cNvSpPr/>
            <p:nvPr/>
          </p:nvSpPr>
          <p:spPr>
            <a:xfrm>
              <a:off x="618711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72" name="组合 71"/>
          <p:cNvGrpSpPr/>
          <p:nvPr/>
        </p:nvGrpSpPr>
        <p:grpSpPr>
          <a:xfrm>
            <a:off x="7332080" y="4317301"/>
            <a:ext cx="2853044" cy="1109754"/>
            <a:chOff x="6187114" y="1678126"/>
            <a:chExt cx="2853044" cy="1109754"/>
          </a:xfrm>
        </p:grpSpPr>
        <p:sp>
          <p:nvSpPr>
            <p:cNvPr id="73" name="矩形 72"/>
            <p:cNvSpPr/>
            <p:nvPr/>
          </p:nvSpPr>
          <p:spPr>
            <a:xfrm>
              <a:off x="6187114" y="2030750"/>
              <a:ext cx="285304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74" name="矩形 73"/>
            <p:cNvSpPr/>
            <p:nvPr/>
          </p:nvSpPr>
          <p:spPr>
            <a:xfrm>
              <a:off x="618711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
        <p:nvSpPr>
          <p:cNvPr id="75" name="椭圆 74"/>
          <p:cNvSpPr/>
          <p:nvPr/>
        </p:nvSpPr>
        <p:spPr>
          <a:xfrm>
            <a:off x="5257619" y="2071669"/>
            <a:ext cx="315508" cy="31550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5257619" y="3429000"/>
            <a:ext cx="315508" cy="31550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6617922" y="3429000"/>
            <a:ext cx="315508" cy="31550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6617922" y="4811928"/>
            <a:ext cx="315508" cy="31550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66800067"/>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63"/>
                                            </p:tgtEl>
                                            <p:attrNameLst>
                                              <p:attrName>style.visibility</p:attrName>
                                            </p:attrNameLst>
                                          </p:cBhvr>
                                          <p:to>
                                            <p:strVal val="visible"/>
                                          </p:to>
                                        </p:set>
                                        <p:anim calcmode="lin" valueType="num" p14:bounceEnd="60000">
                                          <p:cBhvr additive="base">
                                            <p:cTn id="7" dur="1000" fill="hold"/>
                                            <p:tgtEl>
                                              <p:spTgt spid="63"/>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6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66"/>
                                            </p:tgtEl>
                                            <p:attrNameLst>
                                              <p:attrName>style.visibility</p:attrName>
                                            </p:attrNameLst>
                                          </p:cBhvr>
                                          <p:to>
                                            <p:strVal val="visible"/>
                                          </p:to>
                                        </p:set>
                                        <p:anim calcmode="lin" valueType="num" p14:bounceEnd="60000">
                                          <p:cBhvr additive="base">
                                            <p:cTn id="11" dur="1000" fill="hold"/>
                                            <p:tgtEl>
                                              <p:spTgt spid="66"/>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6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250"/>
                                      </p:stCondLst>
                                      <p:childTnLst>
                                        <p:set>
                                          <p:cBhvr>
                                            <p:cTn id="14" dur="1" fill="hold">
                                              <p:stCondLst>
                                                <p:cond delay="0"/>
                                              </p:stCondLst>
                                            </p:cTn>
                                            <p:tgtEl>
                                              <p:spTgt spid="69"/>
                                            </p:tgtEl>
                                            <p:attrNameLst>
                                              <p:attrName>style.visibility</p:attrName>
                                            </p:attrNameLst>
                                          </p:cBhvr>
                                          <p:to>
                                            <p:strVal val="visible"/>
                                          </p:to>
                                        </p:set>
                                        <p:anim calcmode="lin" valueType="num" p14:bounceEnd="60000">
                                          <p:cBhvr additive="base">
                                            <p:cTn id="15" dur="1000" fill="hold"/>
                                            <p:tgtEl>
                                              <p:spTgt spid="69"/>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250"/>
                                      </p:stCondLst>
                                      <p:childTnLst>
                                        <p:set>
                                          <p:cBhvr>
                                            <p:cTn id="18" dur="1" fill="hold">
                                              <p:stCondLst>
                                                <p:cond delay="0"/>
                                              </p:stCondLst>
                                            </p:cTn>
                                            <p:tgtEl>
                                              <p:spTgt spid="72"/>
                                            </p:tgtEl>
                                            <p:attrNameLst>
                                              <p:attrName>style.visibility</p:attrName>
                                            </p:attrNameLst>
                                          </p:cBhvr>
                                          <p:to>
                                            <p:strVal val="visible"/>
                                          </p:to>
                                        </p:set>
                                        <p:anim calcmode="lin" valueType="num" p14:bounceEnd="60000">
                                          <p:cBhvr additive="base">
                                            <p:cTn id="19" dur="1000" fill="hold"/>
                                            <p:tgtEl>
                                              <p:spTgt spid="72"/>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1000" fill="hold"/>
                                            <p:tgtEl>
                                              <p:spTgt spid="63"/>
                                            </p:tgtEl>
                                            <p:attrNameLst>
                                              <p:attrName>ppt_x</p:attrName>
                                            </p:attrNameLst>
                                          </p:cBhvr>
                                          <p:tavLst>
                                            <p:tav tm="0">
                                              <p:val>
                                                <p:strVal val="1+#ppt_w/2"/>
                                              </p:val>
                                            </p:tav>
                                            <p:tav tm="100000">
                                              <p:val>
                                                <p:strVal val="#ppt_x"/>
                                              </p:val>
                                            </p:tav>
                                          </p:tavLst>
                                        </p:anim>
                                        <p:anim calcmode="lin" valueType="num">
                                          <p:cBhvr additive="base">
                                            <p:cTn id="8" dur="1000" fill="hold"/>
                                            <p:tgtEl>
                                              <p:spTgt spid="6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66"/>
                                            </p:tgtEl>
                                            <p:attrNameLst>
                                              <p:attrName>style.visibility</p:attrName>
                                            </p:attrNameLst>
                                          </p:cBhvr>
                                          <p:to>
                                            <p:strVal val="visible"/>
                                          </p:to>
                                        </p:set>
                                        <p:anim calcmode="lin" valueType="num">
                                          <p:cBhvr additive="base">
                                            <p:cTn id="11" dur="1000" fill="hold"/>
                                            <p:tgtEl>
                                              <p:spTgt spid="66"/>
                                            </p:tgtEl>
                                            <p:attrNameLst>
                                              <p:attrName>ppt_x</p:attrName>
                                            </p:attrNameLst>
                                          </p:cBhvr>
                                          <p:tavLst>
                                            <p:tav tm="0">
                                              <p:val>
                                                <p:strVal val="1+#ppt_w/2"/>
                                              </p:val>
                                            </p:tav>
                                            <p:tav tm="100000">
                                              <p:val>
                                                <p:strVal val="#ppt_x"/>
                                              </p:val>
                                            </p:tav>
                                          </p:tavLst>
                                        </p:anim>
                                        <p:anim calcmode="lin" valueType="num">
                                          <p:cBhvr additive="base">
                                            <p:cTn id="12" dur="1000" fill="hold"/>
                                            <p:tgtEl>
                                              <p:spTgt spid="6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1000" fill="hold"/>
                                            <p:tgtEl>
                                              <p:spTgt spid="69"/>
                                            </p:tgtEl>
                                            <p:attrNameLst>
                                              <p:attrName>ppt_x</p:attrName>
                                            </p:attrNameLst>
                                          </p:cBhvr>
                                          <p:tavLst>
                                            <p:tav tm="0">
                                              <p:val>
                                                <p:strVal val="1+#ppt_w/2"/>
                                              </p:val>
                                            </p:tav>
                                            <p:tav tm="100000">
                                              <p:val>
                                                <p:strVal val="#ppt_x"/>
                                              </p:val>
                                            </p:tav>
                                          </p:tavLst>
                                        </p:anim>
                                        <p:anim calcmode="lin" valueType="num">
                                          <p:cBhvr additive="base">
                                            <p:cTn id="16" dur="10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50"/>
                                      </p:stCondLst>
                                      <p:childTnLst>
                                        <p:set>
                                          <p:cBhvr>
                                            <p:cTn id="18" dur="1" fill="hold">
                                              <p:stCondLst>
                                                <p:cond delay="0"/>
                                              </p:stCondLst>
                                            </p:cTn>
                                            <p:tgtEl>
                                              <p:spTgt spid="72"/>
                                            </p:tgtEl>
                                            <p:attrNameLst>
                                              <p:attrName>style.visibility</p:attrName>
                                            </p:attrNameLst>
                                          </p:cBhvr>
                                          <p:to>
                                            <p:strVal val="visible"/>
                                          </p:to>
                                        </p:set>
                                        <p:anim calcmode="lin" valueType="num">
                                          <p:cBhvr additive="base">
                                            <p:cTn id="19" dur="1000" fill="hold"/>
                                            <p:tgtEl>
                                              <p:spTgt spid="72"/>
                                            </p:tgtEl>
                                            <p:attrNameLst>
                                              <p:attrName>ppt_x</p:attrName>
                                            </p:attrNameLst>
                                          </p:cBhvr>
                                          <p:tavLst>
                                            <p:tav tm="0">
                                              <p:val>
                                                <p:strVal val="1+#ppt_w/2"/>
                                              </p:val>
                                            </p:tav>
                                            <p:tav tm="100000">
                                              <p:val>
                                                <p:strVal val="#ppt_x"/>
                                              </p:val>
                                            </p:tav>
                                          </p:tavLst>
                                        </p:anim>
                                        <p:anim calcmode="lin" valueType="num">
                                          <p:cBhvr additive="base">
                                            <p:cTn id="20" dur="10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占位符 9"/>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2" name="图片占位符 1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14" name="图片占位符 13"/>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15" name="文本框 14"/>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sp>
        <p:nvSpPr>
          <p:cNvPr id="17" name="矩形 16"/>
          <p:cNvSpPr/>
          <p:nvPr/>
        </p:nvSpPr>
        <p:spPr>
          <a:xfrm>
            <a:off x="2172926" y="4391025"/>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9" name="矩形 18"/>
          <p:cNvSpPr/>
          <p:nvPr/>
        </p:nvSpPr>
        <p:spPr>
          <a:xfrm>
            <a:off x="7564076" y="4391025"/>
            <a:ext cx="2454998" cy="95962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522817746"/>
      </p:ext>
    </p:extLst>
  </p:cSld>
  <p:clrMapOvr>
    <a:masterClrMapping/>
  </p:clrMapOvr>
  <p:transition spd="slow" advTm="4000">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2bfc4976-6e52-4a80-ad58-1f98eccebb4d"/>
          <p:cNvGrpSpPr>
            <a:grpSpLocks noChangeAspect="1"/>
          </p:cNvGrpSpPr>
          <p:nvPr/>
        </p:nvGrpSpPr>
        <p:grpSpPr>
          <a:xfrm>
            <a:off x="1987689" y="2087592"/>
            <a:ext cx="8216626" cy="1945515"/>
            <a:chOff x="1217383" y="1803762"/>
            <a:chExt cx="9757237" cy="2310298"/>
          </a:xfrm>
        </p:grpSpPr>
        <p:grpSp>
          <p:nvGrpSpPr>
            <p:cNvPr id="4" name="Group 1"/>
            <p:cNvGrpSpPr/>
            <p:nvPr/>
          </p:nvGrpSpPr>
          <p:grpSpPr>
            <a:xfrm>
              <a:off x="3557197" y="2306299"/>
              <a:ext cx="119440" cy="1182140"/>
              <a:chOff x="3557197" y="2306299"/>
              <a:chExt cx="119440" cy="1182140"/>
            </a:xfrm>
          </p:grpSpPr>
          <p:sp>
            <p:nvSpPr>
              <p:cNvPr id="34" name="Straight Connector 2"/>
              <p:cNvSpPr/>
              <p:nvPr/>
            </p:nvSpPr>
            <p:spPr>
              <a:xfrm flipV="1">
                <a:off x="3616919" y="2368613"/>
                <a:ext cx="1" cy="1119826"/>
              </a:xfrm>
              <a:prstGeom prst="line">
                <a:avLst/>
              </a:prstGeom>
              <a:ln w="12700">
                <a:solidFill>
                  <a:srgbClr val="DCDEE0"/>
                </a:solidFill>
                <a:miter lim="400000"/>
              </a:ln>
            </p:spPr>
            <p:txBody>
              <a:bodyPr anchor="ctr"/>
              <a:lstStyle/>
              <a:p>
                <a:pPr algn="ctr"/>
                <a:endParaRPr/>
              </a:p>
            </p:txBody>
          </p:sp>
          <p:sp>
            <p:nvSpPr>
              <p:cNvPr id="35" name="Oval 3"/>
              <p:cNvSpPr/>
              <p:nvPr/>
            </p:nvSpPr>
            <p:spPr>
              <a:xfrm>
                <a:off x="3557197" y="2306299"/>
                <a:ext cx="119440" cy="119440"/>
              </a:xfrm>
              <a:prstGeom prst="ellipse">
                <a:avLst/>
              </a:prstGeom>
              <a:solidFill>
                <a:schemeClr val="bg1">
                  <a:lumMod val="50000"/>
                </a:schemeClr>
              </a:solidFill>
              <a:ln w="12700">
                <a:miter lim="400000"/>
              </a:ln>
            </p:spPr>
            <p:txBody>
              <a:bodyPr anchor="ctr"/>
              <a:lstStyle/>
              <a:p>
                <a:pPr algn="ctr"/>
                <a:endParaRPr/>
              </a:p>
            </p:txBody>
          </p:sp>
        </p:grpSp>
        <p:grpSp>
          <p:nvGrpSpPr>
            <p:cNvPr id="5" name="Group 4"/>
            <p:cNvGrpSpPr/>
            <p:nvPr/>
          </p:nvGrpSpPr>
          <p:grpSpPr>
            <a:xfrm>
              <a:off x="6039989" y="2306299"/>
              <a:ext cx="119440" cy="1182140"/>
              <a:chOff x="6039989" y="2306299"/>
              <a:chExt cx="119440" cy="1182140"/>
            </a:xfrm>
          </p:grpSpPr>
          <p:sp>
            <p:nvSpPr>
              <p:cNvPr id="32" name="Straight Connector 5"/>
              <p:cNvSpPr/>
              <p:nvPr/>
            </p:nvSpPr>
            <p:spPr>
              <a:xfrm flipV="1">
                <a:off x="6099711" y="2368613"/>
                <a:ext cx="1" cy="1119826"/>
              </a:xfrm>
              <a:prstGeom prst="line">
                <a:avLst/>
              </a:prstGeom>
              <a:ln w="12700">
                <a:solidFill>
                  <a:srgbClr val="DCDEE0"/>
                </a:solidFill>
                <a:miter lim="400000"/>
              </a:ln>
            </p:spPr>
            <p:txBody>
              <a:bodyPr anchor="ctr"/>
              <a:lstStyle/>
              <a:p>
                <a:pPr algn="ctr"/>
                <a:endParaRPr/>
              </a:p>
            </p:txBody>
          </p:sp>
          <p:sp>
            <p:nvSpPr>
              <p:cNvPr id="33" name="Oval 6"/>
              <p:cNvSpPr/>
              <p:nvPr/>
            </p:nvSpPr>
            <p:spPr>
              <a:xfrm>
                <a:off x="6039989" y="2306299"/>
                <a:ext cx="119440" cy="119440"/>
              </a:xfrm>
              <a:prstGeom prst="ellipse">
                <a:avLst/>
              </a:prstGeom>
              <a:solidFill>
                <a:schemeClr val="bg1">
                  <a:lumMod val="50000"/>
                </a:schemeClr>
              </a:solidFill>
              <a:ln w="12700">
                <a:miter lim="400000"/>
              </a:ln>
            </p:spPr>
            <p:txBody>
              <a:bodyPr anchor="ctr"/>
              <a:lstStyle/>
              <a:p>
                <a:pPr algn="ctr"/>
                <a:endParaRPr/>
              </a:p>
            </p:txBody>
          </p:sp>
        </p:grpSp>
        <p:grpSp>
          <p:nvGrpSpPr>
            <p:cNvPr id="6" name="Group 7"/>
            <p:cNvGrpSpPr/>
            <p:nvPr/>
          </p:nvGrpSpPr>
          <p:grpSpPr>
            <a:xfrm>
              <a:off x="8528714" y="2306299"/>
              <a:ext cx="119441" cy="1182140"/>
              <a:chOff x="8528714" y="2306299"/>
              <a:chExt cx="119441" cy="1182140"/>
            </a:xfrm>
          </p:grpSpPr>
          <p:sp>
            <p:nvSpPr>
              <p:cNvPr id="30" name="Straight Connector 8"/>
              <p:cNvSpPr/>
              <p:nvPr/>
            </p:nvSpPr>
            <p:spPr>
              <a:xfrm flipV="1">
                <a:off x="8588433" y="2368613"/>
                <a:ext cx="1" cy="1119826"/>
              </a:xfrm>
              <a:prstGeom prst="line">
                <a:avLst/>
              </a:prstGeom>
              <a:ln w="12700">
                <a:solidFill>
                  <a:srgbClr val="DCDEE0"/>
                </a:solidFill>
                <a:miter lim="400000"/>
              </a:ln>
            </p:spPr>
            <p:txBody>
              <a:bodyPr anchor="ctr"/>
              <a:lstStyle/>
              <a:p>
                <a:pPr algn="ctr"/>
                <a:endParaRPr/>
              </a:p>
            </p:txBody>
          </p:sp>
          <p:sp>
            <p:nvSpPr>
              <p:cNvPr id="31" name="Oval 9"/>
              <p:cNvSpPr/>
              <p:nvPr/>
            </p:nvSpPr>
            <p:spPr>
              <a:xfrm>
                <a:off x="8528714" y="2306299"/>
                <a:ext cx="119441" cy="119440"/>
              </a:xfrm>
              <a:prstGeom prst="ellipse">
                <a:avLst/>
              </a:prstGeom>
              <a:solidFill>
                <a:schemeClr val="bg1">
                  <a:lumMod val="50000"/>
                </a:schemeClr>
              </a:solidFill>
              <a:ln w="12700">
                <a:miter lim="400000"/>
              </a:ln>
            </p:spPr>
            <p:txBody>
              <a:bodyPr anchor="ctr"/>
              <a:lstStyle/>
              <a:p>
                <a:pPr algn="ctr"/>
                <a:endParaRPr/>
              </a:p>
            </p:txBody>
          </p:sp>
        </p:grpSp>
        <p:sp>
          <p:nvSpPr>
            <p:cNvPr id="7" name="TextBox 10"/>
            <p:cNvSpPr txBox="1">
              <a:spLocks/>
            </p:cNvSpPr>
            <p:nvPr/>
          </p:nvSpPr>
          <p:spPr>
            <a:xfrm>
              <a:off x="2737274" y="1834794"/>
              <a:ext cx="1747640" cy="408745"/>
            </a:xfrm>
            <a:prstGeom prst="rect">
              <a:avLst/>
            </a:prstGeom>
          </p:spPr>
          <p:txBody>
            <a:bodyPr wrap="none" anchor="ctr">
              <a:normAutofit/>
              <a:scene3d>
                <a:camera prst="orthographicFront"/>
                <a:lightRig rig="threePt" dir="t"/>
              </a:scene3d>
              <a:sp3d contourW="12700"/>
            </a:bodyPr>
            <a:lstStyle/>
            <a:p>
              <a:pPr marL="0" indent="0" algn="ctr">
                <a:buNone/>
              </a:pPr>
              <a:r>
                <a:rPr lang="zh-CN" altLang="en-US" sz="1600"/>
                <a:t>关键词</a:t>
              </a:r>
            </a:p>
          </p:txBody>
        </p:sp>
        <p:sp>
          <p:nvSpPr>
            <p:cNvPr id="8" name="Freeform: Shape 11"/>
            <p:cNvSpPr/>
            <p:nvPr/>
          </p:nvSpPr>
          <p:spPr>
            <a:xfrm>
              <a:off x="1217383" y="2941150"/>
              <a:ext cx="2292169"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tx1">
                <a:lumMod val="65000"/>
                <a:lumOff val="35000"/>
              </a:schemeClr>
            </a:solidFill>
            <a:ln w="12700">
              <a:miter lim="400000"/>
            </a:ln>
          </p:spPr>
          <p:txBody>
            <a:bodyPr anchor="ctr"/>
            <a:lstStyle/>
            <a:p>
              <a:pPr algn="ctr"/>
              <a:endParaRPr/>
            </a:p>
          </p:txBody>
        </p:sp>
        <p:sp>
          <p:nvSpPr>
            <p:cNvPr id="9" name="Freeform: Shape 12"/>
            <p:cNvSpPr/>
            <p:nvPr/>
          </p:nvSpPr>
          <p:spPr>
            <a:xfrm>
              <a:off x="3709814" y="2941150"/>
              <a:ext cx="2292169"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bg1">
                <a:lumMod val="65000"/>
              </a:schemeClr>
            </a:solidFill>
            <a:ln w="12700">
              <a:miter lim="400000"/>
            </a:ln>
          </p:spPr>
          <p:txBody>
            <a:bodyPr anchor="ctr"/>
            <a:lstStyle/>
            <a:p>
              <a:pPr algn="ctr"/>
              <a:endParaRPr/>
            </a:p>
          </p:txBody>
        </p:sp>
        <p:sp>
          <p:nvSpPr>
            <p:cNvPr id="10" name="Freeform: Shape 13"/>
            <p:cNvSpPr/>
            <p:nvPr/>
          </p:nvSpPr>
          <p:spPr>
            <a:xfrm>
              <a:off x="6202246" y="2941150"/>
              <a:ext cx="2292163"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tx1">
                <a:lumMod val="65000"/>
                <a:lumOff val="35000"/>
              </a:schemeClr>
            </a:solidFill>
            <a:ln w="12700">
              <a:miter lim="400000"/>
            </a:ln>
          </p:spPr>
          <p:txBody>
            <a:bodyPr anchor="ctr"/>
            <a:lstStyle/>
            <a:p>
              <a:pPr algn="ctr"/>
              <a:endParaRPr/>
            </a:p>
          </p:txBody>
        </p:sp>
        <p:sp>
          <p:nvSpPr>
            <p:cNvPr id="11" name="Freeform: Shape 14"/>
            <p:cNvSpPr/>
            <p:nvPr/>
          </p:nvSpPr>
          <p:spPr>
            <a:xfrm>
              <a:off x="8682458" y="2941150"/>
              <a:ext cx="2292162" cy="1172910"/>
            </a:xfrm>
            <a:custGeom>
              <a:avLst/>
              <a:gdLst/>
              <a:ahLst/>
              <a:cxnLst>
                <a:cxn ang="0">
                  <a:pos x="wd2" y="hd2"/>
                </a:cxn>
                <a:cxn ang="5400000">
                  <a:pos x="wd2" y="hd2"/>
                </a:cxn>
                <a:cxn ang="10800000">
                  <a:pos x="wd2" y="hd2"/>
                </a:cxn>
                <a:cxn ang="16200000">
                  <a:pos x="wd2" y="hd2"/>
                </a:cxn>
              </a:cxnLst>
              <a:rect l="0" t="0" r="r" b="b"/>
              <a:pathLst>
                <a:path w="21600" h="21600" extrusionOk="0">
                  <a:moveTo>
                    <a:pt x="5547" y="4050"/>
                  </a:moveTo>
                  <a:cubicBezTo>
                    <a:pt x="3642" y="4050"/>
                    <a:pt x="2093" y="7079"/>
                    <a:pt x="2093" y="10800"/>
                  </a:cubicBezTo>
                  <a:cubicBezTo>
                    <a:pt x="2093" y="14522"/>
                    <a:pt x="3642" y="17550"/>
                    <a:pt x="5547" y="17550"/>
                  </a:cubicBezTo>
                  <a:lnTo>
                    <a:pt x="16053" y="17550"/>
                  </a:lnTo>
                  <a:cubicBezTo>
                    <a:pt x="17958" y="17550"/>
                    <a:pt x="19507" y="14522"/>
                    <a:pt x="19507" y="10800"/>
                  </a:cubicBezTo>
                  <a:cubicBezTo>
                    <a:pt x="19507" y="7079"/>
                    <a:pt x="17958" y="4050"/>
                    <a:pt x="16053" y="4050"/>
                  </a:cubicBezTo>
                  <a:cubicBezTo>
                    <a:pt x="16053" y="4050"/>
                    <a:pt x="5547" y="4050"/>
                    <a:pt x="5547" y="4050"/>
                  </a:cubicBezTo>
                  <a:close/>
                  <a:moveTo>
                    <a:pt x="16053" y="21600"/>
                  </a:moveTo>
                  <a:lnTo>
                    <a:pt x="5547" y="21600"/>
                  </a:lnTo>
                  <a:cubicBezTo>
                    <a:pt x="2488" y="21600"/>
                    <a:pt x="0" y="16777"/>
                    <a:pt x="0" y="10800"/>
                  </a:cubicBezTo>
                  <a:cubicBezTo>
                    <a:pt x="0" y="4823"/>
                    <a:pt x="2488" y="0"/>
                    <a:pt x="5547" y="0"/>
                  </a:cubicBezTo>
                  <a:lnTo>
                    <a:pt x="16053" y="0"/>
                  </a:lnTo>
                  <a:cubicBezTo>
                    <a:pt x="19112" y="0"/>
                    <a:pt x="21600" y="4823"/>
                    <a:pt x="21600" y="10800"/>
                  </a:cubicBezTo>
                  <a:cubicBezTo>
                    <a:pt x="21600" y="16777"/>
                    <a:pt x="19112" y="21600"/>
                    <a:pt x="16053" y="21600"/>
                  </a:cubicBezTo>
                  <a:close/>
                </a:path>
              </a:pathLst>
            </a:custGeom>
            <a:solidFill>
              <a:schemeClr val="bg1">
                <a:lumMod val="65000"/>
              </a:schemeClr>
            </a:solidFill>
            <a:ln w="12700">
              <a:miter lim="400000"/>
            </a:ln>
          </p:spPr>
          <p:txBody>
            <a:bodyPr anchor="ctr"/>
            <a:lstStyle/>
            <a:p>
              <a:pPr algn="ctr"/>
              <a:endParaRPr/>
            </a:p>
          </p:txBody>
        </p:sp>
        <p:sp>
          <p:nvSpPr>
            <p:cNvPr id="12" name="Freeform: Shape 15"/>
            <p:cNvSpPr/>
            <p:nvPr/>
          </p:nvSpPr>
          <p:spPr>
            <a:xfrm>
              <a:off x="2707953" y="3368773"/>
              <a:ext cx="1817930"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bg1">
                <a:lumMod val="50000"/>
              </a:schemeClr>
            </a:solidFill>
            <a:ln w="12700">
              <a:miter lim="400000"/>
            </a:ln>
          </p:spPr>
          <p:txBody>
            <a:bodyPr anchor="ctr"/>
            <a:lstStyle/>
            <a:p>
              <a:pPr algn="ctr"/>
              <a:endParaRPr/>
            </a:p>
          </p:txBody>
        </p:sp>
        <p:sp>
          <p:nvSpPr>
            <p:cNvPr id="13" name="Freeform: Shape 16"/>
            <p:cNvSpPr/>
            <p:nvPr/>
          </p:nvSpPr>
          <p:spPr>
            <a:xfrm>
              <a:off x="5200384" y="3368773"/>
              <a:ext cx="1817924"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bg1">
                <a:lumMod val="50000"/>
              </a:schemeClr>
            </a:solidFill>
            <a:ln w="12700">
              <a:miter lim="400000"/>
            </a:ln>
          </p:spPr>
          <p:txBody>
            <a:bodyPr anchor="ctr"/>
            <a:lstStyle/>
            <a:p>
              <a:pPr algn="ctr"/>
              <a:endParaRPr/>
            </a:p>
          </p:txBody>
        </p:sp>
        <p:sp>
          <p:nvSpPr>
            <p:cNvPr id="14" name="Freeform: Shape 17"/>
            <p:cNvSpPr/>
            <p:nvPr/>
          </p:nvSpPr>
          <p:spPr>
            <a:xfrm>
              <a:off x="7680598" y="3368773"/>
              <a:ext cx="1817924" cy="305446"/>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7060"/>
                    <a:pt x="20794" y="21600"/>
                    <a:pt x="19800" y="21600"/>
                  </a:cubicBezTo>
                  <a:lnTo>
                    <a:pt x="1800" y="21600"/>
                  </a:lnTo>
                  <a:cubicBezTo>
                    <a:pt x="806" y="21600"/>
                    <a:pt x="0" y="17060"/>
                    <a:pt x="0" y="10800"/>
                  </a:cubicBezTo>
                  <a:lnTo>
                    <a:pt x="0" y="10800"/>
                  </a:lnTo>
                  <a:cubicBezTo>
                    <a:pt x="0" y="4540"/>
                    <a:pt x="806" y="0"/>
                    <a:pt x="1800" y="0"/>
                  </a:cubicBezTo>
                  <a:lnTo>
                    <a:pt x="19800" y="0"/>
                  </a:lnTo>
                  <a:cubicBezTo>
                    <a:pt x="20794" y="0"/>
                    <a:pt x="21600" y="4540"/>
                    <a:pt x="21600" y="10800"/>
                  </a:cubicBezTo>
                  <a:cubicBezTo>
                    <a:pt x="21600" y="10800"/>
                    <a:pt x="21600" y="10800"/>
                    <a:pt x="21600" y="10800"/>
                  </a:cubicBezTo>
                  <a:close/>
                </a:path>
              </a:pathLst>
            </a:custGeom>
            <a:solidFill>
              <a:schemeClr val="bg1">
                <a:lumMod val="50000"/>
              </a:schemeClr>
            </a:solidFill>
            <a:ln w="12700">
              <a:miter lim="400000"/>
            </a:ln>
          </p:spPr>
          <p:txBody>
            <a:bodyPr anchor="ctr"/>
            <a:lstStyle/>
            <a:p>
              <a:pPr algn="ctr"/>
              <a:endParaRPr/>
            </a:p>
          </p:txBody>
        </p:sp>
        <p:sp>
          <p:nvSpPr>
            <p:cNvPr id="15" name="Rectangle 18"/>
            <p:cNvSpPr/>
            <p:nvPr/>
          </p:nvSpPr>
          <p:spPr>
            <a:xfrm>
              <a:off x="7587897" y="1803762"/>
              <a:ext cx="1992666" cy="416609"/>
            </a:xfrm>
            <a:prstGeom prst="rect">
              <a:avLst/>
            </a:prstGeom>
            <a:ln w="12700">
              <a:miter lim="400000"/>
            </a:ln>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25400" tIns="25400" rIns="25400" bIns="25400" anchor="ctr">
              <a:normAutofit/>
              <a:scene3d>
                <a:camera prst="orthographicFront"/>
                <a:lightRig rig="threePt" dir="t"/>
              </a:scene3d>
              <a:sp3d contourW="12700"/>
            </a:bodyPr>
            <a:lstStyle/>
            <a:p>
              <a:pPr algn="ctr"/>
              <a:r>
                <a:rPr lang="zh-CN" altLang="en-US" sz="1600" dirty="0"/>
                <a:t>关键词</a:t>
              </a:r>
            </a:p>
          </p:txBody>
        </p:sp>
        <p:sp>
          <p:nvSpPr>
            <p:cNvPr id="16" name="Rectangle 19"/>
            <p:cNvSpPr/>
            <p:nvPr/>
          </p:nvSpPr>
          <p:spPr>
            <a:xfrm>
              <a:off x="5101329" y="1803762"/>
              <a:ext cx="1992666" cy="416609"/>
            </a:xfrm>
            <a:prstGeom prst="rect">
              <a:avLst/>
            </a:prstGeom>
            <a:ln w="12700">
              <a:miter lim="400000"/>
            </a:ln>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none" lIns="25400" tIns="25400" rIns="25400" bIns="25400" anchor="ctr">
              <a:normAutofit/>
              <a:scene3d>
                <a:camera prst="orthographicFront"/>
                <a:lightRig rig="threePt" dir="t"/>
              </a:scene3d>
              <a:sp3d contourW="12700"/>
            </a:bodyPr>
            <a:lstStyle/>
            <a:p>
              <a:pPr algn="ctr"/>
              <a:r>
                <a:rPr lang="zh-CN" altLang="en-US" sz="1600"/>
                <a:t>关键词</a:t>
              </a:r>
            </a:p>
          </p:txBody>
        </p:sp>
      </p:grpSp>
      <p:sp>
        <p:nvSpPr>
          <p:cNvPr id="36" name="文本框 35"/>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37" name="组合 36"/>
          <p:cNvGrpSpPr/>
          <p:nvPr/>
        </p:nvGrpSpPr>
        <p:grpSpPr>
          <a:xfrm>
            <a:off x="1831826" y="4093731"/>
            <a:ext cx="2241974" cy="1090647"/>
            <a:chOff x="6691672" y="1678126"/>
            <a:chExt cx="2241974" cy="1090647"/>
          </a:xfrm>
        </p:grpSpPr>
        <p:sp>
          <p:nvSpPr>
            <p:cNvPr id="38" name="矩形 37"/>
            <p:cNvSpPr/>
            <p:nvPr/>
          </p:nvSpPr>
          <p:spPr>
            <a:xfrm>
              <a:off x="6807412" y="2030750"/>
              <a:ext cx="2010494" cy="73802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39" name="矩形 38"/>
            <p:cNvSpPr/>
            <p:nvPr/>
          </p:nvSpPr>
          <p:spPr>
            <a:xfrm>
              <a:off x="669167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grpSp>
        <p:nvGrpSpPr>
          <p:cNvPr id="40" name="组合 39"/>
          <p:cNvGrpSpPr/>
          <p:nvPr/>
        </p:nvGrpSpPr>
        <p:grpSpPr>
          <a:xfrm>
            <a:off x="3946403" y="4093731"/>
            <a:ext cx="2241974" cy="1090647"/>
            <a:chOff x="6691672" y="1678126"/>
            <a:chExt cx="2241974" cy="1090647"/>
          </a:xfrm>
        </p:grpSpPr>
        <p:sp>
          <p:nvSpPr>
            <p:cNvPr id="41" name="矩形 40"/>
            <p:cNvSpPr/>
            <p:nvPr/>
          </p:nvSpPr>
          <p:spPr>
            <a:xfrm>
              <a:off x="6807412" y="2030750"/>
              <a:ext cx="2010494" cy="73802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2" name="矩形 41"/>
            <p:cNvSpPr/>
            <p:nvPr/>
          </p:nvSpPr>
          <p:spPr>
            <a:xfrm>
              <a:off x="669167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grpSp>
        <p:nvGrpSpPr>
          <p:cNvPr id="43" name="组合 42"/>
          <p:cNvGrpSpPr/>
          <p:nvPr/>
        </p:nvGrpSpPr>
        <p:grpSpPr>
          <a:xfrm>
            <a:off x="6060980" y="4093731"/>
            <a:ext cx="2241974" cy="1090647"/>
            <a:chOff x="6691672" y="1678126"/>
            <a:chExt cx="2241974" cy="1090647"/>
          </a:xfrm>
        </p:grpSpPr>
        <p:sp>
          <p:nvSpPr>
            <p:cNvPr id="44" name="矩形 43"/>
            <p:cNvSpPr/>
            <p:nvPr/>
          </p:nvSpPr>
          <p:spPr>
            <a:xfrm>
              <a:off x="6807412" y="2030750"/>
              <a:ext cx="2010494" cy="73802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5" name="矩形 44"/>
            <p:cNvSpPr/>
            <p:nvPr/>
          </p:nvSpPr>
          <p:spPr>
            <a:xfrm>
              <a:off x="669167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grpSp>
        <p:nvGrpSpPr>
          <p:cNvPr id="46" name="组合 45"/>
          <p:cNvGrpSpPr/>
          <p:nvPr/>
        </p:nvGrpSpPr>
        <p:grpSpPr>
          <a:xfrm>
            <a:off x="8175558" y="4093731"/>
            <a:ext cx="2241974" cy="1090647"/>
            <a:chOff x="6691672" y="1678126"/>
            <a:chExt cx="2241974" cy="1090647"/>
          </a:xfrm>
        </p:grpSpPr>
        <p:sp>
          <p:nvSpPr>
            <p:cNvPr id="47" name="矩形 46"/>
            <p:cNvSpPr/>
            <p:nvPr/>
          </p:nvSpPr>
          <p:spPr>
            <a:xfrm>
              <a:off x="6807412" y="2030750"/>
              <a:ext cx="2010494" cy="73802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8" name="矩形 47"/>
            <p:cNvSpPr/>
            <p:nvPr/>
          </p:nvSpPr>
          <p:spPr>
            <a:xfrm>
              <a:off x="6691672" y="167812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grpSp>
    </p:spTree>
    <p:extLst>
      <p:ext uri="{BB962C8B-B14F-4D97-AF65-F5344CB8AC3E}">
        <p14:creationId xmlns:p14="http://schemas.microsoft.com/office/powerpoint/2010/main" val="1684239146"/>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37"/>
                                            </p:tgtEl>
                                            <p:attrNameLst>
                                              <p:attrName>style.visibility</p:attrName>
                                            </p:attrNameLst>
                                          </p:cBhvr>
                                          <p:to>
                                            <p:strVal val="visible"/>
                                          </p:to>
                                        </p:set>
                                        <p:anim calcmode="lin" valueType="num" p14:bounceEnd="60000">
                                          <p:cBhvr additive="base">
                                            <p:cTn id="7" dur="1000" fill="hold"/>
                                            <p:tgtEl>
                                              <p:spTgt spid="37"/>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3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40"/>
                                            </p:tgtEl>
                                            <p:attrNameLst>
                                              <p:attrName>style.visibility</p:attrName>
                                            </p:attrNameLst>
                                          </p:cBhvr>
                                          <p:to>
                                            <p:strVal val="visible"/>
                                          </p:to>
                                        </p:set>
                                        <p:anim calcmode="lin" valueType="num" p14:bounceEnd="60000">
                                          <p:cBhvr additive="base">
                                            <p:cTn id="11" dur="1000" fill="hold"/>
                                            <p:tgtEl>
                                              <p:spTgt spid="40"/>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4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250"/>
                                      </p:stCondLst>
                                      <p:childTnLst>
                                        <p:set>
                                          <p:cBhvr>
                                            <p:cTn id="14" dur="1" fill="hold">
                                              <p:stCondLst>
                                                <p:cond delay="0"/>
                                              </p:stCondLst>
                                            </p:cTn>
                                            <p:tgtEl>
                                              <p:spTgt spid="43"/>
                                            </p:tgtEl>
                                            <p:attrNameLst>
                                              <p:attrName>style.visibility</p:attrName>
                                            </p:attrNameLst>
                                          </p:cBhvr>
                                          <p:to>
                                            <p:strVal val="visible"/>
                                          </p:to>
                                        </p:set>
                                        <p:anim calcmode="lin" valueType="num" p14:bounceEnd="60000">
                                          <p:cBhvr additive="base">
                                            <p:cTn id="15" dur="1000" fill="hold"/>
                                            <p:tgtEl>
                                              <p:spTgt spid="43"/>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4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250"/>
                                      </p:stCondLst>
                                      <p:childTnLst>
                                        <p:set>
                                          <p:cBhvr>
                                            <p:cTn id="18" dur="1" fill="hold">
                                              <p:stCondLst>
                                                <p:cond delay="0"/>
                                              </p:stCondLst>
                                            </p:cTn>
                                            <p:tgtEl>
                                              <p:spTgt spid="46"/>
                                            </p:tgtEl>
                                            <p:attrNameLst>
                                              <p:attrName>style.visibility</p:attrName>
                                            </p:attrNameLst>
                                          </p:cBhvr>
                                          <p:to>
                                            <p:strVal val="visible"/>
                                          </p:to>
                                        </p:set>
                                        <p:anim calcmode="lin" valueType="num" p14:bounceEnd="60000">
                                          <p:cBhvr additive="base">
                                            <p:cTn id="19" dur="1000" fill="hold"/>
                                            <p:tgtEl>
                                              <p:spTgt spid="46"/>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000" fill="hold"/>
                                            <p:tgtEl>
                                              <p:spTgt spid="37"/>
                                            </p:tgtEl>
                                            <p:attrNameLst>
                                              <p:attrName>ppt_x</p:attrName>
                                            </p:attrNameLst>
                                          </p:cBhvr>
                                          <p:tavLst>
                                            <p:tav tm="0">
                                              <p:val>
                                                <p:strVal val="1+#ppt_w/2"/>
                                              </p:val>
                                            </p:tav>
                                            <p:tav tm="100000">
                                              <p:val>
                                                <p:strVal val="#ppt_x"/>
                                              </p:val>
                                            </p:tav>
                                          </p:tavLst>
                                        </p:anim>
                                        <p:anim calcmode="lin" valueType="num">
                                          <p:cBhvr additive="base">
                                            <p:cTn id="8" dur="1000" fill="hold"/>
                                            <p:tgtEl>
                                              <p:spTgt spid="3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1000" fill="hold"/>
                                            <p:tgtEl>
                                              <p:spTgt spid="40"/>
                                            </p:tgtEl>
                                            <p:attrNameLst>
                                              <p:attrName>ppt_x</p:attrName>
                                            </p:attrNameLst>
                                          </p:cBhvr>
                                          <p:tavLst>
                                            <p:tav tm="0">
                                              <p:val>
                                                <p:strVal val="1+#ppt_w/2"/>
                                              </p:val>
                                            </p:tav>
                                            <p:tav tm="100000">
                                              <p:val>
                                                <p:strVal val="#ppt_x"/>
                                              </p:val>
                                            </p:tav>
                                          </p:tavLst>
                                        </p:anim>
                                        <p:anim calcmode="lin" valueType="num">
                                          <p:cBhvr additive="base">
                                            <p:cTn id="12" dur="1000" fill="hold"/>
                                            <p:tgtEl>
                                              <p:spTgt spid="4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1000" fill="hold"/>
                                            <p:tgtEl>
                                              <p:spTgt spid="43"/>
                                            </p:tgtEl>
                                            <p:attrNameLst>
                                              <p:attrName>ppt_x</p:attrName>
                                            </p:attrNameLst>
                                          </p:cBhvr>
                                          <p:tavLst>
                                            <p:tav tm="0">
                                              <p:val>
                                                <p:strVal val="1+#ppt_w/2"/>
                                              </p:val>
                                            </p:tav>
                                            <p:tav tm="100000">
                                              <p:val>
                                                <p:strVal val="#ppt_x"/>
                                              </p:val>
                                            </p:tav>
                                          </p:tavLst>
                                        </p:anim>
                                        <p:anim calcmode="lin" valueType="num">
                                          <p:cBhvr additive="base">
                                            <p:cTn id="16" dur="1000" fill="hold"/>
                                            <p:tgtEl>
                                              <p:spTgt spid="4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50"/>
                                      </p:stCondLst>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1000" fill="hold"/>
                                            <p:tgtEl>
                                              <p:spTgt spid="46"/>
                                            </p:tgtEl>
                                            <p:attrNameLst>
                                              <p:attrName>ppt_x</p:attrName>
                                            </p:attrNameLst>
                                          </p:cBhvr>
                                          <p:tavLst>
                                            <p:tav tm="0">
                                              <p:val>
                                                <p:strVal val="1+#ppt_w/2"/>
                                              </p:val>
                                            </p:tav>
                                            <p:tav tm="100000">
                                              <p:val>
                                                <p:strVal val="#ppt_x"/>
                                              </p:val>
                                            </p:tav>
                                          </p:tavLst>
                                        </p:anim>
                                        <p:anim calcmode="lin" valueType="num">
                                          <p:cBhvr additive="base">
                                            <p:cTn id="20" dur="10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046514" y="1574800"/>
            <a:ext cx="8098972" cy="3171372"/>
          </a:xfrm>
          <a:prstGeom prst="rect">
            <a:avLst/>
          </a:prstGeom>
          <a:solidFill>
            <a:schemeClr val="bg1">
              <a:lumMod val="95000"/>
            </a:schemeClr>
          </a:solidFill>
          <a:ln w="25400">
            <a:solidFill>
              <a:schemeClr val="bg1">
                <a:lumMod val="75000"/>
              </a:schemeClr>
            </a:solidFill>
          </a:ln>
          <a:effectLst>
            <a:outerShdw blurRad="5588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7" name="矩形 3"/>
          <p:cNvSpPr/>
          <p:nvPr/>
        </p:nvSpPr>
        <p:spPr>
          <a:xfrm>
            <a:off x="0"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1892300 h 5486400"/>
              <a:gd name="connsiteX5" fmla="*/ 0 w 2705100"/>
              <a:gd name="connsiteY5" fmla="*/ 0 h 5486400"/>
              <a:gd name="connsiteX0" fmla="*/ 0 w 2705100"/>
              <a:gd name="connsiteY0" fmla="*/ 1892300 h 5486400"/>
              <a:gd name="connsiteX1" fmla="*/ 0 w 2705100"/>
              <a:gd name="connsiteY1" fmla="*/ 0 h 5486400"/>
              <a:gd name="connsiteX2" fmla="*/ 2705100 w 2705100"/>
              <a:gd name="connsiteY2" fmla="*/ 0 h 5486400"/>
              <a:gd name="connsiteX3" fmla="*/ 2705100 w 2705100"/>
              <a:gd name="connsiteY3" fmla="*/ 5486400 h 5486400"/>
              <a:gd name="connsiteX4" fmla="*/ 0 w 2705100"/>
              <a:gd name="connsiteY4" fmla="*/ 5486400 h 5486400"/>
              <a:gd name="connsiteX5" fmla="*/ 91440 w 2705100"/>
              <a:gd name="connsiteY5"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91440 w 2705100"/>
              <a:gd name="connsiteY4"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0" y="0"/>
                </a:moveTo>
                <a:lnTo>
                  <a:pt x="2705100" y="0"/>
                </a:lnTo>
                <a:lnTo>
                  <a:pt x="2705100" y="5486400"/>
                </a:lnTo>
                <a:lnTo>
                  <a:pt x="0" y="548640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8" name="矩形 5"/>
          <p:cNvSpPr/>
          <p:nvPr/>
        </p:nvSpPr>
        <p:spPr>
          <a:xfrm>
            <a:off x="10498522"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692400 w 2705100"/>
              <a:gd name="connsiteY2" fmla="*/ 2324100 h 5486400"/>
              <a:gd name="connsiteX3" fmla="*/ 2705100 w 2705100"/>
              <a:gd name="connsiteY3" fmla="*/ 5486400 h 5486400"/>
              <a:gd name="connsiteX4" fmla="*/ 0 w 2705100"/>
              <a:gd name="connsiteY4" fmla="*/ 5486400 h 5486400"/>
              <a:gd name="connsiteX5" fmla="*/ 0 w 2705100"/>
              <a:gd name="connsiteY5" fmla="*/ 0 h 5486400"/>
              <a:gd name="connsiteX0" fmla="*/ 2692400 w 2783840"/>
              <a:gd name="connsiteY0" fmla="*/ 2324100 h 5486400"/>
              <a:gd name="connsiteX1" fmla="*/ 2705100 w 2783840"/>
              <a:gd name="connsiteY1" fmla="*/ 5486400 h 5486400"/>
              <a:gd name="connsiteX2" fmla="*/ 0 w 2783840"/>
              <a:gd name="connsiteY2" fmla="*/ 5486400 h 5486400"/>
              <a:gd name="connsiteX3" fmla="*/ 0 w 2783840"/>
              <a:gd name="connsiteY3" fmla="*/ 0 h 5486400"/>
              <a:gd name="connsiteX4" fmla="*/ 2705100 w 2783840"/>
              <a:gd name="connsiteY4" fmla="*/ 0 h 5486400"/>
              <a:gd name="connsiteX5" fmla="*/ 2783840 w 2783840"/>
              <a:gd name="connsiteY5" fmla="*/ 2415540 h 5486400"/>
              <a:gd name="connsiteX0" fmla="*/ 2692400 w 2705100"/>
              <a:gd name="connsiteY0" fmla="*/ 2324100 h 5486400"/>
              <a:gd name="connsiteX1" fmla="*/ 2705100 w 2705100"/>
              <a:gd name="connsiteY1" fmla="*/ 5486400 h 5486400"/>
              <a:gd name="connsiteX2" fmla="*/ 0 w 2705100"/>
              <a:gd name="connsiteY2" fmla="*/ 5486400 h 5486400"/>
              <a:gd name="connsiteX3" fmla="*/ 0 w 2705100"/>
              <a:gd name="connsiteY3" fmla="*/ 0 h 5486400"/>
              <a:gd name="connsiteX4" fmla="*/ 2705100 w 2705100"/>
              <a:gd name="connsiteY4" fmla="*/ 0 h 5486400"/>
              <a:gd name="connsiteX0" fmla="*/ 2705100 w 2705100"/>
              <a:gd name="connsiteY0" fmla="*/ 5486400 h 5486400"/>
              <a:gd name="connsiteX1" fmla="*/ 0 w 2705100"/>
              <a:gd name="connsiteY1" fmla="*/ 5486400 h 5486400"/>
              <a:gd name="connsiteX2" fmla="*/ 0 w 2705100"/>
              <a:gd name="connsiteY2" fmla="*/ 0 h 5486400"/>
              <a:gd name="connsiteX3" fmla="*/ 2705100 w 2705100"/>
              <a:gd name="connsiteY3" fmla="*/ 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2705100" y="5486400"/>
                </a:moveTo>
                <a:lnTo>
                  <a:pt x="0" y="5486400"/>
                </a:lnTo>
                <a:lnTo>
                  <a:pt x="0" y="0"/>
                </a:lnTo>
                <a:lnTo>
                  <a:pt x="2705100" y="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21" name="组合 20"/>
          <p:cNvGrpSpPr/>
          <p:nvPr/>
        </p:nvGrpSpPr>
        <p:grpSpPr>
          <a:xfrm>
            <a:off x="1436913" y="2845864"/>
            <a:ext cx="513128" cy="513128"/>
            <a:chOff x="2419350" y="3143250"/>
            <a:chExt cx="571500" cy="571500"/>
          </a:xfrm>
        </p:grpSpPr>
        <p:sp>
          <p:nvSpPr>
            <p:cNvPr id="22"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3" name="箭头: V 形 22"/>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24" name="组合 23"/>
          <p:cNvGrpSpPr/>
          <p:nvPr/>
        </p:nvGrpSpPr>
        <p:grpSpPr>
          <a:xfrm flipH="1">
            <a:off x="10241958" y="2845864"/>
            <a:ext cx="513128" cy="513128"/>
            <a:chOff x="2419350" y="3143250"/>
            <a:chExt cx="571500" cy="571500"/>
          </a:xfrm>
        </p:grpSpPr>
        <p:sp>
          <p:nvSpPr>
            <p:cNvPr id="25"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6" name="箭头: V 形 25"/>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27" name="文本框 26"/>
          <p:cNvSpPr txBox="1"/>
          <p:nvPr/>
        </p:nvSpPr>
        <p:spPr>
          <a:xfrm>
            <a:off x="3746643" y="2203423"/>
            <a:ext cx="4698723" cy="769441"/>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标题文字添加此处</a:t>
            </a:r>
          </a:p>
        </p:txBody>
      </p:sp>
      <p:sp>
        <p:nvSpPr>
          <p:cNvPr id="12" name="文本框 11"/>
          <p:cNvSpPr txBox="1"/>
          <p:nvPr/>
        </p:nvSpPr>
        <p:spPr>
          <a:xfrm>
            <a:off x="293647" y="1778989"/>
            <a:ext cx="1107996"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rPr>
              <a:t>0</a:t>
            </a:r>
            <a:endParaRPr kumimoji="0" lang="zh-CN" altLang="en-US"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endParaRPr>
          </a:p>
        </p:txBody>
      </p:sp>
      <p:sp>
        <p:nvSpPr>
          <p:cNvPr id="13" name="文本框 12"/>
          <p:cNvSpPr txBox="1"/>
          <p:nvPr/>
        </p:nvSpPr>
        <p:spPr>
          <a:xfrm>
            <a:off x="10804085" y="1778989"/>
            <a:ext cx="1082349"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rPr>
              <a:t>3</a:t>
            </a:r>
            <a:endParaRPr kumimoji="0" lang="zh-CN" altLang="en-US"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endParaRPr>
          </a:p>
        </p:txBody>
      </p:sp>
      <p:sp>
        <p:nvSpPr>
          <p:cNvPr id="14" name="文本框 13"/>
          <p:cNvSpPr txBox="1"/>
          <p:nvPr/>
        </p:nvSpPr>
        <p:spPr>
          <a:xfrm>
            <a:off x="3848243" y="3161592"/>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15" name="文本框 14"/>
          <p:cNvSpPr txBox="1"/>
          <p:nvPr/>
        </p:nvSpPr>
        <p:spPr>
          <a:xfrm>
            <a:off x="6226571" y="3161592"/>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20" name="文本框 19"/>
          <p:cNvSpPr txBox="1"/>
          <p:nvPr/>
        </p:nvSpPr>
        <p:spPr>
          <a:xfrm>
            <a:off x="3848243" y="3677236"/>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28" name="文本框 27"/>
          <p:cNvSpPr txBox="1"/>
          <p:nvPr/>
        </p:nvSpPr>
        <p:spPr>
          <a:xfrm>
            <a:off x="6226571" y="3677236"/>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Tree>
    <p:extLst>
      <p:ext uri="{BB962C8B-B14F-4D97-AF65-F5344CB8AC3E}">
        <p14:creationId xmlns:p14="http://schemas.microsoft.com/office/powerpoint/2010/main" val="3444012483"/>
      </p:ext>
    </p:extLst>
  </p:cSld>
  <p:clrMapOvr>
    <a:masterClrMapping/>
  </p:clrMapOvr>
  <p:transition spd="slow" advTm="4000">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2107769" y="923408"/>
            <a:ext cx="1252489" cy="2124770"/>
            <a:chOff x="2813673" y="933134"/>
            <a:chExt cx="1800200" cy="3053928"/>
          </a:xfrm>
        </p:grpSpPr>
        <p:sp>
          <p:nvSpPr>
            <p:cNvPr id="4" name="Rectangle 17"/>
            <p:cNvSpPr/>
            <p:nvPr/>
          </p:nvSpPr>
          <p:spPr bwMode="auto">
            <a:xfrm>
              <a:off x="3677769" y="933134"/>
              <a:ext cx="72008" cy="3053928"/>
            </a:xfrm>
            <a:prstGeom prst="rect">
              <a:avLst/>
            </a:prstGeom>
            <a:solidFill>
              <a:schemeClr val="bg1">
                <a:lumMod val="85000"/>
              </a:schemeClr>
            </a:solidFill>
            <a:ln w="19050">
              <a:noFill/>
              <a:round/>
              <a:headEnd/>
              <a:tailEnd/>
            </a:ln>
          </p:spPr>
          <p:txBody>
            <a:bodyPr anchor="ctr"/>
            <a:lstStyle/>
            <a:p>
              <a:pPr algn="ctr"/>
              <a:endParaRPr sz="1400"/>
            </a:p>
          </p:txBody>
        </p:sp>
        <p:sp>
          <p:nvSpPr>
            <p:cNvPr id="5" name="Freeform: Shape 15"/>
            <p:cNvSpPr/>
            <p:nvPr/>
          </p:nvSpPr>
          <p:spPr bwMode="auto">
            <a:xfrm>
              <a:off x="2813673" y="2870938"/>
              <a:ext cx="1800200" cy="1116124"/>
            </a:xfrm>
            <a:custGeom>
              <a:avLst/>
              <a:gdLst>
                <a:gd name="connsiteX0" fmla="*/ 900100 w 1800200"/>
                <a:gd name="connsiteY0" fmla="*/ 0 h 1116124"/>
                <a:gd name="connsiteX1" fmla="*/ 1800200 w 1800200"/>
                <a:gd name="connsiteY1" fmla="*/ 900100 h 1116124"/>
                <a:gd name="connsiteX2" fmla="*/ 1781913 w 1800200"/>
                <a:gd name="connsiteY2" fmla="*/ 1081502 h 1116124"/>
                <a:gd name="connsiteX3" fmla="*/ 1773011 w 1800200"/>
                <a:gd name="connsiteY3" fmla="*/ 1116124 h 1116124"/>
                <a:gd name="connsiteX4" fmla="*/ 27190 w 1800200"/>
                <a:gd name="connsiteY4" fmla="*/ 1116124 h 1116124"/>
                <a:gd name="connsiteX5" fmla="*/ 18287 w 1800200"/>
                <a:gd name="connsiteY5" fmla="*/ 1081502 h 1116124"/>
                <a:gd name="connsiteX6" fmla="*/ 0 w 1800200"/>
                <a:gd name="connsiteY6" fmla="*/ 900100 h 1116124"/>
                <a:gd name="connsiteX7" fmla="*/ 900100 w 1800200"/>
                <a:gd name="connsiteY7" fmla="*/ 0 h 1116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0200" h="1116124">
                  <a:moveTo>
                    <a:pt x="900100" y="0"/>
                  </a:moveTo>
                  <a:cubicBezTo>
                    <a:pt x="1397212" y="0"/>
                    <a:pt x="1800200" y="402988"/>
                    <a:pt x="1800200" y="900100"/>
                  </a:cubicBezTo>
                  <a:cubicBezTo>
                    <a:pt x="1800200" y="962239"/>
                    <a:pt x="1793903" y="1022907"/>
                    <a:pt x="1781913" y="1081502"/>
                  </a:cubicBezTo>
                  <a:lnTo>
                    <a:pt x="1773011" y="1116124"/>
                  </a:lnTo>
                  <a:lnTo>
                    <a:pt x="27190" y="1116124"/>
                  </a:lnTo>
                  <a:lnTo>
                    <a:pt x="18287" y="1081502"/>
                  </a:lnTo>
                  <a:cubicBezTo>
                    <a:pt x="6297" y="1022907"/>
                    <a:pt x="0" y="962239"/>
                    <a:pt x="0" y="900100"/>
                  </a:cubicBezTo>
                  <a:cubicBezTo>
                    <a:pt x="0" y="402988"/>
                    <a:pt x="402988" y="0"/>
                    <a:pt x="900100" y="0"/>
                  </a:cubicBezTo>
                  <a:close/>
                </a:path>
              </a:pathLst>
            </a:custGeom>
            <a:solidFill>
              <a:schemeClr val="bg1">
                <a:lumMod val="65000"/>
              </a:schemeClr>
            </a:solidFill>
            <a:ln w="19050">
              <a:noFill/>
              <a:round/>
              <a:headEnd/>
              <a:tailEnd/>
            </a:ln>
          </p:spPr>
          <p:txBody>
            <a:bodyPr anchor="ctr"/>
            <a:lstStyle/>
            <a:p>
              <a:pPr algn="ctr"/>
              <a:endParaRPr sz="1400"/>
            </a:p>
          </p:txBody>
        </p:sp>
      </p:grpSp>
      <p:grpSp>
        <p:nvGrpSpPr>
          <p:cNvPr id="29" name="组合 28"/>
          <p:cNvGrpSpPr/>
          <p:nvPr/>
        </p:nvGrpSpPr>
        <p:grpSpPr>
          <a:xfrm>
            <a:off x="4039453" y="923408"/>
            <a:ext cx="1729144" cy="2933386"/>
            <a:chOff x="2813673" y="933134"/>
            <a:chExt cx="1800200" cy="3053928"/>
          </a:xfrm>
        </p:grpSpPr>
        <p:sp>
          <p:nvSpPr>
            <p:cNvPr id="30" name="Rectangle 17"/>
            <p:cNvSpPr/>
            <p:nvPr/>
          </p:nvSpPr>
          <p:spPr bwMode="auto">
            <a:xfrm>
              <a:off x="3677769" y="933134"/>
              <a:ext cx="72008" cy="3053928"/>
            </a:xfrm>
            <a:prstGeom prst="rect">
              <a:avLst/>
            </a:prstGeom>
            <a:solidFill>
              <a:schemeClr val="bg1">
                <a:lumMod val="85000"/>
              </a:schemeClr>
            </a:solidFill>
            <a:ln w="19050">
              <a:noFill/>
              <a:round/>
              <a:headEnd/>
              <a:tailEnd/>
            </a:ln>
          </p:spPr>
          <p:txBody>
            <a:bodyPr anchor="ctr"/>
            <a:lstStyle/>
            <a:p>
              <a:pPr algn="ctr"/>
              <a:endParaRPr sz="1400"/>
            </a:p>
          </p:txBody>
        </p:sp>
        <p:sp>
          <p:nvSpPr>
            <p:cNvPr id="31" name="Freeform: Shape 15"/>
            <p:cNvSpPr/>
            <p:nvPr/>
          </p:nvSpPr>
          <p:spPr bwMode="auto">
            <a:xfrm>
              <a:off x="2813673" y="2870938"/>
              <a:ext cx="1800200" cy="1116124"/>
            </a:xfrm>
            <a:custGeom>
              <a:avLst/>
              <a:gdLst>
                <a:gd name="connsiteX0" fmla="*/ 900100 w 1800200"/>
                <a:gd name="connsiteY0" fmla="*/ 0 h 1116124"/>
                <a:gd name="connsiteX1" fmla="*/ 1800200 w 1800200"/>
                <a:gd name="connsiteY1" fmla="*/ 900100 h 1116124"/>
                <a:gd name="connsiteX2" fmla="*/ 1781913 w 1800200"/>
                <a:gd name="connsiteY2" fmla="*/ 1081502 h 1116124"/>
                <a:gd name="connsiteX3" fmla="*/ 1773011 w 1800200"/>
                <a:gd name="connsiteY3" fmla="*/ 1116124 h 1116124"/>
                <a:gd name="connsiteX4" fmla="*/ 27190 w 1800200"/>
                <a:gd name="connsiteY4" fmla="*/ 1116124 h 1116124"/>
                <a:gd name="connsiteX5" fmla="*/ 18287 w 1800200"/>
                <a:gd name="connsiteY5" fmla="*/ 1081502 h 1116124"/>
                <a:gd name="connsiteX6" fmla="*/ 0 w 1800200"/>
                <a:gd name="connsiteY6" fmla="*/ 900100 h 1116124"/>
                <a:gd name="connsiteX7" fmla="*/ 900100 w 1800200"/>
                <a:gd name="connsiteY7" fmla="*/ 0 h 1116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0200" h="1116124">
                  <a:moveTo>
                    <a:pt x="900100" y="0"/>
                  </a:moveTo>
                  <a:cubicBezTo>
                    <a:pt x="1397212" y="0"/>
                    <a:pt x="1800200" y="402988"/>
                    <a:pt x="1800200" y="900100"/>
                  </a:cubicBezTo>
                  <a:cubicBezTo>
                    <a:pt x="1800200" y="962239"/>
                    <a:pt x="1793903" y="1022907"/>
                    <a:pt x="1781913" y="1081502"/>
                  </a:cubicBezTo>
                  <a:lnTo>
                    <a:pt x="1773011" y="1116124"/>
                  </a:lnTo>
                  <a:lnTo>
                    <a:pt x="27190" y="1116124"/>
                  </a:lnTo>
                  <a:lnTo>
                    <a:pt x="18287" y="1081502"/>
                  </a:lnTo>
                  <a:cubicBezTo>
                    <a:pt x="6297" y="1022907"/>
                    <a:pt x="0" y="962239"/>
                    <a:pt x="0" y="900100"/>
                  </a:cubicBezTo>
                  <a:cubicBezTo>
                    <a:pt x="0" y="402988"/>
                    <a:pt x="402988" y="0"/>
                    <a:pt x="900100" y="0"/>
                  </a:cubicBezTo>
                  <a:close/>
                </a:path>
              </a:pathLst>
            </a:custGeom>
            <a:solidFill>
              <a:schemeClr val="tx1">
                <a:lumMod val="65000"/>
                <a:lumOff val="35000"/>
              </a:schemeClr>
            </a:solidFill>
            <a:ln w="19050">
              <a:noFill/>
              <a:round/>
              <a:headEnd/>
              <a:tailEnd/>
            </a:ln>
          </p:spPr>
          <p:txBody>
            <a:bodyPr anchor="ctr"/>
            <a:lstStyle/>
            <a:p>
              <a:pPr algn="ctr"/>
              <a:endParaRPr sz="1400"/>
            </a:p>
          </p:txBody>
        </p:sp>
      </p:grpSp>
      <p:grpSp>
        <p:nvGrpSpPr>
          <p:cNvPr id="32" name="组合 31"/>
          <p:cNvGrpSpPr/>
          <p:nvPr/>
        </p:nvGrpSpPr>
        <p:grpSpPr>
          <a:xfrm>
            <a:off x="8492142" y="923408"/>
            <a:ext cx="1531447" cy="2598005"/>
            <a:chOff x="2813673" y="933134"/>
            <a:chExt cx="1800200" cy="3053928"/>
          </a:xfrm>
        </p:grpSpPr>
        <p:sp>
          <p:nvSpPr>
            <p:cNvPr id="33" name="Rectangle 17"/>
            <p:cNvSpPr/>
            <p:nvPr/>
          </p:nvSpPr>
          <p:spPr bwMode="auto">
            <a:xfrm>
              <a:off x="3677769" y="933134"/>
              <a:ext cx="72008" cy="3053928"/>
            </a:xfrm>
            <a:prstGeom prst="rect">
              <a:avLst/>
            </a:prstGeom>
            <a:solidFill>
              <a:schemeClr val="bg1">
                <a:lumMod val="85000"/>
              </a:schemeClr>
            </a:solidFill>
            <a:ln w="19050">
              <a:noFill/>
              <a:round/>
              <a:headEnd/>
              <a:tailEnd/>
            </a:ln>
          </p:spPr>
          <p:txBody>
            <a:bodyPr anchor="ctr"/>
            <a:lstStyle/>
            <a:p>
              <a:pPr algn="ctr"/>
              <a:endParaRPr sz="1400"/>
            </a:p>
          </p:txBody>
        </p:sp>
        <p:sp>
          <p:nvSpPr>
            <p:cNvPr id="34" name="Freeform: Shape 15"/>
            <p:cNvSpPr/>
            <p:nvPr/>
          </p:nvSpPr>
          <p:spPr bwMode="auto">
            <a:xfrm>
              <a:off x="2813673" y="2870938"/>
              <a:ext cx="1800200" cy="1116124"/>
            </a:xfrm>
            <a:custGeom>
              <a:avLst/>
              <a:gdLst>
                <a:gd name="connsiteX0" fmla="*/ 900100 w 1800200"/>
                <a:gd name="connsiteY0" fmla="*/ 0 h 1116124"/>
                <a:gd name="connsiteX1" fmla="*/ 1800200 w 1800200"/>
                <a:gd name="connsiteY1" fmla="*/ 900100 h 1116124"/>
                <a:gd name="connsiteX2" fmla="*/ 1781913 w 1800200"/>
                <a:gd name="connsiteY2" fmla="*/ 1081502 h 1116124"/>
                <a:gd name="connsiteX3" fmla="*/ 1773011 w 1800200"/>
                <a:gd name="connsiteY3" fmla="*/ 1116124 h 1116124"/>
                <a:gd name="connsiteX4" fmla="*/ 27190 w 1800200"/>
                <a:gd name="connsiteY4" fmla="*/ 1116124 h 1116124"/>
                <a:gd name="connsiteX5" fmla="*/ 18287 w 1800200"/>
                <a:gd name="connsiteY5" fmla="*/ 1081502 h 1116124"/>
                <a:gd name="connsiteX6" fmla="*/ 0 w 1800200"/>
                <a:gd name="connsiteY6" fmla="*/ 900100 h 1116124"/>
                <a:gd name="connsiteX7" fmla="*/ 900100 w 1800200"/>
                <a:gd name="connsiteY7" fmla="*/ 0 h 1116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0200" h="1116124">
                  <a:moveTo>
                    <a:pt x="900100" y="0"/>
                  </a:moveTo>
                  <a:cubicBezTo>
                    <a:pt x="1397212" y="0"/>
                    <a:pt x="1800200" y="402988"/>
                    <a:pt x="1800200" y="900100"/>
                  </a:cubicBezTo>
                  <a:cubicBezTo>
                    <a:pt x="1800200" y="962239"/>
                    <a:pt x="1793903" y="1022907"/>
                    <a:pt x="1781913" y="1081502"/>
                  </a:cubicBezTo>
                  <a:lnTo>
                    <a:pt x="1773011" y="1116124"/>
                  </a:lnTo>
                  <a:lnTo>
                    <a:pt x="27190" y="1116124"/>
                  </a:lnTo>
                  <a:lnTo>
                    <a:pt x="18287" y="1081502"/>
                  </a:lnTo>
                  <a:cubicBezTo>
                    <a:pt x="6297" y="1022907"/>
                    <a:pt x="0" y="962239"/>
                    <a:pt x="0" y="900100"/>
                  </a:cubicBezTo>
                  <a:cubicBezTo>
                    <a:pt x="0" y="402988"/>
                    <a:pt x="402988" y="0"/>
                    <a:pt x="900100" y="0"/>
                  </a:cubicBezTo>
                  <a:close/>
                </a:path>
              </a:pathLst>
            </a:custGeom>
            <a:solidFill>
              <a:schemeClr val="tx1">
                <a:lumMod val="50000"/>
                <a:lumOff val="50000"/>
              </a:schemeClr>
            </a:solidFill>
            <a:ln w="19050">
              <a:noFill/>
              <a:round/>
              <a:headEnd/>
              <a:tailEnd/>
            </a:ln>
          </p:spPr>
          <p:txBody>
            <a:bodyPr anchor="ctr"/>
            <a:lstStyle/>
            <a:p>
              <a:pPr algn="ctr"/>
              <a:endParaRPr sz="1400"/>
            </a:p>
          </p:txBody>
        </p:sp>
      </p:grpSp>
      <p:grpSp>
        <p:nvGrpSpPr>
          <p:cNvPr id="35" name="组合 34"/>
          <p:cNvGrpSpPr/>
          <p:nvPr/>
        </p:nvGrpSpPr>
        <p:grpSpPr>
          <a:xfrm>
            <a:off x="6447792" y="923408"/>
            <a:ext cx="1365156" cy="2315903"/>
            <a:chOff x="2813673" y="933134"/>
            <a:chExt cx="1800200" cy="3053928"/>
          </a:xfrm>
        </p:grpSpPr>
        <p:sp>
          <p:nvSpPr>
            <p:cNvPr id="36" name="Rectangle 17"/>
            <p:cNvSpPr/>
            <p:nvPr/>
          </p:nvSpPr>
          <p:spPr bwMode="auto">
            <a:xfrm>
              <a:off x="3677769" y="933134"/>
              <a:ext cx="72008" cy="3053928"/>
            </a:xfrm>
            <a:prstGeom prst="rect">
              <a:avLst/>
            </a:prstGeom>
            <a:solidFill>
              <a:schemeClr val="bg1">
                <a:lumMod val="85000"/>
              </a:schemeClr>
            </a:solidFill>
            <a:ln w="19050">
              <a:noFill/>
              <a:round/>
              <a:headEnd/>
              <a:tailEnd/>
            </a:ln>
          </p:spPr>
          <p:txBody>
            <a:bodyPr anchor="ctr"/>
            <a:lstStyle/>
            <a:p>
              <a:pPr algn="ctr"/>
              <a:endParaRPr sz="1400"/>
            </a:p>
          </p:txBody>
        </p:sp>
        <p:sp>
          <p:nvSpPr>
            <p:cNvPr id="37" name="Freeform: Shape 15"/>
            <p:cNvSpPr/>
            <p:nvPr/>
          </p:nvSpPr>
          <p:spPr bwMode="auto">
            <a:xfrm>
              <a:off x="2813673" y="2870938"/>
              <a:ext cx="1800200" cy="1116124"/>
            </a:xfrm>
            <a:custGeom>
              <a:avLst/>
              <a:gdLst>
                <a:gd name="connsiteX0" fmla="*/ 900100 w 1800200"/>
                <a:gd name="connsiteY0" fmla="*/ 0 h 1116124"/>
                <a:gd name="connsiteX1" fmla="*/ 1800200 w 1800200"/>
                <a:gd name="connsiteY1" fmla="*/ 900100 h 1116124"/>
                <a:gd name="connsiteX2" fmla="*/ 1781913 w 1800200"/>
                <a:gd name="connsiteY2" fmla="*/ 1081502 h 1116124"/>
                <a:gd name="connsiteX3" fmla="*/ 1773011 w 1800200"/>
                <a:gd name="connsiteY3" fmla="*/ 1116124 h 1116124"/>
                <a:gd name="connsiteX4" fmla="*/ 27190 w 1800200"/>
                <a:gd name="connsiteY4" fmla="*/ 1116124 h 1116124"/>
                <a:gd name="connsiteX5" fmla="*/ 18287 w 1800200"/>
                <a:gd name="connsiteY5" fmla="*/ 1081502 h 1116124"/>
                <a:gd name="connsiteX6" fmla="*/ 0 w 1800200"/>
                <a:gd name="connsiteY6" fmla="*/ 900100 h 1116124"/>
                <a:gd name="connsiteX7" fmla="*/ 900100 w 1800200"/>
                <a:gd name="connsiteY7" fmla="*/ 0 h 1116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0200" h="1116124">
                  <a:moveTo>
                    <a:pt x="900100" y="0"/>
                  </a:moveTo>
                  <a:cubicBezTo>
                    <a:pt x="1397212" y="0"/>
                    <a:pt x="1800200" y="402988"/>
                    <a:pt x="1800200" y="900100"/>
                  </a:cubicBezTo>
                  <a:cubicBezTo>
                    <a:pt x="1800200" y="962239"/>
                    <a:pt x="1793903" y="1022907"/>
                    <a:pt x="1781913" y="1081502"/>
                  </a:cubicBezTo>
                  <a:lnTo>
                    <a:pt x="1773011" y="1116124"/>
                  </a:lnTo>
                  <a:lnTo>
                    <a:pt x="27190" y="1116124"/>
                  </a:lnTo>
                  <a:lnTo>
                    <a:pt x="18287" y="1081502"/>
                  </a:lnTo>
                  <a:cubicBezTo>
                    <a:pt x="6297" y="1022907"/>
                    <a:pt x="0" y="962239"/>
                    <a:pt x="0" y="900100"/>
                  </a:cubicBezTo>
                  <a:cubicBezTo>
                    <a:pt x="0" y="402988"/>
                    <a:pt x="402988" y="0"/>
                    <a:pt x="900100" y="0"/>
                  </a:cubicBezTo>
                  <a:close/>
                </a:path>
              </a:pathLst>
            </a:custGeom>
            <a:solidFill>
              <a:schemeClr val="tx1">
                <a:lumMod val="75000"/>
                <a:lumOff val="25000"/>
              </a:schemeClr>
            </a:solidFill>
            <a:ln w="19050">
              <a:noFill/>
              <a:round/>
              <a:headEnd/>
              <a:tailEnd/>
            </a:ln>
          </p:spPr>
          <p:txBody>
            <a:bodyPr anchor="ctr"/>
            <a:lstStyle/>
            <a:p>
              <a:pPr algn="ctr"/>
              <a:endParaRPr sz="1400"/>
            </a:p>
          </p:txBody>
        </p:sp>
      </p:grpSp>
      <p:sp>
        <p:nvSpPr>
          <p:cNvPr id="39" name="矩形 38"/>
          <p:cNvSpPr/>
          <p:nvPr/>
        </p:nvSpPr>
        <p:spPr>
          <a:xfrm>
            <a:off x="1882552" y="3132706"/>
            <a:ext cx="1702922" cy="11812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用户可以在投影仪或者计算机上进行演示也可以将稿打印出来制作成胶片以便应用到更广泛领域中</a:t>
            </a:r>
          </a:p>
        </p:txBody>
      </p:sp>
      <p:sp>
        <p:nvSpPr>
          <p:cNvPr id="40" name="矩形 39"/>
          <p:cNvSpPr/>
          <p:nvPr/>
        </p:nvSpPr>
        <p:spPr>
          <a:xfrm>
            <a:off x="2054818" y="2571126"/>
            <a:ext cx="135839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42" name="矩形 41"/>
          <p:cNvSpPr/>
          <p:nvPr/>
        </p:nvSpPr>
        <p:spPr>
          <a:xfrm>
            <a:off x="4052564" y="3947254"/>
            <a:ext cx="1702922" cy="11812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用户可以在投影仪或者计算机上进行演示也可以将稿打印出来制作成胶片以便应用到更广泛领域中</a:t>
            </a:r>
          </a:p>
        </p:txBody>
      </p:sp>
      <p:sp>
        <p:nvSpPr>
          <p:cNvPr id="43" name="矩形 42"/>
          <p:cNvSpPr/>
          <p:nvPr/>
        </p:nvSpPr>
        <p:spPr>
          <a:xfrm>
            <a:off x="4224830" y="3385674"/>
            <a:ext cx="135839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45" name="矩形 44"/>
          <p:cNvSpPr/>
          <p:nvPr/>
        </p:nvSpPr>
        <p:spPr>
          <a:xfrm>
            <a:off x="6278909" y="3329771"/>
            <a:ext cx="1702922" cy="11812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用户可以在投影仪或者计算机上进行演示也可以将稿打印出来制作成胶片以便应用到更广泛领域中</a:t>
            </a:r>
          </a:p>
        </p:txBody>
      </p:sp>
      <p:sp>
        <p:nvSpPr>
          <p:cNvPr id="46" name="矩形 45"/>
          <p:cNvSpPr/>
          <p:nvPr/>
        </p:nvSpPr>
        <p:spPr>
          <a:xfrm>
            <a:off x="6451175" y="2768191"/>
            <a:ext cx="135839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48" name="矩形 47"/>
          <p:cNvSpPr/>
          <p:nvPr/>
        </p:nvSpPr>
        <p:spPr>
          <a:xfrm>
            <a:off x="8406404" y="3614588"/>
            <a:ext cx="1702922" cy="11812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用户可以在投影仪或者计算机上进行演示也可以将稿打印出来制作成胶片以便应用到更广泛领域中</a:t>
            </a:r>
          </a:p>
        </p:txBody>
      </p:sp>
      <p:sp>
        <p:nvSpPr>
          <p:cNvPr id="49" name="矩形 48"/>
          <p:cNvSpPr/>
          <p:nvPr/>
        </p:nvSpPr>
        <p:spPr>
          <a:xfrm>
            <a:off x="8578670" y="3053008"/>
            <a:ext cx="1358390"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Tree>
    <p:extLst>
      <p:ext uri="{BB962C8B-B14F-4D97-AF65-F5344CB8AC3E}">
        <p14:creationId xmlns:p14="http://schemas.microsoft.com/office/powerpoint/2010/main" val="2359636224"/>
      </p:ext>
    </p:extLst>
  </p:cSld>
  <p:clrMapOvr>
    <a:masterClrMapping/>
  </p:clrMapOvr>
  <p:transition spd="slow" advTm="4000">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p:cNvSpPr/>
          <p:nvPr/>
        </p:nvSpPr>
        <p:spPr>
          <a:xfrm>
            <a:off x="3709394" y="2280929"/>
            <a:ext cx="3723839" cy="570019"/>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chorCtr="1">
            <a:normAutofit/>
          </a:bodyPr>
          <a:lstStyle/>
          <a:p>
            <a:pPr algn="ctr"/>
            <a:r>
              <a:rPr lang="zh-CN" altLang="en-US" sz="1600" b="1" dirty="0"/>
              <a:t>标题文本预设</a:t>
            </a:r>
          </a:p>
        </p:txBody>
      </p:sp>
      <p:sp>
        <p:nvSpPr>
          <p:cNvPr id="5" name="Rectangle: Rounded Corners 74"/>
          <p:cNvSpPr/>
          <p:nvPr/>
        </p:nvSpPr>
        <p:spPr>
          <a:xfrm>
            <a:off x="3767127" y="2850946"/>
            <a:ext cx="3239703" cy="570019"/>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sp>
        <p:nvSpPr>
          <p:cNvPr id="6" name="Rectangle: Rounded Corners 75"/>
          <p:cNvSpPr/>
          <p:nvPr/>
        </p:nvSpPr>
        <p:spPr>
          <a:xfrm>
            <a:off x="3824864" y="3420966"/>
            <a:ext cx="2755559" cy="570019"/>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1600" b="1"/>
              <a:t>标题文本预设</a:t>
            </a:r>
          </a:p>
        </p:txBody>
      </p:sp>
      <p:grpSp>
        <p:nvGrpSpPr>
          <p:cNvPr id="7" name="Group 64"/>
          <p:cNvGrpSpPr/>
          <p:nvPr/>
        </p:nvGrpSpPr>
        <p:grpSpPr>
          <a:xfrm rot="19891913">
            <a:off x="2481447" y="2003605"/>
            <a:ext cx="2346184" cy="3863128"/>
            <a:chOff x="170364" y="949888"/>
            <a:chExt cx="1945268" cy="3203011"/>
          </a:xfrm>
        </p:grpSpPr>
        <p:sp>
          <p:nvSpPr>
            <p:cNvPr id="22" name="Rectangle 69"/>
            <p:cNvSpPr/>
            <p:nvPr/>
          </p:nvSpPr>
          <p:spPr>
            <a:xfrm>
              <a:off x="975357" y="2854550"/>
              <a:ext cx="335282" cy="132489"/>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Oval 70"/>
            <p:cNvSpPr/>
            <p:nvPr/>
          </p:nvSpPr>
          <p:spPr>
            <a:xfrm>
              <a:off x="170364" y="949888"/>
              <a:ext cx="1945268" cy="1945273"/>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71"/>
            <p:cNvSpPr/>
            <p:nvPr/>
          </p:nvSpPr>
          <p:spPr>
            <a:xfrm>
              <a:off x="368693" y="1148217"/>
              <a:ext cx="1548613" cy="15486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Rectangle: Top Corners Rounded 72"/>
            <p:cNvSpPr/>
            <p:nvPr/>
          </p:nvSpPr>
          <p:spPr>
            <a:xfrm>
              <a:off x="944878" y="2984657"/>
              <a:ext cx="396241" cy="185829"/>
            </a:xfrm>
            <a:prstGeom prst="round2SameRect">
              <a:avLst>
                <a:gd name="adj1" fmla="val 15385"/>
                <a:gd name="adj2" fmla="val 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Rectangle: Top Corners Rounded 73"/>
            <p:cNvSpPr/>
            <p:nvPr/>
          </p:nvSpPr>
          <p:spPr>
            <a:xfrm flipV="1">
              <a:off x="923924" y="3151246"/>
              <a:ext cx="438151" cy="1001653"/>
            </a:xfrm>
            <a:prstGeom prst="round2SameRect">
              <a:avLst>
                <a:gd name="adj1" fmla="val 15385"/>
                <a:gd name="adj2" fmla="val 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Oval 4"/>
          <p:cNvSpPr/>
          <p:nvPr/>
        </p:nvSpPr>
        <p:spPr>
          <a:xfrm>
            <a:off x="6903169" y="2320019"/>
            <a:ext cx="491845" cy="49184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sz="1600" b="1">
                <a:solidFill>
                  <a:schemeClr val="tx1">
                    <a:lumMod val="75000"/>
                    <a:lumOff val="25000"/>
                  </a:schemeClr>
                </a:solidFill>
                <a:latin typeface="Agency FB" panose="020B0503020202020204" pitchFamily="34" charset="0"/>
              </a:rPr>
              <a:t>1</a:t>
            </a:r>
          </a:p>
        </p:txBody>
      </p:sp>
      <p:sp>
        <p:nvSpPr>
          <p:cNvPr id="9" name="Oval 76"/>
          <p:cNvSpPr/>
          <p:nvPr/>
        </p:nvSpPr>
        <p:spPr>
          <a:xfrm>
            <a:off x="6482265" y="2897085"/>
            <a:ext cx="491845" cy="49184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sz="1600" b="1" dirty="0">
                <a:solidFill>
                  <a:schemeClr val="tx1">
                    <a:lumMod val="75000"/>
                    <a:lumOff val="25000"/>
                  </a:schemeClr>
                </a:solidFill>
                <a:latin typeface="Agency FB" panose="020B0503020202020204" pitchFamily="34" charset="0"/>
              </a:rPr>
              <a:t>2</a:t>
            </a:r>
          </a:p>
        </p:txBody>
      </p:sp>
      <p:sp>
        <p:nvSpPr>
          <p:cNvPr id="10" name="Oval 77"/>
          <p:cNvSpPr/>
          <p:nvPr/>
        </p:nvSpPr>
        <p:spPr>
          <a:xfrm>
            <a:off x="6055863" y="3465681"/>
            <a:ext cx="491845" cy="49184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sz="1600" b="1">
                <a:solidFill>
                  <a:schemeClr val="tx1">
                    <a:lumMod val="75000"/>
                    <a:lumOff val="25000"/>
                  </a:schemeClr>
                </a:solidFill>
                <a:latin typeface="Agency FB" panose="020B0503020202020204" pitchFamily="34" charset="0"/>
              </a:rPr>
              <a:t>3</a:t>
            </a:r>
          </a:p>
        </p:txBody>
      </p:sp>
      <p:sp>
        <p:nvSpPr>
          <p:cNvPr id="17" name="Freeform: Shape 40"/>
          <p:cNvSpPr>
            <a:spLocks/>
          </p:cNvSpPr>
          <p:nvPr/>
        </p:nvSpPr>
        <p:spPr bwMode="auto">
          <a:xfrm>
            <a:off x="2836898" y="2793420"/>
            <a:ext cx="936620" cy="936620"/>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tx1">
              <a:lumMod val="60000"/>
              <a:lumOff val="40000"/>
            </a:schemeClr>
          </a:solidFill>
          <a:ln>
            <a:noFill/>
          </a:ln>
          <a:extLst/>
        </p:spPr>
        <p:txBody>
          <a:bodyPr anchor="ctr"/>
          <a:lstStyle/>
          <a:p>
            <a:pPr algn="ctr"/>
            <a:endParaRPr/>
          </a:p>
        </p:txBody>
      </p:sp>
      <p:sp>
        <p:nvSpPr>
          <p:cNvPr id="27" name="文本框 26"/>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28" name="组合 27"/>
          <p:cNvGrpSpPr/>
          <p:nvPr/>
        </p:nvGrpSpPr>
        <p:grpSpPr>
          <a:xfrm>
            <a:off x="6961537" y="3749248"/>
            <a:ext cx="3455637" cy="1533845"/>
            <a:chOff x="6585159" y="1678126"/>
            <a:chExt cx="3455637" cy="1533845"/>
          </a:xfrm>
        </p:grpSpPr>
        <p:sp>
          <p:nvSpPr>
            <p:cNvPr id="29" name="矩形 28"/>
            <p:cNvSpPr/>
            <p:nvPr/>
          </p:nvSpPr>
          <p:spPr>
            <a:xfrm>
              <a:off x="6585159" y="2030750"/>
              <a:ext cx="3455637" cy="118122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30" name="矩形 29"/>
            <p:cNvSpPr/>
            <p:nvPr/>
          </p:nvSpPr>
          <p:spPr>
            <a:xfrm>
              <a:off x="6585160"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1593933935"/>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28"/>
                                            </p:tgtEl>
                                            <p:attrNameLst>
                                              <p:attrName>style.visibility</p:attrName>
                                            </p:attrNameLst>
                                          </p:cBhvr>
                                          <p:to>
                                            <p:strVal val="visible"/>
                                          </p:to>
                                        </p:set>
                                        <p:anim calcmode="lin" valueType="num" p14:bounceEnd="60000">
                                          <p:cBhvr additive="base">
                                            <p:cTn id="7" dur="10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1+#ppt_w/2"/>
                                              </p:val>
                                            </p:tav>
                                            <p:tav tm="100000">
                                              <p:val>
                                                <p:strVal val="#ppt_x"/>
                                              </p:val>
                                            </p:tav>
                                          </p:tavLst>
                                        </p:anim>
                                        <p:anim calcmode="lin" valueType="num">
                                          <p:cBhvr additive="base">
                                            <p:cTn id="8"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任意多边形: 形状 29"/>
          <p:cNvSpPr/>
          <p:nvPr/>
        </p:nvSpPr>
        <p:spPr>
          <a:xfrm rot="5400000">
            <a:off x="6308015" y="309956"/>
            <a:ext cx="1132877" cy="4721167"/>
          </a:xfrm>
          <a:custGeom>
            <a:avLst/>
            <a:gdLst>
              <a:gd name="connsiteX0" fmla="*/ 0 w 1132877"/>
              <a:gd name="connsiteY0" fmla="*/ 314349 h 4721167"/>
              <a:gd name="connsiteX1" fmla="*/ 285812 w 1132877"/>
              <a:gd name="connsiteY1" fmla="*/ 0 h 4721167"/>
              <a:gd name="connsiteX2" fmla="*/ 571623 w 1132877"/>
              <a:gd name="connsiteY2" fmla="*/ 314349 h 4721167"/>
              <a:gd name="connsiteX3" fmla="*/ 392999 w 1132877"/>
              <a:gd name="connsiteY3" fmla="*/ 314349 h 4721167"/>
              <a:gd name="connsiteX4" fmla="*/ 392999 w 1132877"/>
              <a:gd name="connsiteY4" fmla="*/ 2251484 h 4721167"/>
              <a:gd name="connsiteX5" fmla="*/ 392998 w 1132877"/>
              <a:gd name="connsiteY5" fmla="*/ 2251484 h 4721167"/>
              <a:gd name="connsiteX6" fmla="*/ 392998 w 1132877"/>
              <a:gd name="connsiteY6" fmla="*/ 4248170 h 4721167"/>
              <a:gd name="connsiteX7" fmla="*/ 595054 w 1132877"/>
              <a:gd name="connsiteY7" fmla="*/ 4450225 h 4721167"/>
              <a:gd name="connsiteX8" fmla="*/ 691142 w 1132877"/>
              <a:gd name="connsiteY8" fmla="*/ 4450225 h 4721167"/>
              <a:gd name="connsiteX9" fmla="*/ 893198 w 1132877"/>
              <a:gd name="connsiteY9" fmla="*/ 4248170 h 4721167"/>
              <a:gd name="connsiteX10" fmla="*/ 893198 w 1132877"/>
              <a:gd name="connsiteY10" fmla="*/ 2202455 h 4721167"/>
              <a:gd name="connsiteX11" fmla="*/ 1132877 w 1132877"/>
              <a:gd name="connsiteY11" fmla="*/ 2202455 h 4721167"/>
              <a:gd name="connsiteX12" fmla="*/ 1132877 w 1132877"/>
              <a:gd name="connsiteY12" fmla="*/ 4323437 h 4721167"/>
              <a:gd name="connsiteX13" fmla="*/ 735147 w 1132877"/>
              <a:gd name="connsiteY13" fmla="*/ 4721167 h 4721167"/>
              <a:gd name="connsiteX14" fmla="*/ 551049 w 1132877"/>
              <a:gd name="connsiteY14" fmla="*/ 4721167 h 4721167"/>
              <a:gd name="connsiteX15" fmla="*/ 153320 w 1132877"/>
              <a:gd name="connsiteY15" fmla="*/ 4323437 h 4721167"/>
              <a:gd name="connsiteX16" fmla="*/ 153320 w 1132877"/>
              <a:gd name="connsiteY16" fmla="*/ 2251484 h 4721167"/>
              <a:gd name="connsiteX17" fmla="*/ 153320 w 1132877"/>
              <a:gd name="connsiteY17" fmla="*/ 2202455 h 4721167"/>
              <a:gd name="connsiteX18" fmla="*/ 153320 w 1132877"/>
              <a:gd name="connsiteY18" fmla="*/ 314349 h 4721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132877" h="4721167">
                <a:moveTo>
                  <a:pt x="0" y="314349"/>
                </a:moveTo>
                <a:lnTo>
                  <a:pt x="285812" y="0"/>
                </a:lnTo>
                <a:lnTo>
                  <a:pt x="571623" y="314349"/>
                </a:lnTo>
                <a:lnTo>
                  <a:pt x="392999" y="314349"/>
                </a:lnTo>
                <a:lnTo>
                  <a:pt x="392999" y="2251484"/>
                </a:lnTo>
                <a:lnTo>
                  <a:pt x="392998" y="2251484"/>
                </a:lnTo>
                <a:lnTo>
                  <a:pt x="392998" y="4248170"/>
                </a:lnTo>
                <a:cubicBezTo>
                  <a:pt x="392998" y="4359762"/>
                  <a:pt x="483462" y="4450225"/>
                  <a:pt x="595054" y="4450225"/>
                </a:cubicBezTo>
                <a:lnTo>
                  <a:pt x="691142" y="4450225"/>
                </a:lnTo>
                <a:cubicBezTo>
                  <a:pt x="802735" y="4450225"/>
                  <a:pt x="893198" y="4359762"/>
                  <a:pt x="893198" y="4248170"/>
                </a:cubicBezTo>
                <a:lnTo>
                  <a:pt x="893198" y="2202455"/>
                </a:lnTo>
                <a:lnTo>
                  <a:pt x="1132877" y="2202455"/>
                </a:lnTo>
                <a:lnTo>
                  <a:pt x="1132877" y="4323437"/>
                </a:lnTo>
                <a:cubicBezTo>
                  <a:pt x="1132877" y="4543097"/>
                  <a:pt x="954807" y="4721167"/>
                  <a:pt x="735147" y="4721167"/>
                </a:cubicBezTo>
                <a:lnTo>
                  <a:pt x="551049" y="4721167"/>
                </a:lnTo>
                <a:cubicBezTo>
                  <a:pt x="331389" y="4721167"/>
                  <a:pt x="153320" y="4543097"/>
                  <a:pt x="153320" y="4323437"/>
                </a:cubicBezTo>
                <a:lnTo>
                  <a:pt x="153320" y="2251484"/>
                </a:lnTo>
                <a:lnTo>
                  <a:pt x="153320" y="2202455"/>
                </a:lnTo>
                <a:lnTo>
                  <a:pt x="153320" y="314349"/>
                </a:lnTo>
                <a:close/>
              </a:path>
            </a:pathLst>
          </a:custGeom>
          <a:solidFill>
            <a:schemeClr val="tx1">
              <a:lumMod val="65000"/>
              <a:lumOff val="3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31" name="任意多边形: 形状 30"/>
          <p:cNvSpPr/>
          <p:nvPr/>
        </p:nvSpPr>
        <p:spPr>
          <a:xfrm flipH="1">
            <a:off x="5388357" y="2844032"/>
            <a:ext cx="2675886" cy="1132823"/>
          </a:xfrm>
          <a:custGeom>
            <a:avLst/>
            <a:gdLst>
              <a:gd name="connsiteX0" fmla="*/ 2361538 w 2675886"/>
              <a:gd name="connsiteY0" fmla="*/ 0 h 1132823"/>
              <a:gd name="connsiteX1" fmla="*/ 2361538 w 2675886"/>
              <a:gd name="connsiteY1" fmla="*/ 153266 h 1132823"/>
              <a:gd name="connsiteX2" fmla="*/ 397730 w 2675886"/>
              <a:gd name="connsiteY2" fmla="*/ 153266 h 1132823"/>
              <a:gd name="connsiteX3" fmla="*/ 0 w 2675886"/>
              <a:gd name="connsiteY3" fmla="*/ 550996 h 1132823"/>
              <a:gd name="connsiteX4" fmla="*/ 0 w 2675886"/>
              <a:gd name="connsiteY4" fmla="*/ 735094 h 1132823"/>
              <a:gd name="connsiteX5" fmla="*/ 397730 w 2675886"/>
              <a:gd name="connsiteY5" fmla="*/ 1132823 h 1132823"/>
              <a:gd name="connsiteX6" fmla="*/ 2518712 w 2675886"/>
              <a:gd name="connsiteY6" fmla="*/ 1132823 h 1132823"/>
              <a:gd name="connsiteX7" fmla="*/ 2518712 w 2675886"/>
              <a:gd name="connsiteY7" fmla="*/ 893144 h 1132823"/>
              <a:gd name="connsiteX8" fmla="*/ 472997 w 2675886"/>
              <a:gd name="connsiteY8" fmla="*/ 893144 h 1132823"/>
              <a:gd name="connsiteX9" fmla="*/ 270942 w 2675886"/>
              <a:gd name="connsiteY9" fmla="*/ 691089 h 1132823"/>
              <a:gd name="connsiteX10" fmla="*/ 270942 w 2675886"/>
              <a:gd name="connsiteY10" fmla="*/ 595001 h 1132823"/>
              <a:gd name="connsiteX11" fmla="*/ 472997 w 2675886"/>
              <a:gd name="connsiteY11" fmla="*/ 392945 h 1132823"/>
              <a:gd name="connsiteX12" fmla="*/ 2361538 w 2675886"/>
              <a:gd name="connsiteY12" fmla="*/ 392945 h 1132823"/>
              <a:gd name="connsiteX13" fmla="*/ 2361538 w 2675886"/>
              <a:gd name="connsiteY13" fmla="*/ 571624 h 1132823"/>
              <a:gd name="connsiteX14" fmla="*/ 2675886 w 2675886"/>
              <a:gd name="connsiteY14" fmla="*/ 285812 h 1132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75886" h="1132823">
                <a:moveTo>
                  <a:pt x="2361538" y="0"/>
                </a:moveTo>
                <a:lnTo>
                  <a:pt x="2361538" y="153266"/>
                </a:lnTo>
                <a:lnTo>
                  <a:pt x="397730" y="153266"/>
                </a:lnTo>
                <a:cubicBezTo>
                  <a:pt x="178070" y="153266"/>
                  <a:pt x="0" y="331336"/>
                  <a:pt x="0" y="550996"/>
                </a:cubicBezTo>
                <a:lnTo>
                  <a:pt x="0" y="735094"/>
                </a:lnTo>
                <a:cubicBezTo>
                  <a:pt x="0" y="954754"/>
                  <a:pt x="178070" y="1132823"/>
                  <a:pt x="397730" y="1132823"/>
                </a:cubicBezTo>
                <a:lnTo>
                  <a:pt x="2518712" y="1132823"/>
                </a:lnTo>
                <a:lnTo>
                  <a:pt x="2518712" y="893144"/>
                </a:lnTo>
                <a:lnTo>
                  <a:pt x="472997" y="893144"/>
                </a:lnTo>
                <a:cubicBezTo>
                  <a:pt x="361405" y="893144"/>
                  <a:pt x="270942" y="802681"/>
                  <a:pt x="270942" y="691089"/>
                </a:cubicBezTo>
                <a:lnTo>
                  <a:pt x="270942" y="595001"/>
                </a:lnTo>
                <a:cubicBezTo>
                  <a:pt x="270942" y="483408"/>
                  <a:pt x="361405" y="392945"/>
                  <a:pt x="472997" y="392945"/>
                </a:cubicBezTo>
                <a:lnTo>
                  <a:pt x="2361538" y="392945"/>
                </a:lnTo>
                <a:lnTo>
                  <a:pt x="2361538" y="571624"/>
                </a:lnTo>
                <a:lnTo>
                  <a:pt x="2675886" y="285812"/>
                </a:lnTo>
                <a:close/>
              </a:path>
            </a:pathLst>
          </a:cu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32" name="任意多边形: 形状 31"/>
          <p:cNvSpPr/>
          <p:nvPr/>
        </p:nvSpPr>
        <p:spPr>
          <a:xfrm rot="5400000">
            <a:off x="5333121" y="2751952"/>
            <a:ext cx="1145529" cy="2784032"/>
          </a:xfrm>
          <a:custGeom>
            <a:avLst/>
            <a:gdLst>
              <a:gd name="connsiteX0" fmla="*/ 0 w 1145529"/>
              <a:gd name="connsiteY0" fmla="*/ 314348 h 2784032"/>
              <a:gd name="connsiteX1" fmla="*/ 285812 w 1145529"/>
              <a:gd name="connsiteY1" fmla="*/ 0 h 2784032"/>
              <a:gd name="connsiteX2" fmla="*/ 571623 w 1145529"/>
              <a:gd name="connsiteY2" fmla="*/ 314348 h 2784032"/>
              <a:gd name="connsiteX3" fmla="*/ 405651 w 1145529"/>
              <a:gd name="connsiteY3" fmla="*/ 314348 h 2784032"/>
              <a:gd name="connsiteX4" fmla="*/ 405651 w 1145529"/>
              <a:gd name="connsiteY4" fmla="*/ 2311035 h 2784032"/>
              <a:gd name="connsiteX5" fmla="*/ 607707 w 1145529"/>
              <a:gd name="connsiteY5" fmla="*/ 2513090 h 2784032"/>
              <a:gd name="connsiteX6" fmla="*/ 703795 w 1145529"/>
              <a:gd name="connsiteY6" fmla="*/ 2513090 h 2784032"/>
              <a:gd name="connsiteX7" fmla="*/ 905850 w 1145529"/>
              <a:gd name="connsiteY7" fmla="*/ 2311035 h 2784032"/>
              <a:gd name="connsiteX8" fmla="*/ 905850 w 1145529"/>
              <a:gd name="connsiteY8" fmla="*/ 265320 h 2784032"/>
              <a:gd name="connsiteX9" fmla="*/ 1145529 w 1145529"/>
              <a:gd name="connsiteY9" fmla="*/ 265320 h 2784032"/>
              <a:gd name="connsiteX10" fmla="*/ 1145529 w 1145529"/>
              <a:gd name="connsiteY10" fmla="*/ 2386302 h 2784032"/>
              <a:gd name="connsiteX11" fmla="*/ 747800 w 1145529"/>
              <a:gd name="connsiteY11" fmla="*/ 2784032 h 2784032"/>
              <a:gd name="connsiteX12" fmla="*/ 563702 w 1145529"/>
              <a:gd name="connsiteY12" fmla="*/ 2784032 h 2784032"/>
              <a:gd name="connsiteX13" fmla="*/ 165973 w 1145529"/>
              <a:gd name="connsiteY13" fmla="*/ 2386302 h 2784032"/>
              <a:gd name="connsiteX14" fmla="*/ 165973 w 1145529"/>
              <a:gd name="connsiteY14" fmla="*/ 314348 h 2784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45529" h="2784032">
                <a:moveTo>
                  <a:pt x="0" y="314348"/>
                </a:moveTo>
                <a:lnTo>
                  <a:pt x="285812" y="0"/>
                </a:lnTo>
                <a:lnTo>
                  <a:pt x="571623" y="314348"/>
                </a:lnTo>
                <a:lnTo>
                  <a:pt x="405651" y="314348"/>
                </a:lnTo>
                <a:lnTo>
                  <a:pt x="405651" y="2311035"/>
                </a:lnTo>
                <a:cubicBezTo>
                  <a:pt x="405651" y="2422627"/>
                  <a:pt x="496115" y="2513090"/>
                  <a:pt x="607707" y="2513090"/>
                </a:cubicBezTo>
                <a:lnTo>
                  <a:pt x="703795" y="2513090"/>
                </a:lnTo>
                <a:cubicBezTo>
                  <a:pt x="815387" y="2513090"/>
                  <a:pt x="905850" y="2422627"/>
                  <a:pt x="905850" y="2311035"/>
                </a:cubicBezTo>
                <a:lnTo>
                  <a:pt x="905850" y="265320"/>
                </a:lnTo>
                <a:lnTo>
                  <a:pt x="1145529" y="265320"/>
                </a:lnTo>
                <a:lnTo>
                  <a:pt x="1145529" y="2386302"/>
                </a:lnTo>
                <a:cubicBezTo>
                  <a:pt x="1145529" y="2605962"/>
                  <a:pt x="967460" y="2784032"/>
                  <a:pt x="747800" y="2784032"/>
                </a:cubicBezTo>
                <a:lnTo>
                  <a:pt x="563702" y="2784032"/>
                </a:lnTo>
                <a:cubicBezTo>
                  <a:pt x="344042" y="2784032"/>
                  <a:pt x="165973" y="2605962"/>
                  <a:pt x="165973" y="2386302"/>
                </a:cubicBezTo>
                <a:lnTo>
                  <a:pt x="165973" y="314348"/>
                </a:lnTo>
                <a:close/>
              </a:path>
            </a:pathLst>
          </a:custGeom>
          <a:solidFill>
            <a:schemeClr val="tx1">
              <a:lumMod val="50000"/>
              <a:lumOff val="5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grpSp>
        <p:nvGrpSpPr>
          <p:cNvPr id="18" name="Group 1"/>
          <p:cNvGrpSpPr/>
          <p:nvPr/>
        </p:nvGrpSpPr>
        <p:grpSpPr>
          <a:xfrm>
            <a:off x="7562934" y="2091447"/>
            <a:ext cx="571623" cy="571624"/>
            <a:chOff x="7965417" y="838027"/>
            <a:chExt cx="838858" cy="838858"/>
          </a:xfrm>
        </p:grpSpPr>
        <p:sp>
          <p:nvSpPr>
            <p:cNvPr id="19" name="Oval 31"/>
            <p:cNvSpPr/>
            <p:nvPr/>
          </p:nvSpPr>
          <p:spPr>
            <a:xfrm>
              <a:off x="7965417" y="838027"/>
              <a:ext cx="838858" cy="838858"/>
            </a:xfrm>
            <a:prstGeom prst="ellipse">
              <a:avLst/>
            </a:prstGeom>
            <a:solidFill>
              <a:schemeClr val="tx1">
                <a:lumMod val="65000"/>
                <a:lumOff val="3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Oval 32"/>
            <p:cNvSpPr/>
            <p:nvPr/>
          </p:nvSpPr>
          <p:spPr>
            <a:xfrm>
              <a:off x="8067502" y="940112"/>
              <a:ext cx="634688" cy="634688"/>
            </a:xfrm>
            <a:prstGeom prst="ellipse">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Freeform: Shape 37"/>
            <p:cNvSpPr>
              <a:spLocks/>
            </p:cNvSpPr>
            <p:nvPr/>
          </p:nvSpPr>
          <p:spPr bwMode="auto">
            <a:xfrm>
              <a:off x="8185673" y="1081592"/>
              <a:ext cx="427937" cy="35172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tx1">
                <a:lumMod val="65000"/>
                <a:lumOff val="35000"/>
              </a:schemeClr>
            </a:solidFill>
            <a:ln>
              <a:noFill/>
            </a:ln>
            <a:extLst/>
          </p:spPr>
          <p:txBody>
            <a:bodyPr anchor="ctr"/>
            <a:lstStyle/>
            <a:p>
              <a:pPr algn="ctr"/>
              <a:endParaRPr/>
            </a:p>
          </p:txBody>
        </p:sp>
      </p:grpSp>
      <p:sp>
        <p:nvSpPr>
          <p:cNvPr id="33" name="任意多边形: 形状 32"/>
          <p:cNvSpPr/>
          <p:nvPr/>
        </p:nvSpPr>
        <p:spPr>
          <a:xfrm flipH="1">
            <a:off x="2135056" y="4311080"/>
            <a:ext cx="5929187" cy="1145531"/>
          </a:xfrm>
          <a:custGeom>
            <a:avLst/>
            <a:gdLst>
              <a:gd name="connsiteX0" fmla="*/ 2361538 w 5929187"/>
              <a:gd name="connsiteY0" fmla="*/ 0 h 1145531"/>
              <a:gd name="connsiteX1" fmla="*/ 2361538 w 5929187"/>
              <a:gd name="connsiteY1" fmla="*/ 165974 h 1145531"/>
              <a:gd name="connsiteX2" fmla="*/ 397730 w 5929187"/>
              <a:gd name="connsiteY2" fmla="*/ 165974 h 1145531"/>
              <a:gd name="connsiteX3" fmla="*/ 0 w 5929187"/>
              <a:gd name="connsiteY3" fmla="*/ 563704 h 1145531"/>
              <a:gd name="connsiteX4" fmla="*/ 0 w 5929187"/>
              <a:gd name="connsiteY4" fmla="*/ 747802 h 1145531"/>
              <a:gd name="connsiteX5" fmla="*/ 397730 w 5929187"/>
              <a:gd name="connsiteY5" fmla="*/ 1145531 h 1145531"/>
              <a:gd name="connsiteX6" fmla="*/ 2203568 w 5929187"/>
              <a:gd name="connsiteY6" fmla="*/ 1145531 h 1145531"/>
              <a:gd name="connsiteX7" fmla="*/ 2518712 w 5929187"/>
              <a:gd name="connsiteY7" fmla="*/ 1145531 h 1145531"/>
              <a:gd name="connsiteX8" fmla="*/ 5929187 w 5929187"/>
              <a:gd name="connsiteY8" fmla="*/ 1145531 h 1145531"/>
              <a:gd name="connsiteX9" fmla="*/ 5929187 w 5929187"/>
              <a:gd name="connsiteY9" fmla="*/ 905852 h 1145531"/>
              <a:gd name="connsiteX10" fmla="*/ 2518712 w 5929187"/>
              <a:gd name="connsiteY10" fmla="*/ 905852 h 1145531"/>
              <a:gd name="connsiteX11" fmla="*/ 2203568 w 5929187"/>
              <a:gd name="connsiteY11" fmla="*/ 905852 h 1145531"/>
              <a:gd name="connsiteX12" fmla="*/ 472997 w 5929187"/>
              <a:gd name="connsiteY12" fmla="*/ 905852 h 1145531"/>
              <a:gd name="connsiteX13" fmla="*/ 270942 w 5929187"/>
              <a:gd name="connsiteY13" fmla="*/ 703797 h 1145531"/>
              <a:gd name="connsiteX14" fmla="*/ 270942 w 5929187"/>
              <a:gd name="connsiteY14" fmla="*/ 607709 h 1145531"/>
              <a:gd name="connsiteX15" fmla="*/ 472997 w 5929187"/>
              <a:gd name="connsiteY15" fmla="*/ 405653 h 1145531"/>
              <a:gd name="connsiteX16" fmla="*/ 2361538 w 5929187"/>
              <a:gd name="connsiteY16" fmla="*/ 405653 h 1145531"/>
              <a:gd name="connsiteX17" fmla="*/ 2361538 w 5929187"/>
              <a:gd name="connsiteY17" fmla="*/ 571624 h 1145531"/>
              <a:gd name="connsiteX18" fmla="*/ 2675886 w 5929187"/>
              <a:gd name="connsiteY18" fmla="*/ 285812 h 1145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929187" h="1145531">
                <a:moveTo>
                  <a:pt x="2361538" y="0"/>
                </a:moveTo>
                <a:lnTo>
                  <a:pt x="2361538" y="165974"/>
                </a:lnTo>
                <a:lnTo>
                  <a:pt x="397730" y="165974"/>
                </a:lnTo>
                <a:cubicBezTo>
                  <a:pt x="178070" y="165974"/>
                  <a:pt x="0" y="344044"/>
                  <a:pt x="0" y="563704"/>
                </a:cubicBezTo>
                <a:lnTo>
                  <a:pt x="0" y="747802"/>
                </a:lnTo>
                <a:cubicBezTo>
                  <a:pt x="0" y="967462"/>
                  <a:pt x="178070" y="1145531"/>
                  <a:pt x="397730" y="1145531"/>
                </a:cubicBezTo>
                <a:lnTo>
                  <a:pt x="2203568" y="1145531"/>
                </a:lnTo>
                <a:lnTo>
                  <a:pt x="2518712" y="1145531"/>
                </a:lnTo>
                <a:lnTo>
                  <a:pt x="5929187" y="1145531"/>
                </a:lnTo>
                <a:lnTo>
                  <a:pt x="5929187" y="905852"/>
                </a:lnTo>
                <a:lnTo>
                  <a:pt x="2518712" y="905852"/>
                </a:lnTo>
                <a:lnTo>
                  <a:pt x="2203568" y="905852"/>
                </a:lnTo>
                <a:lnTo>
                  <a:pt x="472997" y="905852"/>
                </a:lnTo>
                <a:cubicBezTo>
                  <a:pt x="361405" y="905852"/>
                  <a:pt x="270942" y="815389"/>
                  <a:pt x="270942" y="703797"/>
                </a:cubicBezTo>
                <a:lnTo>
                  <a:pt x="270942" y="607709"/>
                </a:lnTo>
                <a:cubicBezTo>
                  <a:pt x="270942" y="496116"/>
                  <a:pt x="361405" y="405653"/>
                  <a:pt x="472997" y="405653"/>
                </a:cubicBezTo>
                <a:lnTo>
                  <a:pt x="2361538" y="405653"/>
                </a:lnTo>
                <a:lnTo>
                  <a:pt x="2361538" y="571624"/>
                </a:lnTo>
                <a:lnTo>
                  <a:pt x="2675886" y="285812"/>
                </a:lnTo>
                <a:close/>
              </a:path>
            </a:pathLst>
          </a:custGeom>
          <a:solidFill>
            <a:schemeClr val="bg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34" name="文本框 33"/>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35" name="组合 34"/>
          <p:cNvGrpSpPr/>
          <p:nvPr/>
        </p:nvGrpSpPr>
        <p:grpSpPr>
          <a:xfrm>
            <a:off x="1975589" y="3756203"/>
            <a:ext cx="2241974" cy="1109754"/>
            <a:chOff x="6798184" y="1678126"/>
            <a:chExt cx="2241974" cy="1109754"/>
          </a:xfrm>
        </p:grpSpPr>
        <p:sp>
          <p:nvSpPr>
            <p:cNvPr id="36" name="矩形 35"/>
            <p:cNvSpPr/>
            <p:nvPr/>
          </p:nvSpPr>
          <p:spPr>
            <a:xfrm>
              <a:off x="6945390" y="2030750"/>
              <a:ext cx="2094767"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37" name="矩形 36"/>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文字添加</a:t>
              </a:r>
            </a:p>
          </p:txBody>
        </p:sp>
      </p:grpSp>
      <p:grpSp>
        <p:nvGrpSpPr>
          <p:cNvPr id="38" name="组合 37"/>
          <p:cNvGrpSpPr/>
          <p:nvPr/>
        </p:nvGrpSpPr>
        <p:grpSpPr>
          <a:xfrm>
            <a:off x="1975589" y="2227052"/>
            <a:ext cx="2241974" cy="1109754"/>
            <a:chOff x="6798184" y="1678126"/>
            <a:chExt cx="2241974" cy="1109754"/>
          </a:xfrm>
        </p:grpSpPr>
        <p:sp>
          <p:nvSpPr>
            <p:cNvPr id="39" name="矩形 38"/>
            <p:cNvSpPr/>
            <p:nvPr/>
          </p:nvSpPr>
          <p:spPr>
            <a:xfrm>
              <a:off x="6945390" y="2030750"/>
              <a:ext cx="2094767"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0" name="矩形 39"/>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文字添加</a:t>
              </a:r>
            </a:p>
          </p:txBody>
        </p:sp>
      </p:grpSp>
      <p:grpSp>
        <p:nvGrpSpPr>
          <p:cNvPr id="41" name="组合 40"/>
          <p:cNvGrpSpPr/>
          <p:nvPr/>
        </p:nvGrpSpPr>
        <p:grpSpPr>
          <a:xfrm>
            <a:off x="8214273" y="2958241"/>
            <a:ext cx="2241974" cy="1109754"/>
            <a:chOff x="6798184" y="1678126"/>
            <a:chExt cx="2241974" cy="1109754"/>
          </a:xfrm>
        </p:grpSpPr>
        <p:sp>
          <p:nvSpPr>
            <p:cNvPr id="42" name="矩形 41"/>
            <p:cNvSpPr/>
            <p:nvPr/>
          </p:nvSpPr>
          <p:spPr>
            <a:xfrm>
              <a:off x="6798184" y="2030750"/>
              <a:ext cx="2094767"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3" name="矩形 42"/>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文字添加</a:t>
              </a:r>
            </a:p>
          </p:txBody>
        </p:sp>
      </p:grpSp>
      <p:grpSp>
        <p:nvGrpSpPr>
          <p:cNvPr id="44" name="组合 43"/>
          <p:cNvGrpSpPr/>
          <p:nvPr/>
        </p:nvGrpSpPr>
        <p:grpSpPr>
          <a:xfrm>
            <a:off x="8214273" y="4346857"/>
            <a:ext cx="2241974" cy="1109754"/>
            <a:chOff x="6798184" y="1678126"/>
            <a:chExt cx="2241974" cy="1109754"/>
          </a:xfrm>
        </p:grpSpPr>
        <p:sp>
          <p:nvSpPr>
            <p:cNvPr id="45" name="矩形 44"/>
            <p:cNvSpPr/>
            <p:nvPr/>
          </p:nvSpPr>
          <p:spPr>
            <a:xfrm>
              <a:off x="6798184" y="2030750"/>
              <a:ext cx="2094767"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46" name="矩形 45"/>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文字添加</a:t>
              </a:r>
            </a:p>
          </p:txBody>
        </p:sp>
      </p:grpSp>
    </p:spTree>
    <p:extLst>
      <p:ext uri="{BB962C8B-B14F-4D97-AF65-F5344CB8AC3E}">
        <p14:creationId xmlns:p14="http://schemas.microsoft.com/office/powerpoint/2010/main" val="4162076102"/>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35"/>
                                            </p:tgtEl>
                                            <p:attrNameLst>
                                              <p:attrName>style.visibility</p:attrName>
                                            </p:attrNameLst>
                                          </p:cBhvr>
                                          <p:to>
                                            <p:strVal val="visible"/>
                                          </p:to>
                                        </p:set>
                                        <p:anim calcmode="lin" valueType="num" p14:bounceEnd="60000">
                                          <p:cBhvr additive="base">
                                            <p:cTn id="7" dur="1000" fill="hold"/>
                                            <p:tgtEl>
                                              <p:spTgt spid="35"/>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38"/>
                                            </p:tgtEl>
                                            <p:attrNameLst>
                                              <p:attrName>style.visibility</p:attrName>
                                            </p:attrNameLst>
                                          </p:cBhvr>
                                          <p:to>
                                            <p:strVal val="visible"/>
                                          </p:to>
                                        </p:set>
                                        <p:anim calcmode="lin" valueType="num" p14:bounceEnd="60000">
                                          <p:cBhvr additive="base">
                                            <p:cTn id="11" dur="1000" fill="hold"/>
                                            <p:tgtEl>
                                              <p:spTgt spid="38"/>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3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250"/>
                                      </p:stCondLst>
                                      <p:childTnLst>
                                        <p:set>
                                          <p:cBhvr>
                                            <p:cTn id="14" dur="1" fill="hold">
                                              <p:stCondLst>
                                                <p:cond delay="0"/>
                                              </p:stCondLst>
                                            </p:cTn>
                                            <p:tgtEl>
                                              <p:spTgt spid="41"/>
                                            </p:tgtEl>
                                            <p:attrNameLst>
                                              <p:attrName>style.visibility</p:attrName>
                                            </p:attrNameLst>
                                          </p:cBhvr>
                                          <p:to>
                                            <p:strVal val="visible"/>
                                          </p:to>
                                        </p:set>
                                        <p:anim calcmode="lin" valueType="num" p14:bounceEnd="60000">
                                          <p:cBhvr additive="base">
                                            <p:cTn id="15" dur="1000" fill="hold"/>
                                            <p:tgtEl>
                                              <p:spTgt spid="41"/>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4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250"/>
                                      </p:stCondLst>
                                      <p:childTnLst>
                                        <p:set>
                                          <p:cBhvr>
                                            <p:cTn id="18" dur="1" fill="hold">
                                              <p:stCondLst>
                                                <p:cond delay="0"/>
                                              </p:stCondLst>
                                            </p:cTn>
                                            <p:tgtEl>
                                              <p:spTgt spid="44"/>
                                            </p:tgtEl>
                                            <p:attrNameLst>
                                              <p:attrName>style.visibility</p:attrName>
                                            </p:attrNameLst>
                                          </p:cBhvr>
                                          <p:to>
                                            <p:strVal val="visible"/>
                                          </p:to>
                                        </p:set>
                                        <p:anim calcmode="lin" valueType="num" p14:bounceEnd="60000">
                                          <p:cBhvr additive="base">
                                            <p:cTn id="19" dur="1000" fill="hold"/>
                                            <p:tgtEl>
                                              <p:spTgt spid="44"/>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1+#ppt_w/2"/>
                                              </p:val>
                                            </p:tav>
                                            <p:tav tm="100000">
                                              <p:val>
                                                <p:strVal val="#ppt_x"/>
                                              </p:val>
                                            </p:tav>
                                          </p:tavLst>
                                        </p:anim>
                                        <p:anim calcmode="lin" valueType="num">
                                          <p:cBhvr additive="base">
                                            <p:cTn id="8" dur="10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1000" fill="hold"/>
                                            <p:tgtEl>
                                              <p:spTgt spid="38"/>
                                            </p:tgtEl>
                                            <p:attrNameLst>
                                              <p:attrName>ppt_x</p:attrName>
                                            </p:attrNameLst>
                                          </p:cBhvr>
                                          <p:tavLst>
                                            <p:tav tm="0">
                                              <p:val>
                                                <p:strVal val="1+#ppt_w/2"/>
                                              </p:val>
                                            </p:tav>
                                            <p:tav tm="100000">
                                              <p:val>
                                                <p:strVal val="#ppt_x"/>
                                              </p:val>
                                            </p:tav>
                                          </p:tavLst>
                                        </p:anim>
                                        <p:anim calcmode="lin" valueType="num">
                                          <p:cBhvr additive="base">
                                            <p:cTn id="12" dur="1000" fill="hold"/>
                                            <p:tgtEl>
                                              <p:spTgt spid="3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1000" fill="hold"/>
                                            <p:tgtEl>
                                              <p:spTgt spid="41"/>
                                            </p:tgtEl>
                                            <p:attrNameLst>
                                              <p:attrName>ppt_x</p:attrName>
                                            </p:attrNameLst>
                                          </p:cBhvr>
                                          <p:tavLst>
                                            <p:tav tm="0">
                                              <p:val>
                                                <p:strVal val="1+#ppt_w/2"/>
                                              </p:val>
                                            </p:tav>
                                            <p:tav tm="100000">
                                              <p:val>
                                                <p:strVal val="#ppt_x"/>
                                              </p:val>
                                            </p:tav>
                                          </p:tavLst>
                                        </p:anim>
                                        <p:anim calcmode="lin" valueType="num">
                                          <p:cBhvr additive="base">
                                            <p:cTn id="16" dur="1000" fill="hold"/>
                                            <p:tgtEl>
                                              <p:spTgt spid="4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5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1000" fill="hold"/>
                                            <p:tgtEl>
                                              <p:spTgt spid="44"/>
                                            </p:tgtEl>
                                            <p:attrNameLst>
                                              <p:attrName>ppt_x</p:attrName>
                                            </p:attrNameLst>
                                          </p:cBhvr>
                                          <p:tavLst>
                                            <p:tav tm="0">
                                              <p:val>
                                                <p:strVal val="1+#ppt_w/2"/>
                                              </p:val>
                                            </p:tav>
                                            <p:tav tm="100000">
                                              <p:val>
                                                <p:strVal val="#ppt_x"/>
                                              </p:val>
                                            </p:tav>
                                          </p:tavLst>
                                        </p:anim>
                                        <p:anim calcmode="lin" valueType="num">
                                          <p:cBhvr additive="base">
                                            <p:cTn id="20" dur="10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b824ffb0-317f-42fe-a760-1d557ffe072f"/>
          <p:cNvGrpSpPr>
            <a:grpSpLocks noChangeAspect="1"/>
          </p:cNvGrpSpPr>
          <p:nvPr/>
        </p:nvGrpSpPr>
        <p:grpSpPr>
          <a:xfrm>
            <a:off x="4229339" y="2619375"/>
            <a:ext cx="3685741" cy="2209800"/>
            <a:chOff x="3285088" y="1739900"/>
            <a:chExt cx="5634524" cy="3378200"/>
          </a:xfrm>
        </p:grpSpPr>
        <p:sp>
          <p:nvSpPr>
            <p:cNvPr id="4" name="Freeform: Shape 12"/>
            <p:cNvSpPr/>
            <p:nvPr/>
          </p:nvSpPr>
          <p:spPr>
            <a:xfrm>
              <a:off x="5800090" y="1739900"/>
              <a:ext cx="3119522" cy="3378200"/>
            </a:xfrm>
            <a:custGeom>
              <a:avLst/>
              <a:gdLst>
                <a:gd name="connsiteX0" fmla="*/ 1689100 w 3119522"/>
                <a:gd name="connsiteY0" fmla="*/ 0 h 3378200"/>
                <a:gd name="connsiteX1" fmla="*/ 3089728 w 3119522"/>
                <a:gd name="connsiteY1" fmla="*/ 744708 h 3378200"/>
                <a:gd name="connsiteX2" fmla="*/ 3119522 w 3119522"/>
                <a:gd name="connsiteY2" fmla="*/ 793750 h 3378200"/>
                <a:gd name="connsiteX3" fmla="*/ 2303088 w 3119522"/>
                <a:gd name="connsiteY3" fmla="*/ 793750 h 3378200"/>
                <a:gd name="connsiteX4" fmla="*/ 2296249 w 3119522"/>
                <a:gd name="connsiteY4" fmla="*/ 788636 h 3378200"/>
                <a:gd name="connsiteX5" fmla="*/ 1689100 w 3119522"/>
                <a:gd name="connsiteY5" fmla="*/ 603178 h 3378200"/>
                <a:gd name="connsiteX6" fmla="*/ 603178 w 3119522"/>
                <a:gd name="connsiteY6" fmla="*/ 1689100 h 3378200"/>
                <a:gd name="connsiteX7" fmla="*/ 1689100 w 3119522"/>
                <a:gd name="connsiteY7" fmla="*/ 2775022 h 3378200"/>
                <a:gd name="connsiteX8" fmla="*/ 2296249 w 3119522"/>
                <a:gd name="connsiteY8" fmla="*/ 2589564 h 3378200"/>
                <a:gd name="connsiteX9" fmla="*/ 2303088 w 3119522"/>
                <a:gd name="connsiteY9" fmla="*/ 2584450 h 3378200"/>
                <a:gd name="connsiteX10" fmla="*/ 3119522 w 3119522"/>
                <a:gd name="connsiteY10" fmla="*/ 2584450 h 3378200"/>
                <a:gd name="connsiteX11" fmla="*/ 3089728 w 3119522"/>
                <a:gd name="connsiteY11" fmla="*/ 2633492 h 3378200"/>
                <a:gd name="connsiteX12" fmla="*/ 1689100 w 3119522"/>
                <a:gd name="connsiteY12" fmla="*/ 3378200 h 3378200"/>
                <a:gd name="connsiteX13" fmla="*/ 0 w 3119522"/>
                <a:gd name="connsiteY13" fmla="*/ 1689100 h 3378200"/>
                <a:gd name="connsiteX14" fmla="*/ 1689100 w 3119522"/>
                <a:gd name="connsiteY14" fmla="*/ 0 h 337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119522" h="3378200">
                  <a:moveTo>
                    <a:pt x="1689100" y="0"/>
                  </a:moveTo>
                  <a:cubicBezTo>
                    <a:pt x="2272140" y="0"/>
                    <a:pt x="2786185" y="295405"/>
                    <a:pt x="3089728" y="744708"/>
                  </a:cubicBezTo>
                  <a:lnTo>
                    <a:pt x="3119522" y="793750"/>
                  </a:lnTo>
                  <a:lnTo>
                    <a:pt x="2303088" y="793750"/>
                  </a:lnTo>
                  <a:lnTo>
                    <a:pt x="2296249" y="788636"/>
                  </a:lnTo>
                  <a:cubicBezTo>
                    <a:pt x="2122935" y="671548"/>
                    <a:pt x="1914002" y="603178"/>
                    <a:pt x="1689100" y="603178"/>
                  </a:cubicBezTo>
                  <a:cubicBezTo>
                    <a:pt x="1089362" y="603178"/>
                    <a:pt x="603178" y="1089362"/>
                    <a:pt x="603178" y="1689100"/>
                  </a:cubicBezTo>
                  <a:cubicBezTo>
                    <a:pt x="603178" y="2288838"/>
                    <a:pt x="1089362" y="2775022"/>
                    <a:pt x="1689100" y="2775022"/>
                  </a:cubicBezTo>
                  <a:cubicBezTo>
                    <a:pt x="1914002" y="2775022"/>
                    <a:pt x="2122935" y="2706653"/>
                    <a:pt x="2296249" y="2589564"/>
                  </a:cubicBezTo>
                  <a:lnTo>
                    <a:pt x="2303088" y="2584450"/>
                  </a:lnTo>
                  <a:lnTo>
                    <a:pt x="3119522" y="2584450"/>
                  </a:lnTo>
                  <a:lnTo>
                    <a:pt x="3089728" y="2633492"/>
                  </a:lnTo>
                  <a:cubicBezTo>
                    <a:pt x="2786185" y="3082796"/>
                    <a:pt x="2272140" y="3378200"/>
                    <a:pt x="1689100" y="3378200"/>
                  </a:cubicBezTo>
                  <a:cubicBezTo>
                    <a:pt x="756236" y="3378200"/>
                    <a:pt x="0" y="2621964"/>
                    <a:pt x="0" y="1689100"/>
                  </a:cubicBezTo>
                  <a:cubicBezTo>
                    <a:pt x="0" y="756236"/>
                    <a:pt x="756236" y="0"/>
                    <a:pt x="1689100" y="0"/>
                  </a:cubicBezTo>
                  <a:close/>
                </a:path>
              </a:pathLst>
            </a:cu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Freeform: Shape 7"/>
            <p:cNvSpPr/>
            <p:nvPr/>
          </p:nvSpPr>
          <p:spPr>
            <a:xfrm>
              <a:off x="3285088" y="1739900"/>
              <a:ext cx="3119522" cy="3378200"/>
            </a:xfrm>
            <a:custGeom>
              <a:avLst/>
              <a:gdLst>
                <a:gd name="connsiteX0" fmla="*/ 1430422 w 3119522"/>
                <a:gd name="connsiteY0" fmla="*/ 0 h 3378200"/>
                <a:gd name="connsiteX1" fmla="*/ 3119522 w 3119522"/>
                <a:gd name="connsiteY1" fmla="*/ 1689100 h 3378200"/>
                <a:gd name="connsiteX2" fmla="*/ 1430422 w 3119522"/>
                <a:gd name="connsiteY2" fmla="*/ 3378200 h 3378200"/>
                <a:gd name="connsiteX3" fmla="*/ 29794 w 3119522"/>
                <a:gd name="connsiteY3" fmla="*/ 2633492 h 3378200"/>
                <a:gd name="connsiteX4" fmla="*/ 0 w 3119522"/>
                <a:gd name="connsiteY4" fmla="*/ 2584450 h 3378200"/>
                <a:gd name="connsiteX5" fmla="*/ 816434 w 3119522"/>
                <a:gd name="connsiteY5" fmla="*/ 2584450 h 3378200"/>
                <a:gd name="connsiteX6" fmla="*/ 823273 w 3119522"/>
                <a:gd name="connsiteY6" fmla="*/ 2589564 h 3378200"/>
                <a:gd name="connsiteX7" fmla="*/ 1430422 w 3119522"/>
                <a:gd name="connsiteY7" fmla="*/ 2775022 h 3378200"/>
                <a:gd name="connsiteX8" fmla="*/ 2516344 w 3119522"/>
                <a:gd name="connsiteY8" fmla="*/ 1689100 h 3378200"/>
                <a:gd name="connsiteX9" fmla="*/ 1430422 w 3119522"/>
                <a:gd name="connsiteY9" fmla="*/ 603178 h 3378200"/>
                <a:gd name="connsiteX10" fmla="*/ 823273 w 3119522"/>
                <a:gd name="connsiteY10" fmla="*/ 788636 h 3378200"/>
                <a:gd name="connsiteX11" fmla="*/ 816434 w 3119522"/>
                <a:gd name="connsiteY11" fmla="*/ 793750 h 3378200"/>
                <a:gd name="connsiteX12" fmla="*/ 0 w 3119522"/>
                <a:gd name="connsiteY12" fmla="*/ 793750 h 3378200"/>
                <a:gd name="connsiteX13" fmla="*/ 29794 w 3119522"/>
                <a:gd name="connsiteY13" fmla="*/ 744708 h 3378200"/>
                <a:gd name="connsiteX14" fmla="*/ 1430422 w 3119522"/>
                <a:gd name="connsiteY14" fmla="*/ 0 h 337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119522" h="3378200">
                  <a:moveTo>
                    <a:pt x="1430422" y="0"/>
                  </a:moveTo>
                  <a:cubicBezTo>
                    <a:pt x="2363286" y="0"/>
                    <a:pt x="3119522" y="756236"/>
                    <a:pt x="3119522" y="1689100"/>
                  </a:cubicBezTo>
                  <a:cubicBezTo>
                    <a:pt x="3119522" y="2621964"/>
                    <a:pt x="2363286" y="3378200"/>
                    <a:pt x="1430422" y="3378200"/>
                  </a:cubicBezTo>
                  <a:cubicBezTo>
                    <a:pt x="847382" y="3378200"/>
                    <a:pt x="333337" y="3082796"/>
                    <a:pt x="29794" y="2633492"/>
                  </a:cubicBezTo>
                  <a:lnTo>
                    <a:pt x="0" y="2584450"/>
                  </a:lnTo>
                  <a:lnTo>
                    <a:pt x="816434" y="2584450"/>
                  </a:lnTo>
                  <a:lnTo>
                    <a:pt x="823273" y="2589564"/>
                  </a:lnTo>
                  <a:cubicBezTo>
                    <a:pt x="996587" y="2706653"/>
                    <a:pt x="1205520" y="2775022"/>
                    <a:pt x="1430422" y="2775022"/>
                  </a:cubicBezTo>
                  <a:cubicBezTo>
                    <a:pt x="2030160" y="2775022"/>
                    <a:pt x="2516344" y="2288838"/>
                    <a:pt x="2516344" y="1689100"/>
                  </a:cubicBezTo>
                  <a:cubicBezTo>
                    <a:pt x="2516344" y="1089362"/>
                    <a:pt x="2030160" y="603178"/>
                    <a:pt x="1430422" y="603178"/>
                  </a:cubicBezTo>
                  <a:cubicBezTo>
                    <a:pt x="1205520" y="603178"/>
                    <a:pt x="996587" y="671547"/>
                    <a:pt x="823273" y="788636"/>
                  </a:cubicBezTo>
                  <a:lnTo>
                    <a:pt x="816434" y="793750"/>
                  </a:lnTo>
                  <a:lnTo>
                    <a:pt x="0" y="793750"/>
                  </a:lnTo>
                  <a:lnTo>
                    <a:pt x="29794" y="744708"/>
                  </a:lnTo>
                  <a:cubicBezTo>
                    <a:pt x="333337" y="295405"/>
                    <a:pt x="847382" y="0"/>
                    <a:pt x="1430422" y="0"/>
                  </a:cubicBezTo>
                  <a:close/>
                </a:path>
              </a:pathLst>
            </a:custGeom>
            <a:solidFill>
              <a:schemeClr val="tx1">
                <a:lumMod val="65000"/>
                <a:lumOff val="3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Freeform: Shape 9"/>
            <p:cNvSpPr>
              <a:spLocks/>
            </p:cNvSpPr>
            <p:nvPr/>
          </p:nvSpPr>
          <p:spPr bwMode="auto">
            <a:xfrm>
              <a:off x="4180609" y="2856121"/>
              <a:ext cx="1072470" cy="1052330"/>
            </a:xfrm>
            <a:custGeom>
              <a:avLst/>
              <a:gdLst>
                <a:gd name="connsiteX0" fmla="*/ 44450 w 338138"/>
                <a:gd name="connsiteY0" fmla="*/ 285750 h 331788"/>
                <a:gd name="connsiteX1" fmla="*/ 293688 w 338138"/>
                <a:gd name="connsiteY1" fmla="*/ 285750 h 331788"/>
                <a:gd name="connsiteX2" fmla="*/ 246464 w 338138"/>
                <a:gd name="connsiteY2" fmla="*/ 331788 h 331788"/>
                <a:gd name="connsiteX3" fmla="*/ 91674 w 338138"/>
                <a:gd name="connsiteY3" fmla="*/ 331788 h 331788"/>
                <a:gd name="connsiteX4" fmla="*/ 44450 w 338138"/>
                <a:gd name="connsiteY4" fmla="*/ 285750 h 331788"/>
                <a:gd name="connsiteX5" fmla="*/ 27738 w 338138"/>
                <a:gd name="connsiteY5" fmla="*/ 139700 h 331788"/>
                <a:gd name="connsiteX6" fmla="*/ 79251 w 338138"/>
                <a:gd name="connsiteY6" fmla="*/ 169963 h 331788"/>
                <a:gd name="connsiteX7" fmla="*/ 87176 w 338138"/>
                <a:gd name="connsiteY7" fmla="*/ 169963 h 331788"/>
                <a:gd name="connsiteX8" fmla="*/ 87176 w 338138"/>
                <a:gd name="connsiteY8" fmla="*/ 204173 h 331788"/>
                <a:gd name="connsiteX9" fmla="*/ 99064 w 338138"/>
                <a:gd name="connsiteY9" fmla="*/ 216014 h 331788"/>
                <a:gd name="connsiteX10" fmla="*/ 110951 w 338138"/>
                <a:gd name="connsiteY10" fmla="*/ 204173 h 331788"/>
                <a:gd name="connsiteX11" fmla="*/ 110951 w 338138"/>
                <a:gd name="connsiteY11" fmla="*/ 169963 h 331788"/>
                <a:gd name="connsiteX12" fmla="*/ 227187 w 338138"/>
                <a:gd name="connsiteY12" fmla="*/ 169963 h 331788"/>
                <a:gd name="connsiteX13" fmla="*/ 227187 w 338138"/>
                <a:gd name="connsiteY13" fmla="*/ 204173 h 331788"/>
                <a:gd name="connsiteX14" fmla="*/ 239074 w 338138"/>
                <a:gd name="connsiteY14" fmla="*/ 216014 h 331788"/>
                <a:gd name="connsiteX15" fmla="*/ 250962 w 338138"/>
                <a:gd name="connsiteY15" fmla="*/ 204173 h 331788"/>
                <a:gd name="connsiteX16" fmla="*/ 250962 w 338138"/>
                <a:gd name="connsiteY16" fmla="*/ 169963 h 331788"/>
                <a:gd name="connsiteX17" fmla="*/ 258887 w 338138"/>
                <a:gd name="connsiteY17" fmla="*/ 169963 h 331788"/>
                <a:gd name="connsiteX18" fmla="*/ 310400 w 338138"/>
                <a:gd name="connsiteY18" fmla="*/ 139700 h 331788"/>
                <a:gd name="connsiteX19" fmla="*/ 338138 w 338138"/>
                <a:gd name="connsiteY19" fmla="*/ 183120 h 331788"/>
                <a:gd name="connsiteX20" fmla="*/ 338138 w 338138"/>
                <a:gd name="connsiteY20" fmla="*/ 239698 h 331788"/>
                <a:gd name="connsiteX21" fmla="*/ 294550 w 338138"/>
                <a:gd name="connsiteY21" fmla="*/ 285750 h 331788"/>
                <a:gd name="connsiteX22" fmla="*/ 294550 w 338138"/>
                <a:gd name="connsiteY22" fmla="*/ 263382 h 331788"/>
                <a:gd name="connsiteX23" fmla="*/ 43588 w 338138"/>
                <a:gd name="connsiteY23" fmla="*/ 263382 h 331788"/>
                <a:gd name="connsiteX24" fmla="*/ 43588 w 338138"/>
                <a:gd name="connsiteY24" fmla="*/ 285750 h 331788"/>
                <a:gd name="connsiteX25" fmla="*/ 0 w 338138"/>
                <a:gd name="connsiteY25" fmla="*/ 239698 h 331788"/>
                <a:gd name="connsiteX26" fmla="*/ 0 w 338138"/>
                <a:gd name="connsiteY26" fmla="*/ 183120 h 331788"/>
                <a:gd name="connsiteX27" fmla="*/ 27738 w 338138"/>
                <a:gd name="connsiteY27" fmla="*/ 139700 h 331788"/>
                <a:gd name="connsiteX28" fmla="*/ 169070 w 338138"/>
                <a:gd name="connsiteY28" fmla="*/ 22225 h 331788"/>
                <a:gd name="connsiteX29" fmla="*/ 153988 w 338138"/>
                <a:gd name="connsiteY29" fmla="*/ 38100 h 331788"/>
                <a:gd name="connsiteX30" fmla="*/ 184151 w 338138"/>
                <a:gd name="connsiteY30" fmla="*/ 38100 h 331788"/>
                <a:gd name="connsiteX31" fmla="*/ 169070 w 338138"/>
                <a:gd name="connsiteY31" fmla="*/ 22225 h 331788"/>
                <a:gd name="connsiteX32" fmla="*/ 169069 w 338138"/>
                <a:gd name="connsiteY32" fmla="*/ 0 h 331788"/>
                <a:gd name="connsiteX33" fmla="*/ 200552 w 338138"/>
                <a:gd name="connsiteY33" fmla="*/ 15818 h 331788"/>
                <a:gd name="connsiteX34" fmla="*/ 208422 w 338138"/>
                <a:gd name="connsiteY34" fmla="*/ 38228 h 331788"/>
                <a:gd name="connsiteX35" fmla="*/ 258270 w 338138"/>
                <a:gd name="connsiteY35" fmla="*/ 38228 h 331788"/>
                <a:gd name="connsiteX36" fmla="*/ 293688 w 338138"/>
                <a:gd name="connsiteY36" fmla="*/ 73819 h 331788"/>
                <a:gd name="connsiteX37" fmla="*/ 293688 w 338138"/>
                <a:gd name="connsiteY37" fmla="*/ 112047 h 331788"/>
                <a:gd name="connsiteX38" fmla="*/ 258270 w 338138"/>
                <a:gd name="connsiteY38" fmla="*/ 147638 h 331788"/>
                <a:gd name="connsiteX39" fmla="*/ 250399 w 338138"/>
                <a:gd name="connsiteY39" fmla="*/ 147638 h 331788"/>
                <a:gd name="connsiteX40" fmla="*/ 250399 w 338138"/>
                <a:gd name="connsiteY40" fmla="*/ 102819 h 331788"/>
                <a:gd name="connsiteX41" fmla="*/ 238593 w 338138"/>
                <a:gd name="connsiteY41" fmla="*/ 90956 h 331788"/>
                <a:gd name="connsiteX42" fmla="*/ 226787 w 338138"/>
                <a:gd name="connsiteY42" fmla="*/ 102819 h 331788"/>
                <a:gd name="connsiteX43" fmla="*/ 226787 w 338138"/>
                <a:gd name="connsiteY43" fmla="*/ 147638 h 331788"/>
                <a:gd name="connsiteX44" fmla="*/ 111351 w 338138"/>
                <a:gd name="connsiteY44" fmla="*/ 147638 h 331788"/>
                <a:gd name="connsiteX45" fmla="*/ 111351 w 338138"/>
                <a:gd name="connsiteY45" fmla="*/ 102819 h 331788"/>
                <a:gd name="connsiteX46" fmla="*/ 99545 w 338138"/>
                <a:gd name="connsiteY46" fmla="*/ 90956 h 331788"/>
                <a:gd name="connsiteX47" fmla="*/ 87739 w 338138"/>
                <a:gd name="connsiteY47" fmla="*/ 102819 h 331788"/>
                <a:gd name="connsiteX48" fmla="*/ 87739 w 338138"/>
                <a:gd name="connsiteY48" fmla="*/ 147638 h 331788"/>
                <a:gd name="connsiteX49" fmla="*/ 79868 w 338138"/>
                <a:gd name="connsiteY49" fmla="*/ 147638 h 331788"/>
                <a:gd name="connsiteX50" fmla="*/ 44450 w 338138"/>
                <a:gd name="connsiteY50" fmla="*/ 112047 h 331788"/>
                <a:gd name="connsiteX51" fmla="*/ 44450 w 338138"/>
                <a:gd name="connsiteY51" fmla="*/ 73819 h 331788"/>
                <a:gd name="connsiteX52" fmla="*/ 79868 w 338138"/>
                <a:gd name="connsiteY52" fmla="*/ 38228 h 331788"/>
                <a:gd name="connsiteX53" fmla="*/ 131027 w 338138"/>
                <a:gd name="connsiteY53" fmla="*/ 38228 h 331788"/>
                <a:gd name="connsiteX54" fmla="*/ 138898 w 338138"/>
                <a:gd name="connsiteY54" fmla="*/ 15818 h 331788"/>
                <a:gd name="connsiteX55" fmla="*/ 169069 w 338138"/>
                <a:gd name="connsiteY55"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38138" h="331788">
                  <a:moveTo>
                    <a:pt x="44450" y="285750"/>
                  </a:moveTo>
                  <a:cubicBezTo>
                    <a:pt x="44450" y="285750"/>
                    <a:pt x="44450" y="285750"/>
                    <a:pt x="293688" y="285750"/>
                  </a:cubicBezTo>
                  <a:cubicBezTo>
                    <a:pt x="292376" y="312057"/>
                    <a:pt x="272700" y="331788"/>
                    <a:pt x="246464" y="331788"/>
                  </a:cubicBezTo>
                  <a:cubicBezTo>
                    <a:pt x="246464" y="331788"/>
                    <a:pt x="246464" y="331788"/>
                    <a:pt x="91674" y="331788"/>
                  </a:cubicBezTo>
                  <a:cubicBezTo>
                    <a:pt x="66750" y="331788"/>
                    <a:pt x="45762" y="312057"/>
                    <a:pt x="44450" y="285750"/>
                  </a:cubicBezTo>
                  <a:close/>
                  <a:moveTo>
                    <a:pt x="27738" y="139700"/>
                  </a:moveTo>
                  <a:cubicBezTo>
                    <a:pt x="38305" y="158121"/>
                    <a:pt x="58117" y="169963"/>
                    <a:pt x="79251" y="169963"/>
                  </a:cubicBezTo>
                  <a:cubicBezTo>
                    <a:pt x="79251" y="169963"/>
                    <a:pt x="79251" y="169963"/>
                    <a:pt x="87176" y="169963"/>
                  </a:cubicBezTo>
                  <a:cubicBezTo>
                    <a:pt x="87176" y="169963"/>
                    <a:pt x="87176" y="169963"/>
                    <a:pt x="87176" y="204173"/>
                  </a:cubicBezTo>
                  <a:cubicBezTo>
                    <a:pt x="87176" y="210751"/>
                    <a:pt x="92460" y="216014"/>
                    <a:pt x="99064" y="216014"/>
                  </a:cubicBezTo>
                  <a:cubicBezTo>
                    <a:pt x="105668" y="216014"/>
                    <a:pt x="110951" y="210751"/>
                    <a:pt x="110951" y="204173"/>
                  </a:cubicBezTo>
                  <a:cubicBezTo>
                    <a:pt x="110951" y="204173"/>
                    <a:pt x="110951" y="204173"/>
                    <a:pt x="110951" y="169963"/>
                  </a:cubicBezTo>
                  <a:cubicBezTo>
                    <a:pt x="110951" y="169963"/>
                    <a:pt x="110951" y="169963"/>
                    <a:pt x="227187" y="169963"/>
                  </a:cubicBezTo>
                  <a:cubicBezTo>
                    <a:pt x="227187" y="169963"/>
                    <a:pt x="227187" y="169963"/>
                    <a:pt x="227187" y="204173"/>
                  </a:cubicBezTo>
                  <a:cubicBezTo>
                    <a:pt x="227187" y="210751"/>
                    <a:pt x="232470" y="216014"/>
                    <a:pt x="239074" y="216014"/>
                  </a:cubicBezTo>
                  <a:cubicBezTo>
                    <a:pt x="245678" y="216014"/>
                    <a:pt x="250962" y="210751"/>
                    <a:pt x="250962" y="204173"/>
                  </a:cubicBezTo>
                  <a:cubicBezTo>
                    <a:pt x="250962" y="204173"/>
                    <a:pt x="250962" y="204173"/>
                    <a:pt x="250962" y="169963"/>
                  </a:cubicBezTo>
                  <a:cubicBezTo>
                    <a:pt x="250962" y="169963"/>
                    <a:pt x="250962" y="169963"/>
                    <a:pt x="258887" y="169963"/>
                  </a:cubicBezTo>
                  <a:cubicBezTo>
                    <a:pt x="281341" y="169963"/>
                    <a:pt x="299833" y="158121"/>
                    <a:pt x="310400" y="139700"/>
                  </a:cubicBezTo>
                  <a:cubicBezTo>
                    <a:pt x="326250" y="146279"/>
                    <a:pt x="338138" y="163384"/>
                    <a:pt x="338138" y="183120"/>
                  </a:cubicBezTo>
                  <a:cubicBezTo>
                    <a:pt x="338138" y="183120"/>
                    <a:pt x="338138" y="183120"/>
                    <a:pt x="338138" y="239698"/>
                  </a:cubicBezTo>
                  <a:cubicBezTo>
                    <a:pt x="338138" y="264698"/>
                    <a:pt x="319646" y="285750"/>
                    <a:pt x="294550" y="285750"/>
                  </a:cubicBezTo>
                  <a:cubicBezTo>
                    <a:pt x="294550" y="285750"/>
                    <a:pt x="294550" y="285750"/>
                    <a:pt x="294550" y="263382"/>
                  </a:cubicBezTo>
                  <a:cubicBezTo>
                    <a:pt x="294550" y="263382"/>
                    <a:pt x="294550" y="263382"/>
                    <a:pt x="43588" y="263382"/>
                  </a:cubicBezTo>
                  <a:cubicBezTo>
                    <a:pt x="43588" y="263382"/>
                    <a:pt x="43588" y="263382"/>
                    <a:pt x="43588" y="285750"/>
                  </a:cubicBezTo>
                  <a:cubicBezTo>
                    <a:pt x="19813" y="285750"/>
                    <a:pt x="0" y="264698"/>
                    <a:pt x="0" y="239698"/>
                  </a:cubicBezTo>
                  <a:cubicBezTo>
                    <a:pt x="0" y="239698"/>
                    <a:pt x="0" y="239698"/>
                    <a:pt x="0" y="183120"/>
                  </a:cubicBezTo>
                  <a:cubicBezTo>
                    <a:pt x="0" y="163384"/>
                    <a:pt x="11888" y="146279"/>
                    <a:pt x="27738" y="139700"/>
                  </a:cubicBezTo>
                  <a:close/>
                  <a:moveTo>
                    <a:pt x="169070" y="22225"/>
                  </a:moveTo>
                  <a:cubicBezTo>
                    <a:pt x="161529" y="22225"/>
                    <a:pt x="153988" y="30163"/>
                    <a:pt x="153988" y="38100"/>
                  </a:cubicBezTo>
                  <a:cubicBezTo>
                    <a:pt x="153988" y="38100"/>
                    <a:pt x="153988" y="38100"/>
                    <a:pt x="184151" y="38100"/>
                  </a:cubicBezTo>
                  <a:cubicBezTo>
                    <a:pt x="184151" y="30163"/>
                    <a:pt x="177867" y="22225"/>
                    <a:pt x="169070" y="22225"/>
                  </a:cubicBezTo>
                  <a:close/>
                  <a:moveTo>
                    <a:pt x="169069" y="0"/>
                  </a:moveTo>
                  <a:cubicBezTo>
                    <a:pt x="182187" y="0"/>
                    <a:pt x="193993" y="6591"/>
                    <a:pt x="200552" y="15818"/>
                  </a:cubicBezTo>
                  <a:cubicBezTo>
                    <a:pt x="205799" y="22409"/>
                    <a:pt x="208422" y="30319"/>
                    <a:pt x="208422" y="38228"/>
                  </a:cubicBezTo>
                  <a:cubicBezTo>
                    <a:pt x="208422" y="38228"/>
                    <a:pt x="208422" y="38228"/>
                    <a:pt x="258270" y="38228"/>
                  </a:cubicBezTo>
                  <a:cubicBezTo>
                    <a:pt x="277947" y="38228"/>
                    <a:pt x="293688" y="55364"/>
                    <a:pt x="293688" y="73819"/>
                  </a:cubicBezTo>
                  <a:cubicBezTo>
                    <a:pt x="293688" y="73819"/>
                    <a:pt x="293688" y="73819"/>
                    <a:pt x="293688" y="112047"/>
                  </a:cubicBezTo>
                  <a:cubicBezTo>
                    <a:pt x="293688" y="130501"/>
                    <a:pt x="277947" y="147638"/>
                    <a:pt x="258270" y="147638"/>
                  </a:cubicBezTo>
                  <a:cubicBezTo>
                    <a:pt x="258270" y="147638"/>
                    <a:pt x="258270" y="147638"/>
                    <a:pt x="250399" y="147638"/>
                  </a:cubicBezTo>
                  <a:cubicBezTo>
                    <a:pt x="250399" y="147638"/>
                    <a:pt x="250399" y="147638"/>
                    <a:pt x="250399" y="102819"/>
                  </a:cubicBezTo>
                  <a:cubicBezTo>
                    <a:pt x="250399" y="96228"/>
                    <a:pt x="245152" y="90956"/>
                    <a:pt x="238593" y="90956"/>
                  </a:cubicBezTo>
                  <a:cubicBezTo>
                    <a:pt x="232034" y="90956"/>
                    <a:pt x="226787" y="96228"/>
                    <a:pt x="226787" y="102819"/>
                  </a:cubicBezTo>
                  <a:cubicBezTo>
                    <a:pt x="226787" y="102819"/>
                    <a:pt x="226787" y="102819"/>
                    <a:pt x="226787" y="147638"/>
                  </a:cubicBezTo>
                  <a:cubicBezTo>
                    <a:pt x="226787" y="147638"/>
                    <a:pt x="226787" y="147638"/>
                    <a:pt x="111351" y="147638"/>
                  </a:cubicBezTo>
                  <a:cubicBezTo>
                    <a:pt x="111351" y="147638"/>
                    <a:pt x="111351" y="147638"/>
                    <a:pt x="111351" y="102819"/>
                  </a:cubicBezTo>
                  <a:cubicBezTo>
                    <a:pt x="111351" y="96228"/>
                    <a:pt x="106104" y="90956"/>
                    <a:pt x="99545" y="90956"/>
                  </a:cubicBezTo>
                  <a:cubicBezTo>
                    <a:pt x="92986" y="90956"/>
                    <a:pt x="87739" y="96228"/>
                    <a:pt x="87739" y="102819"/>
                  </a:cubicBezTo>
                  <a:cubicBezTo>
                    <a:pt x="87739" y="102819"/>
                    <a:pt x="87739" y="102819"/>
                    <a:pt x="87739" y="147638"/>
                  </a:cubicBezTo>
                  <a:cubicBezTo>
                    <a:pt x="87739" y="147638"/>
                    <a:pt x="87739" y="147638"/>
                    <a:pt x="79868" y="147638"/>
                  </a:cubicBezTo>
                  <a:cubicBezTo>
                    <a:pt x="61503" y="147638"/>
                    <a:pt x="44450" y="130501"/>
                    <a:pt x="44450" y="112047"/>
                  </a:cubicBezTo>
                  <a:cubicBezTo>
                    <a:pt x="44450" y="112047"/>
                    <a:pt x="44450" y="112047"/>
                    <a:pt x="44450" y="73819"/>
                  </a:cubicBezTo>
                  <a:cubicBezTo>
                    <a:pt x="44450" y="55364"/>
                    <a:pt x="61503" y="38228"/>
                    <a:pt x="79868" y="38228"/>
                  </a:cubicBezTo>
                  <a:cubicBezTo>
                    <a:pt x="79868" y="38228"/>
                    <a:pt x="79868" y="38228"/>
                    <a:pt x="131027" y="38228"/>
                  </a:cubicBezTo>
                  <a:cubicBezTo>
                    <a:pt x="131027" y="30319"/>
                    <a:pt x="133651" y="22409"/>
                    <a:pt x="138898" y="15818"/>
                  </a:cubicBezTo>
                  <a:cubicBezTo>
                    <a:pt x="145457" y="6591"/>
                    <a:pt x="157263" y="0"/>
                    <a:pt x="169069" y="0"/>
                  </a:cubicBezTo>
                  <a:close/>
                </a:path>
              </a:pathLst>
            </a:custGeom>
            <a:solidFill>
              <a:schemeClr val="tx1">
                <a:lumMod val="65000"/>
                <a:lumOff val="35000"/>
              </a:schemeClr>
            </a:solidFill>
            <a:ln>
              <a:noFill/>
            </a:ln>
            <a:extLst/>
          </p:spPr>
          <p:txBody>
            <a:bodyPr anchor="ctr"/>
            <a:lstStyle/>
            <a:p>
              <a:pPr algn="ctr"/>
              <a:endParaRPr/>
            </a:p>
          </p:txBody>
        </p:sp>
        <p:sp>
          <p:nvSpPr>
            <p:cNvPr id="7" name="Freeform: Shape 13"/>
            <p:cNvSpPr>
              <a:spLocks/>
            </p:cNvSpPr>
            <p:nvPr/>
          </p:nvSpPr>
          <p:spPr bwMode="auto">
            <a:xfrm>
              <a:off x="7051699" y="2791434"/>
              <a:ext cx="969322" cy="1221690"/>
            </a:xfrm>
            <a:custGeom>
              <a:avLst/>
              <a:gdLst>
                <a:gd name="connsiteX0" fmla="*/ 179388 w 268288"/>
                <a:gd name="connsiteY0" fmla="*/ 166688 h 338138"/>
                <a:gd name="connsiteX1" fmla="*/ 203200 w 268288"/>
                <a:gd name="connsiteY1" fmla="*/ 190443 h 338138"/>
                <a:gd name="connsiteX2" fmla="*/ 203200 w 268288"/>
                <a:gd name="connsiteY2" fmla="*/ 252471 h 338138"/>
                <a:gd name="connsiteX3" fmla="*/ 179388 w 268288"/>
                <a:gd name="connsiteY3" fmla="*/ 276226 h 338138"/>
                <a:gd name="connsiteX4" fmla="*/ 155575 w 268288"/>
                <a:gd name="connsiteY4" fmla="*/ 252471 h 338138"/>
                <a:gd name="connsiteX5" fmla="*/ 155575 w 268288"/>
                <a:gd name="connsiteY5" fmla="*/ 190443 h 338138"/>
                <a:gd name="connsiteX6" fmla="*/ 179388 w 268288"/>
                <a:gd name="connsiteY6" fmla="*/ 166688 h 338138"/>
                <a:gd name="connsiteX7" fmla="*/ 179388 w 268288"/>
                <a:gd name="connsiteY7" fmla="*/ 150813 h 338138"/>
                <a:gd name="connsiteX8" fmla="*/ 139700 w 268288"/>
                <a:gd name="connsiteY8" fmla="*/ 190427 h 338138"/>
                <a:gd name="connsiteX9" fmla="*/ 139700 w 268288"/>
                <a:gd name="connsiteY9" fmla="*/ 252488 h 338138"/>
                <a:gd name="connsiteX10" fmla="*/ 179388 w 268288"/>
                <a:gd name="connsiteY10" fmla="*/ 292101 h 338138"/>
                <a:gd name="connsiteX11" fmla="*/ 219075 w 268288"/>
                <a:gd name="connsiteY11" fmla="*/ 252488 h 338138"/>
                <a:gd name="connsiteX12" fmla="*/ 219075 w 268288"/>
                <a:gd name="connsiteY12" fmla="*/ 190427 h 338138"/>
                <a:gd name="connsiteX13" fmla="*/ 179388 w 268288"/>
                <a:gd name="connsiteY13" fmla="*/ 150813 h 338138"/>
                <a:gd name="connsiteX14" fmla="*/ 57120 w 268288"/>
                <a:gd name="connsiteY14" fmla="*/ 150813 h 338138"/>
                <a:gd name="connsiteX15" fmla="*/ 49212 w 268288"/>
                <a:gd name="connsiteY15" fmla="*/ 158705 h 338138"/>
                <a:gd name="connsiteX16" fmla="*/ 57120 w 268288"/>
                <a:gd name="connsiteY16" fmla="*/ 166597 h 338138"/>
                <a:gd name="connsiteX17" fmla="*/ 80842 w 268288"/>
                <a:gd name="connsiteY17" fmla="*/ 166597 h 338138"/>
                <a:gd name="connsiteX18" fmla="*/ 103247 w 268288"/>
                <a:gd name="connsiteY18" fmla="*/ 188959 h 338138"/>
                <a:gd name="connsiteX19" fmla="*/ 103247 w 268288"/>
                <a:gd name="connsiteY19" fmla="*/ 190274 h 338138"/>
                <a:gd name="connsiteX20" fmla="*/ 80842 w 268288"/>
                <a:gd name="connsiteY20" fmla="*/ 212635 h 338138"/>
                <a:gd name="connsiteX21" fmla="*/ 57120 w 268288"/>
                <a:gd name="connsiteY21" fmla="*/ 212635 h 338138"/>
                <a:gd name="connsiteX22" fmla="*/ 49212 w 268288"/>
                <a:gd name="connsiteY22" fmla="*/ 220527 h 338138"/>
                <a:gd name="connsiteX23" fmla="*/ 57120 w 268288"/>
                <a:gd name="connsiteY23" fmla="*/ 228419 h 338138"/>
                <a:gd name="connsiteX24" fmla="*/ 80842 w 268288"/>
                <a:gd name="connsiteY24" fmla="*/ 228419 h 338138"/>
                <a:gd name="connsiteX25" fmla="*/ 103247 w 268288"/>
                <a:gd name="connsiteY25" fmla="*/ 250781 h 338138"/>
                <a:gd name="connsiteX26" fmla="*/ 80842 w 268288"/>
                <a:gd name="connsiteY26" fmla="*/ 273142 h 338138"/>
                <a:gd name="connsiteX27" fmla="*/ 57120 w 268288"/>
                <a:gd name="connsiteY27" fmla="*/ 273142 h 338138"/>
                <a:gd name="connsiteX28" fmla="*/ 49212 w 268288"/>
                <a:gd name="connsiteY28" fmla="*/ 281034 h 338138"/>
                <a:gd name="connsiteX29" fmla="*/ 57120 w 268288"/>
                <a:gd name="connsiteY29" fmla="*/ 288926 h 338138"/>
                <a:gd name="connsiteX30" fmla="*/ 80842 w 268288"/>
                <a:gd name="connsiteY30" fmla="*/ 288926 h 338138"/>
                <a:gd name="connsiteX31" fmla="*/ 119062 w 268288"/>
                <a:gd name="connsiteY31" fmla="*/ 250781 h 338138"/>
                <a:gd name="connsiteX32" fmla="*/ 103247 w 268288"/>
                <a:gd name="connsiteY32" fmla="*/ 220527 h 338138"/>
                <a:gd name="connsiteX33" fmla="*/ 119062 w 268288"/>
                <a:gd name="connsiteY33" fmla="*/ 190274 h 338138"/>
                <a:gd name="connsiteX34" fmla="*/ 119062 w 268288"/>
                <a:gd name="connsiteY34" fmla="*/ 188959 h 338138"/>
                <a:gd name="connsiteX35" fmla="*/ 80842 w 268288"/>
                <a:gd name="connsiteY35" fmla="*/ 150813 h 338138"/>
                <a:gd name="connsiteX36" fmla="*/ 57120 w 268288"/>
                <a:gd name="connsiteY36" fmla="*/ 150813 h 338138"/>
                <a:gd name="connsiteX37" fmla="*/ 46099 w 268288"/>
                <a:gd name="connsiteY37" fmla="*/ 47625 h 338138"/>
                <a:gd name="connsiteX38" fmla="*/ 15875 w 268288"/>
                <a:gd name="connsiteY38" fmla="*/ 79629 h 338138"/>
                <a:gd name="connsiteX39" fmla="*/ 15875 w 268288"/>
                <a:gd name="connsiteY39" fmla="*/ 114300 h 338138"/>
                <a:gd name="connsiteX40" fmla="*/ 252413 w 268288"/>
                <a:gd name="connsiteY40" fmla="*/ 114300 h 338138"/>
                <a:gd name="connsiteX41" fmla="*/ 252413 w 268288"/>
                <a:gd name="connsiteY41" fmla="*/ 79629 h 338138"/>
                <a:gd name="connsiteX42" fmla="*/ 222189 w 268288"/>
                <a:gd name="connsiteY42" fmla="*/ 47625 h 338138"/>
                <a:gd name="connsiteX43" fmla="*/ 210362 w 268288"/>
                <a:gd name="connsiteY43" fmla="*/ 47625 h 338138"/>
                <a:gd name="connsiteX44" fmla="*/ 210362 w 268288"/>
                <a:gd name="connsiteY44" fmla="*/ 71628 h 338138"/>
                <a:gd name="connsiteX45" fmla="*/ 202477 w 268288"/>
                <a:gd name="connsiteY45" fmla="*/ 79629 h 338138"/>
                <a:gd name="connsiteX46" fmla="*/ 194593 w 268288"/>
                <a:gd name="connsiteY46" fmla="*/ 71628 h 338138"/>
                <a:gd name="connsiteX47" fmla="*/ 194593 w 268288"/>
                <a:gd name="connsiteY47" fmla="*/ 47625 h 338138"/>
                <a:gd name="connsiteX48" fmla="*/ 73696 w 268288"/>
                <a:gd name="connsiteY48" fmla="*/ 47625 h 338138"/>
                <a:gd name="connsiteX49" fmla="*/ 73696 w 268288"/>
                <a:gd name="connsiteY49" fmla="*/ 71628 h 338138"/>
                <a:gd name="connsiteX50" fmla="*/ 65811 w 268288"/>
                <a:gd name="connsiteY50" fmla="*/ 79629 h 338138"/>
                <a:gd name="connsiteX51" fmla="*/ 57926 w 268288"/>
                <a:gd name="connsiteY51" fmla="*/ 71628 h 338138"/>
                <a:gd name="connsiteX52" fmla="*/ 57926 w 268288"/>
                <a:gd name="connsiteY52" fmla="*/ 47625 h 338138"/>
                <a:gd name="connsiteX53" fmla="*/ 46099 w 268288"/>
                <a:gd name="connsiteY53" fmla="*/ 47625 h 338138"/>
                <a:gd name="connsiteX54" fmla="*/ 65757 w 268288"/>
                <a:gd name="connsiteY54" fmla="*/ 0 h 338138"/>
                <a:gd name="connsiteX55" fmla="*/ 73648 w 268288"/>
                <a:gd name="connsiteY55" fmla="*/ 7925 h 338138"/>
                <a:gd name="connsiteX56" fmla="*/ 73648 w 268288"/>
                <a:gd name="connsiteY56" fmla="*/ 31700 h 338138"/>
                <a:gd name="connsiteX57" fmla="*/ 194640 w 268288"/>
                <a:gd name="connsiteY57" fmla="*/ 31700 h 338138"/>
                <a:gd name="connsiteX58" fmla="*/ 194640 w 268288"/>
                <a:gd name="connsiteY58" fmla="*/ 7925 h 338138"/>
                <a:gd name="connsiteX59" fmla="*/ 202531 w 268288"/>
                <a:gd name="connsiteY59" fmla="*/ 0 h 338138"/>
                <a:gd name="connsiteX60" fmla="*/ 210422 w 268288"/>
                <a:gd name="connsiteY60" fmla="*/ 7925 h 338138"/>
                <a:gd name="connsiteX61" fmla="*/ 210422 w 268288"/>
                <a:gd name="connsiteY61" fmla="*/ 31700 h 338138"/>
                <a:gd name="connsiteX62" fmla="*/ 222258 w 268288"/>
                <a:gd name="connsiteY62" fmla="*/ 31700 h 338138"/>
                <a:gd name="connsiteX63" fmla="*/ 268288 w 268288"/>
                <a:gd name="connsiteY63" fmla="*/ 79251 h 338138"/>
                <a:gd name="connsiteX64" fmla="*/ 268288 w 268288"/>
                <a:gd name="connsiteY64" fmla="*/ 290587 h 338138"/>
                <a:gd name="connsiteX65" fmla="*/ 222258 w 268288"/>
                <a:gd name="connsiteY65" fmla="*/ 338138 h 338138"/>
                <a:gd name="connsiteX66" fmla="*/ 46030 w 268288"/>
                <a:gd name="connsiteY66" fmla="*/ 338138 h 338138"/>
                <a:gd name="connsiteX67" fmla="*/ 0 w 268288"/>
                <a:gd name="connsiteY67" fmla="*/ 290587 h 338138"/>
                <a:gd name="connsiteX68" fmla="*/ 0 w 268288"/>
                <a:gd name="connsiteY68" fmla="*/ 79251 h 338138"/>
                <a:gd name="connsiteX69" fmla="*/ 46030 w 268288"/>
                <a:gd name="connsiteY69" fmla="*/ 31700 h 338138"/>
                <a:gd name="connsiteX70" fmla="*/ 57866 w 268288"/>
                <a:gd name="connsiteY70" fmla="*/ 31700 h 338138"/>
                <a:gd name="connsiteX71" fmla="*/ 57866 w 268288"/>
                <a:gd name="connsiteY71" fmla="*/ 7925 h 338138"/>
                <a:gd name="connsiteX72" fmla="*/ 65757 w 268288"/>
                <a:gd name="connsiteY72"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268288" h="338138">
                  <a:moveTo>
                    <a:pt x="179388" y="166688"/>
                  </a:moveTo>
                  <a:cubicBezTo>
                    <a:pt x="192617" y="166688"/>
                    <a:pt x="203200" y="177246"/>
                    <a:pt x="203200" y="190443"/>
                  </a:cubicBezTo>
                  <a:cubicBezTo>
                    <a:pt x="203200" y="252471"/>
                    <a:pt x="203200" y="252471"/>
                    <a:pt x="203200" y="252471"/>
                  </a:cubicBezTo>
                  <a:cubicBezTo>
                    <a:pt x="203200" y="265668"/>
                    <a:pt x="192617" y="276226"/>
                    <a:pt x="179388" y="276226"/>
                  </a:cubicBezTo>
                  <a:cubicBezTo>
                    <a:pt x="166158" y="276226"/>
                    <a:pt x="155575" y="265668"/>
                    <a:pt x="155575" y="252471"/>
                  </a:cubicBezTo>
                  <a:cubicBezTo>
                    <a:pt x="155575" y="190443"/>
                    <a:pt x="155575" y="190443"/>
                    <a:pt x="155575" y="190443"/>
                  </a:cubicBezTo>
                  <a:cubicBezTo>
                    <a:pt x="155575" y="177246"/>
                    <a:pt x="166158" y="166688"/>
                    <a:pt x="179388" y="166688"/>
                  </a:cubicBezTo>
                  <a:close/>
                  <a:moveTo>
                    <a:pt x="179388" y="150813"/>
                  </a:moveTo>
                  <a:cubicBezTo>
                    <a:pt x="158221" y="150813"/>
                    <a:pt x="139700" y="169299"/>
                    <a:pt x="139700" y="190427"/>
                  </a:cubicBezTo>
                  <a:cubicBezTo>
                    <a:pt x="139700" y="252488"/>
                    <a:pt x="139700" y="252488"/>
                    <a:pt x="139700" y="252488"/>
                  </a:cubicBezTo>
                  <a:cubicBezTo>
                    <a:pt x="139700" y="273615"/>
                    <a:pt x="158221" y="292101"/>
                    <a:pt x="179388" y="292101"/>
                  </a:cubicBezTo>
                  <a:cubicBezTo>
                    <a:pt x="201877" y="292101"/>
                    <a:pt x="219075" y="273615"/>
                    <a:pt x="219075" y="252488"/>
                  </a:cubicBezTo>
                  <a:lnTo>
                    <a:pt x="219075" y="190427"/>
                  </a:lnTo>
                  <a:cubicBezTo>
                    <a:pt x="219075" y="169299"/>
                    <a:pt x="201877" y="150813"/>
                    <a:pt x="179388" y="150813"/>
                  </a:cubicBezTo>
                  <a:close/>
                  <a:moveTo>
                    <a:pt x="57120" y="150813"/>
                  </a:moveTo>
                  <a:cubicBezTo>
                    <a:pt x="51848" y="150813"/>
                    <a:pt x="49212" y="154759"/>
                    <a:pt x="49212" y="158705"/>
                  </a:cubicBezTo>
                  <a:cubicBezTo>
                    <a:pt x="49212" y="163967"/>
                    <a:pt x="51848" y="166597"/>
                    <a:pt x="57120" y="166597"/>
                  </a:cubicBezTo>
                  <a:cubicBezTo>
                    <a:pt x="80842" y="166597"/>
                    <a:pt x="80842" y="166597"/>
                    <a:pt x="80842" y="166597"/>
                  </a:cubicBezTo>
                  <a:cubicBezTo>
                    <a:pt x="92704" y="166597"/>
                    <a:pt x="103247" y="177120"/>
                    <a:pt x="103247" y="188959"/>
                  </a:cubicBezTo>
                  <a:cubicBezTo>
                    <a:pt x="103247" y="190274"/>
                    <a:pt x="103247" y="190274"/>
                    <a:pt x="103247" y="190274"/>
                  </a:cubicBezTo>
                  <a:cubicBezTo>
                    <a:pt x="103247" y="202112"/>
                    <a:pt x="92704" y="212635"/>
                    <a:pt x="80842" y="212635"/>
                  </a:cubicBezTo>
                  <a:cubicBezTo>
                    <a:pt x="57120" y="212635"/>
                    <a:pt x="57120" y="212635"/>
                    <a:pt x="57120" y="212635"/>
                  </a:cubicBezTo>
                  <a:cubicBezTo>
                    <a:pt x="51848" y="212635"/>
                    <a:pt x="49212" y="215266"/>
                    <a:pt x="49212" y="220527"/>
                  </a:cubicBezTo>
                  <a:cubicBezTo>
                    <a:pt x="49212" y="224473"/>
                    <a:pt x="51848" y="228419"/>
                    <a:pt x="57120" y="228419"/>
                  </a:cubicBezTo>
                  <a:cubicBezTo>
                    <a:pt x="80842" y="228419"/>
                    <a:pt x="80842" y="228419"/>
                    <a:pt x="80842" y="228419"/>
                  </a:cubicBezTo>
                  <a:cubicBezTo>
                    <a:pt x="92704" y="228419"/>
                    <a:pt x="103247" y="237627"/>
                    <a:pt x="103247" y="250781"/>
                  </a:cubicBezTo>
                  <a:cubicBezTo>
                    <a:pt x="103247" y="263934"/>
                    <a:pt x="92704" y="273142"/>
                    <a:pt x="80842" y="273142"/>
                  </a:cubicBezTo>
                  <a:cubicBezTo>
                    <a:pt x="57120" y="273142"/>
                    <a:pt x="57120" y="273142"/>
                    <a:pt x="57120" y="273142"/>
                  </a:cubicBezTo>
                  <a:cubicBezTo>
                    <a:pt x="51848" y="273142"/>
                    <a:pt x="49212" y="277088"/>
                    <a:pt x="49212" y="281034"/>
                  </a:cubicBezTo>
                  <a:cubicBezTo>
                    <a:pt x="49212" y="284980"/>
                    <a:pt x="51848" y="288926"/>
                    <a:pt x="57120" y="288926"/>
                  </a:cubicBezTo>
                  <a:cubicBezTo>
                    <a:pt x="80842" y="288926"/>
                    <a:pt x="80842" y="288926"/>
                    <a:pt x="80842" y="288926"/>
                  </a:cubicBezTo>
                  <a:cubicBezTo>
                    <a:pt x="101929" y="288926"/>
                    <a:pt x="119062" y="271826"/>
                    <a:pt x="119062" y="250781"/>
                  </a:cubicBezTo>
                  <a:cubicBezTo>
                    <a:pt x="119062" y="237627"/>
                    <a:pt x="112473" y="227104"/>
                    <a:pt x="103247" y="220527"/>
                  </a:cubicBezTo>
                  <a:cubicBezTo>
                    <a:pt x="112473" y="212635"/>
                    <a:pt x="119062" y="202112"/>
                    <a:pt x="119062" y="190274"/>
                  </a:cubicBezTo>
                  <a:lnTo>
                    <a:pt x="119062" y="188959"/>
                  </a:lnTo>
                  <a:cubicBezTo>
                    <a:pt x="119062" y="167913"/>
                    <a:pt x="101929" y="150813"/>
                    <a:pt x="80842" y="150813"/>
                  </a:cubicBezTo>
                  <a:cubicBezTo>
                    <a:pt x="57120" y="150813"/>
                    <a:pt x="57120" y="150813"/>
                    <a:pt x="57120" y="150813"/>
                  </a:cubicBezTo>
                  <a:close/>
                  <a:moveTo>
                    <a:pt x="46099" y="47625"/>
                  </a:moveTo>
                  <a:cubicBezTo>
                    <a:pt x="29016" y="47625"/>
                    <a:pt x="15875" y="62294"/>
                    <a:pt x="15875" y="79629"/>
                  </a:cubicBezTo>
                  <a:cubicBezTo>
                    <a:pt x="15875" y="114300"/>
                    <a:pt x="15875" y="114300"/>
                    <a:pt x="15875" y="114300"/>
                  </a:cubicBezTo>
                  <a:cubicBezTo>
                    <a:pt x="252413" y="114300"/>
                    <a:pt x="252413" y="114300"/>
                    <a:pt x="252413" y="114300"/>
                  </a:cubicBezTo>
                  <a:lnTo>
                    <a:pt x="252413" y="79629"/>
                  </a:lnTo>
                  <a:cubicBezTo>
                    <a:pt x="252413" y="62294"/>
                    <a:pt x="239272" y="47625"/>
                    <a:pt x="222189" y="47625"/>
                  </a:cubicBezTo>
                  <a:cubicBezTo>
                    <a:pt x="210362" y="47625"/>
                    <a:pt x="210362" y="47625"/>
                    <a:pt x="210362" y="47625"/>
                  </a:cubicBezTo>
                  <a:cubicBezTo>
                    <a:pt x="210362" y="71628"/>
                    <a:pt x="210362" y="71628"/>
                    <a:pt x="210362" y="71628"/>
                  </a:cubicBezTo>
                  <a:cubicBezTo>
                    <a:pt x="210362" y="75629"/>
                    <a:pt x="206420" y="79629"/>
                    <a:pt x="202477" y="79629"/>
                  </a:cubicBezTo>
                  <a:cubicBezTo>
                    <a:pt x="197221" y="79629"/>
                    <a:pt x="194593" y="75629"/>
                    <a:pt x="194593" y="71628"/>
                  </a:cubicBezTo>
                  <a:cubicBezTo>
                    <a:pt x="194593" y="47625"/>
                    <a:pt x="194593" y="47625"/>
                    <a:pt x="194593" y="47625"/>
                  </a:cubicBezTo>
                  <a:cubicBezTo>
                    <a:pt x="73696" y="47625"/>
                    <a:pt x="73696" y="47625"/>
                    <a:pt x="73696" y="47625"/>
                  </a:cubicBezTo>
                  <a:cubicBezTo>
                    <a:pt x="73696" y="71628"/>
                    <a:pt x="73696" y="71628"/>
                    <a:pt x="73696" y="71628"/>
                  </a:cubicBezTo>
                  <a:cubicBezTo>
                    <a:pt x="73696" y="75629"/>
                    <a:pt x="71067" y="79629"/>
                    <a:pt x="65811" y="79629"/>
                  </a:cubicBezTo>
                  <a:cubicBezTo>
                    <a:pt x="61869" y="79629"/>
                    <a:pt x="57926" y="75629"/>
                    <a:pt x="57926" y="71628"/>
                  </a:cubicBezTo>
                  <a:cubicBezTo>
                    <a:pt x="57926" y="47625"/>
                    <a:pt x="57926" y="47625"/>
                    <a:pt x="57926" y="47625"/>
                  </a:cubicBezTo>
                  <a:cubicBezTo>
                    <a:pt x="46099" y="47625"/>
                    <a:pt x="46099" y="47625"/>
                    <a:pt x="46099" y="47625"/>
                  </a:cubicBezTo>
                  <a:close/>
                  <a:moveTo>
                    <a:pt x="65757" y="0"/>
                  </a:moveTo>
                  <a:cubicBezTo>
                    <a:pt x="71018" y="0"/>
                    <a:pt x="73648" y="3962"/>
                    <a:pt x="73648" y="7925"/>
                  </a:cubicBezTo>
                  <a:cubicBezTo>
                    <a:pt x="73648" y="31700"/>
                    <a:pt x="73648" y="31700"/>
                    <a:pt x="73648" y="31700"/>
                  </a:cubicBezTo>
                  <a:cubicBezTo>
                    <a:pt x="194640" y="31700"/>
                    <a:pt x="194640" y="31700"/>
                    <a:pt x="194640" y="31700"/>
                  </a:cubicBezTo>
                  <a:cubicBezTo>
                    <a:pt x="194640" y="7925"/>
                    <a:pt x="194640" y="7925"/>
                    <a:pt x="194640" y="7925"/>
                  </a:cubicBezTo>
                  <a:cubicBezTo>
                    <a:pt x="194640" y="3962"/>
                    <a:pt x="197271" y="0"/>
                    <a:pt x="202531" y="0"/>
                  </a:cubicBezTo>
                  <a:cubicBezTo>
                    <a:pt x="206477" y="0"/>
                    <a:pt x="210422" y="3962"/>
                    <a:pt x="210422" y="7925"/>
                  </a:cubicBezTo>
                  <a:cubicBezTo>
                    <a:pt x="210422" y="31700"/>
                    <a:pt x="210422" y="31700"/>
                    <a:pt x="210422" y="31700"/>
                  </a:cubicBezTo>
                  <a:cubicBezTo>
                    <a:pt x="222258" y="31700"/>
                    <a:pt x="222258" y="31700"/>
                    <a:pt x="222258" y="31700"/>
                  </a:cubicBezTo>
                  <a:cubicBezTo>
                    <a:pt x="247246" y="31700"/>
                    <a:pt x="268288" y="52834"/>
                    <a:pt x="268288" y="79251"/>
                  </a:cubicBezTo>
                  <a:cubicBezTo>
                    <a:pt x="268288" y="290587"/>
                    <a:pt x="268288" y="290587"/>
                    <a:pt x="268288" y="290587"/>
                  </a:cubicBezTo>
                  <a:cubicBezTo>
                    <a:pt x="268288" y="317005"/>
                    <a:pt x="247246" y="338138"/>
                    <a:pt x="222258" y="338138"/>
                  </a:cubicBezTo>
                  <a:cubicBezTo>
                    <a:pt x="46030" y="338138"/>
                    <a:pt x="46030" y="338138"/>
                    <a:pt x="46030" y="338138"/>
                  </a:cubicBezTo>
                  <a:cubicBezTo>
                    <a:pt x="21042" y="338138"/>
                    <a:pt x="0" y="317005"/>
                    <a:pt x="0" y="290587"/>
                  </a:cubicBezTo>
                  <a:cubicBezTo>
                    <a:pt x="0" y="79251"/>
                    <a:pt x="0" y="79251"/>
                    <a:pt x="0" y="79251"/>
                  </a:cubicBezTo>
                  <a:cubicBezTo>
                    <a:pt x="0" y="52834"/>
                    <a:pt x="21042" y="31700"/>
                    <a:pt x="46030" y="31700"/>
                  </a:cubicBezTo>
                  <a:cubicBezTo>
                    <a:pt x="57866" y="31700"/>
                    <a:pt x="57866" y="31700"/>
                    <a:pt x="57866" y="31700"/>
                  </a:cubicBezTo>
                  <a:cubicBezTo>
                    <a:pt x="57866" y="7925"/>
                    <a:pt x="57866" y="7925"/>
                    <a:pt x="57866" y="7925"/>
                  </a:cubicBezTo>
                  <a:cubicBezTo>
                    <a:pt x="57866" y="3962"/>
                    <a:pt x="61812" y="0"/>
                    <a:pt x="65757" y="0"/>
                  </a:cubicBezTo>
                  <a:close/>
                </a:path>
              </a:pathLst>
            </a:custGeom>
            <a:solidFill>
              <a:schemeClr val="bg1">
                <a:lumMod val="65000"/>
              </a:schemeClr>
            </a:solidFill>
            <a:ln>
              <a:noFill/>
            </a:ln>
            <a:extLst/>
          </p:spPr>
          <p:txBody>
            <a:bodyPr anchor="ctr"/>
            <a:lstStyle/>
            <a:p>
              <a:pPr algn="ctr"/>
              <a:endParaRPr/>
            </a:p>
          </p:txBody>
        </p:sp>
      </p:grpSp>
      <p:sp>
        <p:nvSpPr>
          <p:cNvPr id="12" name="文本框 11"/>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13" name="组合 12"/>
          <p:cNvGrpSpPr/>
          <p:nvPr/>
        </p:nvGrpSpPr>
        <p:grpSpPr>
          <a:xfrm>
            <a:off x="1808455" y="3028041"/>
            <a:ext cx="2241974" cy="1331353"/>
            <a:chOff x="6691672" y="1678126"/>
            <a:chExt cx="2241974" cy="1331353"/>
          </a:xfrm>
        </p:grpSpPr>
        <p:sp>
          <p:nvSpPr>
            <p:cNvPr id="14" name="矩形 13"/>
            <p:cNvSpPr/>
            <p:nvPr/>
          </p:nvSpPr>
          <p:spPr>
            <a:xfrm>
              <a:off x="6691672" y="2030750"/>
              <a:ext cx="2241974"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5" name="矩形 14"/>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16" name="组合 15"/>
          <p:cNvGrpSpPr/>
          <p:nvPr/>
        </p:nvGrpSpPr>
        <p:grpSpPr>
          <a:xfrm>
            <a:off x="8121040" y="3028041"/>
            <a:ext cx="2241974" cy="1331353"/>
            <a:chOff x="6691672" y="1678126"/>
            <a:chExt cx="2241974" cy="1331353"/>
          </a:xfrm>
        </p:grpSpPr>
        <p:sp>
          <p:nvSpPr>
            <p:cNvPr id="17" name="矩形 16"/>
            <p:cNvSpPr/>
            <p:nvPr/>
          </p:nvSpPr>
          <p:spPr>
            <a:xfrm>
              <a:off x="6691672" y="2030750"/>
              <a:ext cx="2241974"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8" name="矩形 17"/>
            <p:cNvSpPr/>
            <p:nvPr/>
          </p:nvSpPr>
          <p:spPr>
            <a:xfrm>
              <a:off x="6691672" y="1678126"/>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938978597"/>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13"/>
                                            </p:tgtEl>
                                            <p:attrNameLst>
                                              <p:attrName>style.visibility</p:attrName>
                                            </p:attrNameLst>
                                          </p:cBhvr>
                                          <p:to>
                                            <p:strVal val="visible"/>
                                          </p:to>
                                        </p:set>
                                        <p:anim calcmode="lin" valueType="num" p14:bounceEnd="60000">
                                          <p:cBhvr additive="base">
                                            <p:cTn id="7" dur="1000" fill="hold"/>
                                            <p:tgtEl>
                                              <p:spTgt spid="13"/>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14:bounceEnd="60000">
                                          <p:cBhvr additive="base">
                                            <p:cTn id="11" dur="1000" fill="hold"/>
                                            <p:tgtEl>
                                              <p:spTgt spid="16"/>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1+#ppt_w/2"/>
                                              </p:val>
                                            </p:tav>
                                            <p:tav tm="100000">
                                              <p:val>
                                                <p:strVal val="#ppt_x"/>
                                              </p:val>
                                            </p:tav>
                                          </p:tavLst>
                                        </p:anim>
                                        <p:anim calcmode="lin" valueType="num">
                                          <p:cBhvr additive="base">
                                            <p:cTn id="8" dur="1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1+#ppt_w/2"/>
                                              </p:val>
                                            </p:tav>
                                            <p:tav tm="100000">
                                              <p:val>
                                                <p:strVal val="#ppt_x"/>
                                              </p:val>
                                            </p:tav>
                                          </p:tavLst>
                                        </p:anim>
                                        <p:anim calcmode="lin" valueType="num">
                                          <p:cBhvr additive="base">
                                            <p:cTn id="1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046514" y="1574800"/>
            <a:ext cx="8098972" cy="3171372"/>
          </a:xfrm>
          <a:prstGeom prst="rect">
            <a:avLst/>
          </a:prstGeom>
          <a:solidFill>
            <a:schemeClr val="bg1">
              <a:lumMod val="95000"/>
            </a:schemeClr>
          </a:solidFill>
          <a:ln w="25400">
            <a:solidFill>
              <a:schemeClr val="bg1">
                <a:lumMod val="75000"/>
              </a:schemeClr>
            </a:solidFill>
          </a:ln>
          <a:effectLst>
            <a:outerShdw blurRad="5588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7" name="矩形 3"/>
          <p:cNvSpPr/>
          <p:nvPr/>
        </p:nvSpPr>
        <p:spPr>
          <a:xfrm>
            <a:off x="0"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1892300 h 5486400"/>
              <a:gd name="connsiteX5" fmla="*/ 0 w 2705100"/>
              <a:gd name="connsiteY5" fmla="*/ 0 h 5486400"/>
              <a:gd name="connsiteX0" fmla="*/ 0 w 2705100"/>
              <a:gd name="connsiteY0" fmla="*/ 1892300 h 5486400"/>
              <a:gd name="connsiteX1" fmla="*/ 0 w 2705100"/>
              <a:gd name="connsiteY1" fmla="*/ 0 h 5486400"/>
              <a:gd name="connsiteX2" fmla="*/ 2705100 w 2705100"/>
              <a:gd name="connsiteY2" fmla="*/ 0 h 5486400"/>
              <a:gd name="connsiteX3" fmla="*/ 2705100 w 2705100"/>
              <a:gd name="connsiteY3" fmla="*/ 5486400 h 5486400"/>
              <a:gd name="connsiteX4" fmla="*/ 0 w 2705100"/>
              <a:gd name="connsiteY4" fmla="*/ 5486400 h 5486400"/>
              <a:gd name="connsiteX5" fmla="*/ 91440 w 2705100"/>
              <a:gd name="connsiteY5"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91440 w 2705100"/>
              <a:gd name="connsiteY4"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0" y="0"/>
                </a:moveTo>
                <a:lnTo>
                  <a:pt x="2705100" y="0"/>
                </a:lnTo>
                <a:lnTo>
                  <a:pt x="2705100" y="5486400"/>
                </a:lnTo>
                <a:lnTo>
                  <a:pt x="0" y="548640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8" name="矩形 5"/>
          <p:cNvSpPr/>
          <p:nvPr/>
        </p:nvSpPr>
        <p:spPr>
          <a:xfrm>
            <a:off x="10498522"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692400 w 2705100"/>
              <a:gd name="connsiteY2" fmla="*/ 2324100 h 5486400"/>
              <a:gd name="connsiteX3" fmla="*/ 2705100 w 2705100"/>
              <a:gd name="connsiteY3" fmla="*/ 5486400 h 5486400"/>
              <a:gd name="connsiteX4" fmla="*/ 0 w 2705100"/>
              <a:gd name="connsiteY4" fmla="*/ 5486400 h 5486400"/>
              <a:gd name="connsiteX5" fmla="*/ 0 w 2705100"/>
              <a:gd name="connsiteY5" fmla="*/ 0 h 5486400"/>
              <a:gd name="connsiteX0" fmla="*/ 2692400 w 2783840"/>
              <a:gd name="connsiteY0" fmla="*/ 2324100 h 5486400"/>
              <a:gd name="connsiteX1" fmla="*/ 2705100 w 2783840"/>
              <a:gd name="connsiteY1" fmla="*/ 5486400 h 5486400"/>
              <a:gd name="connsiteX2" fmla="*/ 0 w 2783840"/>
              <a:gd name="connsiteY2" fmla="*/ 5486400 h 5486400"/>
              <a:gd name="connsiteX3" fmla="*/ 0 w 2783840"/>
              <a:gd name="connsiteY3" fmla="*/ 0 h 5486400"/>
              <a:gd name="connsiteX4" fmla="*/ 2705100 w 2783840"/>
              <a:gd name="connsiteY4" fmla="*/ 0 h 5486400"/>
              <a:gd name="connsiteX5" fmla="*/ 2783840 w 2783840"/>
              <a:gd name="connsiteY5" fmla="*/ 2415540 h 5486400"/>
              <a:gd name="connsiteX0" fmla="*/ 2692400 w 2705100"/>
              <a:gd name="connsiteY0" fmla="*/ 2324100 h 5486400"/>
              <a:gd name="connsiteX1" fmla="*/ 2705100 w 2705100"/>
              <a:gd name="connsiteY1" fmla="*/ 5486400 h 5486400"/>
              <a:gd name="connsiteX2" fmla="*/ 0 w 2705100"/>
              <a:gd name="connsiteY2" fmla="*/ 5486400 h 5486400"/>
              <a:gd name="connsiteX3" fmla="*/ 0 w 2705100"/>
              <a:gd name="connsiteY3" fmla="*/ 0 h 5486400"/>
              <a:gd name="connsiteX4" fmla="*/ 2705100 w 2705100"/>
              <a:gd name="connsiteY4" fmla="*/ 0 h 5486400"/>
              <a:gd name="connsiteX0" fmla="*/ 2705100 w 2705100"/>
              <a:gd name="connsiteY0" fmla="*/ 5486400 h 5486400"/>
              <a:gd name="connsiteX1" fmla="*/ 0 w 2705100"/>
              <a:gd name="connsiteY1" fmla="*/ 5486400 h 5486400"/>
              <a:gd name="connsiteX2" fmla="*/ 0 w 2705100"/>
              <a:gd name="connsiteY2" fmla="*/ 0 h 5486400"/>
              <a:gd name="connsiteX3" fmla="*/ 2705100 w 2705100"/>
              <a:gd name="connsiteY3" fmla="*/ 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2705100" y="5486400"/>
                </a:moveTo>
                <a:lnTo>
                  <a:pt x="0" y="5486400"/>
                </a:lnTo>
                <a:lnTo>
                  <a:pt x="0" y="0"/>
                </a:lnTo>
                <a:lnTo>
                  <a:pt x="2705100" y="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21" name="组合 20"/>
          <p:cNvGrpSpPr/>
          <p:nvPr/>
        </p:nvGrpSpPr>
        <p:grpSpPr>
          <a:xfrm>
            <a:off x="1436913" y="2845864"/>
            <a:ext cx="513128" cy="513128"/>
            <a:chOff x="2419350" y="3143250"/>
            <a:chExt cx="571500" cy="571500"/>
          </a:xfrm>
        </p:grpSpPr>
        <p:sp>
          <p:nvSpPr>
            <p:cNvPr id="22"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3" name="箭头: V 形 22"/>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24" name="组合 23"/>
          <p:cNvGrpSpPr/>
          <p:nvPr/>
        </p:nvGrpSpPr>
        <p:grpSpPr>
          <a:xfrm flipH="1">
            <a:off x="10241958" y="2845864"/>
            <a:ext cx="513128" cy="513128"/>
            <a:chOff x="2419350" y="3143250"/>
            <a:chExt cx="571500" cy="571500"/>
          </a:xfrm>
        </p:grpSpPr>
        <p:sp>
          <p:nvSpPr>
            <p:cNvPr id="25"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6" name="箭头: V 形 25"/>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27" name="文本框 26"/>
          <p:cNvSpPr txBox="1"/>
          <p:nvPr/>
        </p:nvSpPr>
        <p:spPr>
          <a:xfrm>
            <a:off x="3746643" y="2203423"/>
            <a:ext cx="4698723" cy="769441"/>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标题文字添加此处</a:t>
            </a:r>
          </a:p>
        </p:txBody>
      </p:sp>
      <p:sp>
        <p:nvSpPr>
          <p:cNvPr id="12" name="文本框 11"/>
          <p:cNvSpPr txBox="1"/>
          <p:nvPr/>
        </p:nvSpPr>
        <p:spPr>
          <a:xfrm>
            <a:off x="293647" y="1778989"/>
            <a:ext cx="1107996"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rPr>
              <a:t>0</a:t>
            </a:r>
            <a:endParaRPr kumimoji="0" lang="zh-CN" altLang="en-US"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endParaRPr>
          </a:p>
        </p:txBody>
      </p:sp>
      <p:sp>
        <p:nvSpPr>
          <p:cNvPr id="13" name="文本框 12"/>
          <p:cNvSpPr txBox="1"/>
          <p:nvPr/>
        </p:nvSpPr>
        <p:spPr>
          <a:xfrm>
            <a:off x="10845764" y="1778989"/>
            <a:ext cx="998991" cy="2646878"/>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rPr>
              <a:t>4</a:t>
            </a:r>
            <a:endParaRPr kumimoji="0" lang="zh-CN" altLang="en-US" sz="166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endParaRPr>
          </a:p>
        </p:txBody>
      </p:sp>
      <p:sp>
        <p:nvSpPr>
          <p:cNvPr id="14" name="文本框 13"/>
          <p:cNvSpPr txBox="1"/>
          <p:nvPr/>
        </p:nvSpPr>
        <p:spPr>
          <a:xfrm>
            <a:off x="3848243" y="3161592"/>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15" name="文本框 14"/>
          <p:cNvSpPr txBox="1"/>
          <p:nvPr/>
        </p:nvSpPr>
        <p:spPr>
          <a:xfrm>
            <a:off x="6226571" y="3161592"/>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20" name="文本框 19"/>
          <p:cNvSpPr txBox="1"/>
          <p:nvPr/>
        </p:nvSpPr>
        <p:spPr>
          <a:xfrm>
            <a:off x="3848243" y="3677236"/>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
        <p:nvSpPr>
          <p:cNvPr id="28" name="文本框 27"/>
          <p:cNvSpPr txBox="1"/>
          <p:nvPr/>
        </p:nvSpPr>
        <p:spPr>
          <a:xfrm>
            <a:off x="6226571" y="3677236"/>
            <a:ext cx="2153154" cy="338554"/>
          </a:xfrm>
          <a:prstGeom prst="rect">
            <a:avLst/>
          </a:prstGeom>
          <a:noFill/>
        </p:spPr>
        <p:txBody>
          <a:bodyPr wrap="none" rtlCol="0">
            <a:spAutoFit/>
            <a:scene3d>
              <a:camera prst="orthographicFront"/>
              <a:lightRig rig="threePt" dir="t"/>
            </a:scene3d>
            <a:sp3d contourW="12700"/>
          </a:bodyPr>
          <a:lstStyle/>
          <a:p>
            <a:pPr marL="0" marR="0" lvl="0" indent="324000" algn="l" defTabSz="914400" rtl="0" eaLnBrk="1" fontAlgn="auto" latinLnBrk="0" hangingPunct="1">
              <a:lnSpc>
                <a:spcPct val="100000"/>
              </a:lnSpc>
              <a:spcBef>
                <a:spcPts val="0"/>
              </a:spcBef>
              <a:spcAft>
                <a:spcPts val="0"/>
              </a:spcAft>
              <a:buClrTx/>
              <a:buSzTx/>
              <a:buFont typeface="Wingdings" panose="05000000000000000000" pitchFamily="2" charset="2"/>
              <a:buChar char="l"/>
              <a:tabLst/>
              <a:defRPr/>
            </a:pPr>
            <a:r>
              <a:rPr kumimoji="0" lang="zh-CN" altLang="en-US" sz="1600" b="0" i="0" u="none" strike="noStrike" kern="1200" cap="none" spc="0" normalizeH="0" baseline="0" noProof="0" dirty="0">
                <a:ln>
                  <a:noFill/>
                </a:ln>
                <a:solidFill>
                  <a:prstClr val="black"/>
                </a:solidFill>
                <a:effectLst/>
                <a:uLnTx/>
                <a:uFillTx/>
                <a:latin typeface="微软雅黑"/>
                <a:ea typeface="微软雅黑"/>
                <a:cs typeface="+mn-cs"/>
              </a:rPr>
              <a:t>标题文字添加此处</a:t>
            </a:r>
          </a:p>
        </p:txBody>
      </p:sp>
    </p:spTree>
    <p:extLst>
      <p:ext uri="{BB962C8B-B14F-4D97-AF65-F5344CB8AC3E}">
        <p14:creationId xmlns:p14="http://schemas.microsoft.com/office/powerpoint/2010/main" val="262417214"/>
      </p:ext>
    </p:extLst>
  </p:cSld>
  <p:clrMapOvr>
    <a:masterClrMapping/>
  </p:clrMapOvr>
  <p:transition spd="slow" advTm="4000">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a:grpSpLocks/>
          </p:cNvGrpSpPr>
          <p:nvPr/>
        </p:nvGrpSpPr>
        <p:grpSpPr bwMode="auto">
          <a:xfrm>
            <a:off x="3220752" y="1991870"/>
            <a:ext cx="5750496" cy="3282295"/>
            <a:chOff x="8540751" y="4843463"/>
            <a:chExt cx="8012112" cy="4562475"/>
          </a:xfrm>
          <a:effectLst/>
        </p:grpSpPr>
        <p:sp>
          <p:nvSpPr>
            <p:cNvPr id="19" name="任意多边形: 形状 18"/>
            <p:cNvSpPr>
              <a:spLocks/>
            </p:cNvSpPr>
            <p:nvPr/>
          </p:nvSpPr>
          <p:spPr bwMode="auto">
            <a:xfrm>
              <a:off x="9321800" y="4843463"/>
              <a:ext cx="6480176" cy="4421188"/>
            </a:xfrm>
            <a:custGeom>
              <a:avLst/>
              <a:gdLst>
                <a:gd name="T0" fmla="*/ 17508 w 18000"/>
                <a:gd name="T1" fmla="*/ 12280 h 12281"/>
                <a:gd name="T2" fmla="*/ 491 w 18000"/>
                <a:gd name="T3" fmla="*/ 12280 h 12281"/>
                <a:gd name="T4" fmla="*/ 0 w 18000"/>
                <a:gd name="T5" fmla="*/ 11792 h 12281"/>
                <a:gd name="T6" fmla="*/ 0 w 18000"/>
                <a:gd name="T7" fmla="*/ 488 h 12281"/>
                <a:gd name="T8" fmla="*/ 491 w 18000"/>
                <a:gd name="T9" fmla="*/ 0 h 12281"/>
                <a:gd name="T10" fmla="*/ 17508 w 18000"/>
                <a:gd name="T11" fmla="*/ 0 h 12281"/>
                <a:gd name="T12" fmla="*/ 17999 w 18000"/>
                <a:gd name="T13" fmla="*/ 488 h 12281"/>
                <a:gd name="T14" fmla="*/ 17999 w 18000"/>
                <a:gd name="T15" fmla="*/ 11792 h 12281"/>
                <a:gd name="T16" fmla="*/ 17508 w 18000"/>
                <a:gd name="T17" fmla="*/ 12280 h 122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000"/>
                <a:gd name="T28" fmla="*/ 0 h 12281"/>
                <a:gd name="T29" fmla="*/ 18000 w 18000"/>
                <a:gd name="T30" fmla="*/ 12281 h 1228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000" h="12281">
                  <a:moveTo>
                    <a:pt x="17508" y="12280"/>
                  </a:moveTo>
                  <a:lnTo>
                    <a:pt x="491" y="12280"/>
                  </a:lnTo>
                  <a:cubicBezTo>
                    <a:pt x="220" y="12280"/>
                    <a:pt x="0" y="12061"/>
                    <a:pt x="0" y="11792"/>
                  </a:cubicBezTo>
                  <a:lnTo>
                    <a:pt x="0" y="488"/>
                  </a:lnTo>
                  <a:cubicBezTo>
                    <a:pt x="0" y="219"/>
                    <a:pt x="220" y="0"/>
                    <a:pt x="491" y="0"/>
                  </a:cubicBezTo>
                  <a:lnTo>
                    <a:pt x="17508" y="0"/>
                  </a:lnTo>
                  <a:cubicBezTo>
                    <a:pt x="17779" y="0"/>
                    <a:pt x="17999" y="219"/>
                    <a:pt x="17999" y="488"/>
                  </a:cubicBezTo>
                  <a:lnTo>
                    <a:pt x="17999" y="11792"/>
                  </a:lnTo>
                  <a:cubicBezTo>
                    <a:pt x="17999" y="12061"/>
                    <a:pt x="17779" y="12280"/>
                    <a:pt x="17508" y="12280"/>
                  </a:cubicBez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20" name="任意多边形: 形状 19"/>
            <p:cNvSpPr>
              <a:spLocks/>
            </p:cNvSpPr>
            <p:nvPr/>
          </p:nvSpPr>
          <p:spPr bwMode="auto">
            <a:xfrm>
              <a:off x="8542336" y="9169402"/>
              <a:ext cx="8008936" cy="142874"/>
            </a:xfrm>
            <a:custGeom>
              <a:avLst/>
              <a:gdLst>
                <a:gd name="T0" fmla="*/ 22247 w 22248"/>
                <a:gd name="T1" fmla="*/ 398 h 657"/>
                <a:gd name="T2" fmla="*/ 21410 w 22248"/>
                <a:gd name="T3" fmla="*/ 656 h 657"/>
                <a:gd name="T4" fmla="*/ 870 w 22248"/>
                <a:gd name="T5" fmla="*/ 656 h 657"/>
                <a:gd name="T6" fmla="*/ 0 w 22248"/>
                <a:gd name="T7" fmla="*/ 398 h 657"/>
                <a:gd name="T8" fmla="*/ 0 w 22248"/>
                <a:gd name="T9" fmla="*/ 0 h 657"/>
                <a:gd name="T10" fmla="*/ 22247 w 22248"/>
                <a:gd name="T11" fmla="*/ 0 h 657"/>
                <a:gd name="T12" fmla="*/ 22247 w 22248"/>
                <a:gd name="T13" fmla="*/ 398 h 657"/>
                <a:gd name="T14" fmla="*/ 0 60000 65536"/>
                <a:gd name="T15" fmla="*/ 0 60000 65536"/>
                <a:gd name="T16" fmla="*/ 0 60000 65536"/>
                <a:gd name="T17" fmla="*/ 0 60000 65536"/>
                <a:gd name="T18" fmla="*/ 0 60000 65536"/>
                <a:gd name="T19" fmla="*/ 0 60000 65536"/>
                <a:gd name="T20" fmla="*/ 0 60000 65536"/>
                <a:gd name="T21" fmla="*/ 0 w 22248"/>
                <a:gd name="T22" fmla="*/ 0 h 657"/>
                <a:gd name="T23" fmla="*/ 22248 w 22248"/>
                <a:gd name="T24" fmla="*/ 657 h 6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248" h="657">
                  <a:moveTo>
                    <a:pt x="22247" y="398"/>
                  </a:moveTo>
                  <a:cubicBezTo>
                    <a:pt x="22247" y="398"/>
                    <a:pt x="21890" y="656"/>
                    <a:pt x="21410" y="656"/>
                  </a:cubicBezTo>
                  <a:lnTo>
                    <a:pt x="870" y="656"/>
                  </a:lnTo>
                  <a:cubicBezTo>
                    <a:pt x="462" y="656"/>
                    <a:pt x="0" y="398"/>
                    <a:pt x="0" y="398"/>
                  </a:cubicBezTo>
                  <a:lnTo>
                    <a:pt x="0" y="0"/>
                  </a:lnTo>
                  <a:lnTo>
                    <a:pt x="22247" y="0"/>
                  </a:lnTo>
                  <a:lnTo>
                    <a:pt x="22247" y="398"/>
                  </a:lnTo>
                </a:path>
              </a:pathLst>
            </a:custGeom>
            <a:solidFill>
              <a:schemeClr val="bg1">
                <a:lumMod val="95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21" name="任意多边形: 形状 20"/>
            <p:cNvSpPr>
              <a:spLocks/>
            </p:cNvSpPr>
            <p:nvPr/>
          </p:nvSpPr>
          <p:spPr bwMode="auto">
            <a:xfrm>
              <a:off x="8542339" y="9169399"/>
              <a:ext cx="8008939" cy="236539"/>
            </a:xfrm>
            <a:custGeom>
              <a:avLst/>
              <a:gdLst>
                <a:gd name="T0" fmla="*/ 22247 w 22248"/>
                <a:gd name="T1" fmla="*/ 398 h 657"/>
                <a:gd name="T2" fmla="*/ 21410 w 22248"/>
                <a:gd name="T3" fmla="*/ 656 h 657"/>
                <a:gd name="T4" fmla="*/ 870 w 22248"/>
                <a:gd name="T5" fmla="*/ 656 h 657"/>
                <a:gd name="T6" fmla="*/ 0 w 22248"/>
                <a:gd name="T7" fmla="*/ 398 h 657"/>
                <a:gd name="T8" fmla="*/ 0 w 22248"/>
                <a:gd name="T9" fmla="*/ 0 h 657"/>
                <a:gd name="T10" fmla="*/ 22247 w 22248"/>
                <a:gd name="T11" fmla="*/ 0 h 657"/>
                <a:gd name="T12" fmla="*/ 22247 w 22248"/>
                <a:gd name="T13" fmla="*/ 398 h 657"/>
                <a:gd name="T14" fmla="*/ 0 60000 65536"/>
                <a:gd name="T15" fmla="*/ 0 60000 65536"/>
                <a:gd name="T16" fmla="*/ 0 60000 65536"/>
                <a:gd name="T17" fmla="*/ 0 60000 65536"/>
                <a:gd name="T18" fmla="*/ 0 60000 65536"/>
                <a:gd name="T19" fmla="*/ 0 60000 65536"/>
                <a:gd name="T20" fmla="*/ 0 60000 65536"/>
                <a:gd name="T21" fmla="*/ 0 w 22248"/>
                <a:gd name="T22" fmla="*/ 0 h 657"/>
                <a:gd name="T23" fmla="*/ 22248 w 22248"/>
                <a:gd name="T24" fmla="*/ 657 h 6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248" h="657">
                  <a:moveTo>
                    <a:pt x="22247" y="398"/>
                  </a:moveTo>
                  <a:cubicBezTo>
                    <a:pt x="22247" y="398"/>
                    <a:pt x="21890" y="656"/>
                    <a:pt x="21410" y="656"/>
                  </a:cubicBezTo>
                  <a:lnTo>
                    <a:pt x="870" y="656"/>
                  </a:lnTo>
                  <a:cubicBezTo>
                    <a:pt x="462" y="656"/>
                    <a:pt x="0" y="398"/>
                    <a:pt x="0" y="398"/>
                  </a:cubicBezTo>
                  <a:lnTo>
                    <a:pt x="0" y="0"/>
                  </a:lnTo>
                  <a:lnTo>
                    <a:pt x="22247" y="0"/>
                  </a:lnTo>
                  <a:lnTo>
                    <a:pt x="22247" y="398"/>
                  </a:lnTo>
                </a:path>
              </a:pathLst>
            </a:custGeom>
            <a:noFill/>
            <a:ln w="10080">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2" name="任意多边形: 形状 21"/>
            <p:cNvSpPr>
              <a:spLocks/>
            </p:cNvSpPr>
            <p:nvPr/>
          </p:nvSpPr>
          <p:spPr bwMode="auto">
            <a:xfrm>
              <a:off x="8540751" y="9312275"/>
              <a:ext cx="8012112" cy="93663"/>
            </a:xfrm>
            <a:custGeom>
              <a:avLst/>
              <a:gdLst>
                <a:gd name="T0" fmla="*/ 0 w 22256"/>
                <a:gd name="T1" fmla="*/ 0 h 262"/>
                <a:gd name="T2" fmla="*/ 870 w 22256"/>
                <a:gd name="T3" fmla="*/ 261 h 262"/>
                <a:gd name="T4" fmla="*/ 21418 w 22256"/>
                <a:gd name="T5" fmla="*/ 261 h 262"/>
                <a:gd name="T6" fmla="*/ 22255 w 22256"/>
                <a:gd name="T7" fmla="*/ 0 h 262"/>
                <a:gd name="T8" fmla="*/ 0 w 22256"/>
                <a:gd name="T9" fmla="*/ 0 h 262"/>
                <a:gd name="T10" fmla="*/ 0 60000 65536"/>
                <a:gd name="T11" fmla="*/ 0 60000 65536"/>
                <a:gd name="T12" fmla="*/ 0 60000 65536"/>
                <a:gd name="T13" fmla="*/ 0 60000 65536"/>
                <a:gd name="T14" fmla="*/ 0 60000 65536"/>
                <a:gd name="T15" fmla="*/ 0 w 22256"/>
                <a:gd name="T16" fmla="*/ 0 h 262"/>
                <a:gd name="T17" fmla="*/ 22256 w 22256"/>
                <a:gd name="T18" fmla="*/ 262 h 262"/>
              </a:gdLst>
              <a:ahLst/>
              <a:cxnLst>
                <a:cxn ang="T10">
                  <a:pos x="T0" y="T1"/>
                </a:cxn>
                <a:cxn ang="T11">
                  <a:pos x="T2" y="T3"/>
                </a:cxn>
                <a:cxn ang="T12">
                  <a:pos x="T4" y="T5"/>
                </a:cxn>
                <a:cxn ang="T13">
                  <a:pos x="T6" y="T7"/>
                </a:cxn>
                <a:cxn ang="T14">
                  <a:pos x="T8" y="T9"/>
                </a:cxn>
              </a:cxnLst>
              <a:rect l="T15" t="T16" r="T17" b="T18"/>
              <a:pathLst>
                <a:path w="22256" h="262">
                  <a:moveTo>
                    <a:pt x="0" y="0"/>
                  </a:moveTo>
                  <a:cubicBezTo>
                    <a:pt x="0" y="0"/>
                    <a:pt x="462" y="261"/>
                    <a:pt x="870" y="261"/>
                  </a:cubicBezTo>
                  <a:lnTo>
                    <a:pt x="21418" y="261"/>
                  </a:lnTo>
                  <a:cubicBezTo>
                    <a:pt x="21898" y="261"/>
                    <a:pt x="22255" y="0"/>
                    <a:pt x="22255" y="0"/>
                  </a:cubicBezTo>
                  <a:lnTo>
                    <a:pt x="0" y="0"/>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23" name="任意多边形: 形状 22"/>
            <p:cNvSpPr>
              <a:spLocks/>
            </p:cNvSpPr>
            <p:nvPr/>
          </p:nvSpPr>
          <p:spPr bwMode="auto">
            <a:xfrm>
              <a:off x="11979275" y="9167813"/>
              <a:ext cx="1141413" cy="88900"/>
            </a:xfrm>
            <a:custGeom>
              <a:avLst/>
              <a:gdLst>
                <a:gd name="T0" fmla="*/ 0 w 3171"/>
                <a:gd name="T1" fmla="*/ 0 h 249"/>
                <a:gd name="T2" fmla="*/ 349 w 3171"/>
                <a:gd name="T3" fmla="*/ 248 h 249"/>
                <a:gd name="T4" fmla="*/ 2821 w 3171"/>
                <a:gd name="T5" fmla="*/ 248 h 249"/>
                <a:gd name="T6" fmla="*/ 3170 w 3171"/>
                <a:gd name="T7" fmla="*/ 0 h 249"/>
                <a:gd name="T8" fmla="*/ 0 w 3171"/>
                <a:gd name="T9" fmla="*/ 0 h 249"/>
                <a:gd name="T10" fmla="*/ 0 60000 65536"/>
                <a:gd name="T11" fmla="*/ 0 60000 65536"/>
                <a:gd name="T12" fmla="*/ 0 60000 65536"/>
                <a:gd name="T13" fmla="*/ 0 60000 65536"/>
                <a:gd name="T14" fmla="*/ 0 60000 65536"/>
                <a:gd name="T15" fmla="*/ 0 w 3171"/>
                <a:gd name="T16" fmla="*/ 0 h 249"/>
                <a:gd name="T17" fmla="*/ 3171 w 3171"/>
                <a:gd name="T18" fmla="*/ 249 h 249"/>
              </a:gdLst>
              <a:ahLst/>
              <a:cxnLst>
                <a:cxn ang="T10">
                  <a:pos x="T0" y="T1"/>
                </a:cxn>
                <a:cxn ang="T11">
                  <a:pos x="T2" y="T3"/>
                </a:cxn>
                <a:cxn ang="T12">
                  <a:pos x="T4" y="T5"/>
                </a:cxn>
                <a:cxn ang="T13">
                  <a:pos x="T6" y="T7"/>
                </a:cxn>
                <a:cxn ang="T14">
                  <a:pos x="T8" y="T9"/>
                </a:cxn>
              </a:cxnLst>
              <a:rect l="T15" t="T16" r="T17" b="T18"/>
              <a:pathLst>
                <a:path w="3171" h="249">
                  <a:moveTo>
                    <a:pt x="0" y="0"/>
                  </a:moveTo>
                  <a:cubicBezTo>
                    <a:pt x="49" y="144"/>
                    <a:pt x="187" y="248"/>
                    <a:pt x="349" y="248"/>
                  </a:cubicBezTo>
                  <a:lnTo>
                    <a:pt x="2821" y="248"/>
                  </a:lnTo>
                  <a:cubicBezTo>
                    <a:pt x="2983" y="248"/>
                    <a:pt x="3120" y="144"/>
                    <a:pt x="3170" y="0"/>
                  </a:cubicBezTo>
                  <a:lnTo>
                    <a:pt x="0" y="0"/>
                  </a:lnTo>
                </a:path>
              </a:pathLst>
            </a:cu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sp>
          <p:nvSpPr>
            <p:cNvPr id="24" name="任意多边形: 形状 23"/>
            <p:cNvSpPr>
              <a:spLocks/>
            </p:cNvSpPr>
            <p:nvPr/>
          </p:nvSpPr>
          <p:spPr bwMode="auto">
            <a:xfrm>
              <a:off x="12571413" y="4937125"/>
              <a:ext cx="38100" cy="36513"/>
            </a:xfrm>
            <a:custGeom>
              <a:avLst/>
              <a:gdLst>
                <a:gd name="T0" fmla="*/ 51 w 104"/>
                <a:gd name="T1" fmla="*/ 102 h 103"/>
                <a:gd name="T2" fmla="*/ 0 w 104"/>
                <a:gd name="T3" fmla="*/ 51 h 103"/>
                <a:gd name="T4" fmla="*/ 51 w 104"/>
                <a:gd name="T5" fmla="*/ 0 h 103"/>
                <a:gd name="T6" fmla="*/ 103 w 104"/>
                <a:gd name="T7" fmla="*/ 51 h 103"/>
                <a:gd name="T8" fmla="*/ 51 w 104"/>
                <a:gd name="T9" fmla="*/ 102 h 103"/>
                <a:gd name="T10" fmla="*/ 0 60000 65536"/>
                <a:gd name="T11" fmla="*/ 0 60000 65536"/>
                <a:gd name="T12" fmla="*/ 0 60000 65536"/>
                <a:gd name="T13" fmla="*/ 0 60000 65536"/>
                <a:gd name="T14" fmla="*/ 0 60000 65536"/>
                <a:gd name="T15" fmla="*/ 0 w 104"/>
                <a:gd name="T16" fmla="*/ 0 h 103"/>
                <a:gd name="T17" fmla="*/ 104 w 104"/>
                <a:gd name="T18" fmla="*/ 103 h 103"/>
              </a:gdLst>
              <a:ahLst/>
              <a:cxnLst>
                <a:cxn ang="T10">
                  <a:pos x="T0" y="T1"/>
                </a:cxn>
                <a:cxn ang="T11">
                  <a:pos x="T2" y="T3"/>
                </a:cxn>
                <a:cxn ang="T12">
                  <a:pos x="T4" y="T5"/>
                </a:cxn>
                <a:cxn ang="T13">
                  <a:pos x="T6" y="T7"/>
                </a:cxn>
                <a:cxn ang="T14">
                  <a:pos x="T8" y="T9"/>
                </a:cxn>
              </a:cxnLst>
              <a:rect l="T15" t="T16" r="T17" b="T18"/>
              <a:pathLst>
                <a:path w="104" h="103">
                  <a:moveTo>
                    <a:pt x="51" y="102"/>
                  </a:moveTo>
                  <a:cubicBezTo>
                    <a:pt x="23" y="102"/>
                    <a:pt x="0" y="79"/>
                    <a:pt x="0" y="51"/>
                  </a:cubicBezTo>
                  <a:cubicBezTo>
                    <a:pt x="0" y="22"/>
                    <a:pt x="23" y="0"/>
                    <a:pt x="51" y="0"/>
                  </a:cubicBezTo>
                  <a:cubicBezTo>
                    <a:pt x="80" y="0"/>
                    <a:pt x="103" y="22"/>
                    <a:pt x="103" y="51"/>
                  </a:cubicBezTo>
                  <a:cubicBezTo>
                    <a:pt x="103" y="79"/>
                    <a:pt x="80" y="102"/>
                    <a:pt x="51" y="102"/>
                  </a:cubicBezTo>
                </a:path>
              </a:pathLst>
            </a:cu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p>
              <a:pPr algn="ctr"/>
              <a:endParaRPr/>
            </a:p>
          </p:txBody>
        </p:sp>
      </p:grpSp>
      <p:pic>
        <p:nvPicPr>
          <p:cNvPr id="27" name="图片占位符 2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t="2574" b="2574"/>
          <a:stretch>
            <a:fillRect/>
          </a:stretch>
        </p:blipFill>
        <p:spPr/>
      </p:pic>
      <p:sp>
        <p:nvSpPr>
          <p:cNvPr id="28" name="文本框 27"/>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sp>
        <p:nvSpPr>
          <p:cNvPr id="30" name="矩形 29"/>
          <p:cNvSpPr/>
          <p:nvPr/>
        </p:nvSpPr>
        <p:spPr>
          <a:xfrm>
            <a:off x="1838824" y="2858636"/>
            <a:ext cx="1741714" cy="1444370"/>
          </a:xfrm>
          <a:prstGeom prst="rect">
            <a:avLst/>
          </a:prstGeom>
        </p:spPr>
        <p:txBody>
          <a:bodyPr wrap="square">
            <a:spAutoFit/>
            <a:scene3d>
              <a:camera prst="orthographicFront"/>
              <a:lightRig rig="threePt" dir="t"/>
            </a:scene3d>
            <a:sp3d contourW="12700"/>
          </a:bodyPr>
          <a:lstStyle/>
          <a:p>
            <a:pPr algn="r">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2" name="矩形 31"/>
          <p:cNvSpPr/>
          <p:nvPr/>
        </p:nvSpPr>
        <p:spPr>
          <a:xfrm>
            <a:off x="8544424" y="2858636"/>
            <a:ext cx="1741714" cy="1444370"/>
          </a:xfrm>
          <a:prstGeom prst="rect">
            <a:avLst/>
          </a:prstGeom>
        </p:spPr>
        <p:txBody>
          <a:bodyPr wrap="square">
            <a:spAutoFit/>
            <a:scene3d>
              <a:camera prst="orthographicFront"/>
              <a:lightRig rig="threePt" dir="t"/>
            </a:scene3d>
            <a:sp3d contourW="12700"/>
          </a:bodyPr>
          <a:lstStyle/>
          <a:p>
            <a:pPr>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2753180666"/>
      </p:ext>
    </p:extLst>
  </p:cSld>
  <p:clrMapOvr>
    <a:masterClrMapping/>
  </p:clrMapOvr>
  <p:transition spd="slow" advTm="4000">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Shape 5"/>
          <p:cNvSpPr>
            <a:spLocks/>
          </p:cNvSpPr>
          <p:nvPr/>
        </p:nvSpPr>
        <p:spPr bwMode="auto">
          <a:xfrm>
            <a:off x="1209114" y="2346267"/>
            <a:ext cx="9814601" cy="2756619"/>
          </a:xfrm>
          <a:custGeom>
            <a:avLst/>
            <a:gdLst>
              <a:gd name="T0" fmla="*/ 0 w 10768"/>
              <a:gd name="T1" fmla="*/ 2802 h 2802"/>
              <a:gd name="T2" fmla="*/ 2630 w 10768"/>
              <a:gd name="T3" fmla="*/ 2802 h 2802"/>
              <a:gd name="T4" fmla="*/ 5091 w 10768"/>
              <a:gd name="T5" fmla="*/ 1359 h 2802"/>
              <a:gd name="T6" fmla="*/ 7891 w 10768"/>
              <a:gd name="T7" fmla="*/ 1593 h 2802"/>
              <a:gd name="T8" fmla="*/ 8777 w 10768"/>
              <a:gd name="T9" fmla="*/ 424 h 2802"/>
              <a:gd name="T10" fmla="*/ 10768 w 10768"/>
              <a:gd name="T11" fmla="*/ 0 h 2802"/>
              <a:gd name="connsiteX0" fmla="*/ 0 w 10000"/>
              <a:gd name="connsiteY0" fmla="*/ 10000 h 10000"/>
              <a:gd name="connsiteX1" fmla="*/ 2442 w 10000"/>
              <a:gd name="connsiteY1" fmla="*/ 10000 h 10000"/>
              <a:gd name="connsiteX2" fmla="*/ 4728 w 10000"/>
              <a:gd name="connsiteY2" fmla="*/ 4850 h 10000"/>
              <a:gd name="connsiteX3" fmla="*/ 7297 w 10000"/>
              <a:gd name="connsiteY3" fmla="*/ 6798 h 10000"/>
              <a:gd name="connsiteX4" fmla="*/ 8151 w 10000"/>
              <a:gd name="connsiteY4" fmla="*/ 1513 h 10000"/>
              <a:gd name="connsiteX5" fmla="*/ 10000 w 10000"/>
              <a:gd name="connsiteY5" fmla="*/ 0 h 10000"/>
              <a:gd name="connsiteX0" fmla="*/ 0 w 10552"/>
              <a:gd name="connsiteY0" fmla="*/ 9969 h 9969"/>
              <a:gd name="connsiteX1" fmla="*/ 2442 w 10552"/>
              <a:gd name="connsiteY1" fmla="*/ 9969 h 9969"/>
              <a:gd name="connsiteX2" fmla="*/ 4728 w 10552"/>
              <a:gd name="connsiteY2" fmla="*/ 4819 h 9969"/>
              <a:gd name="connsiteX3" fmla="*/ 7297 w 10552"/>
              <a:gd name="connsiteY3" fmla="*/ 6767 h 9969"/>
              <a:gd name="connsiteX4" fmla="*/ 8151 w 10552"/>
              <a:gd name="connsiteY4" fmla="*/ 1482 h 9969"/>
              <a:gd name="connsiteX5" fmla="*/ 10552 w 10552"/>
              <a:gd name="connsiteY5" fmla="*/ 0 h 9969"/>
              <a:gd name="connsiteX0" fmla="*/ 0 w 10000"/>
              <a:gd name="connsiteY0" fmla="*/ 10000 h 10000"/>
              <a:gd name="connsiteX1" fmla="*/ 2314 w 10000"/>
              <a:gd name="connsiteY1" fmla="*/ 10000 h 10000"/>
              <a:gd name="connsiteX2" fmla="*/ 4941 w 10000"/>
              <a:gd name="connsiteY2" fmla="*/ 5403 h 10000"/>
              <a:gd name="connsiteX3" fmla="*/ 6915 w 10000"/>
              <a:gd name="connsiteY3" fmla="*/ 6788 h 10000"/>
              <a:gd name="connsiteX4" fmla="*/ 7725 w 10000"/>
              <a:gd name="connsiteY4" fmla="*/ 1487 h 10000"/>
              <a:gd name="connsiteX5" fmla="*/ 10000 w 10000"/>
              <a:gd name="connsiteY5" fmla="*/ 0 h 10000"/>
              <a:gd name="connsiteX0" fmla="*/ 0 w 10000"/>
              <a:gd name="connsiteY0" fmla="*/ 10000 h 10000"/>
              <a:gd name="connsiteX1" fmla="*/ 3118 w 10000"/>
              <a:gd name="connsiteY1" fmla="*/ 10000 h 10000"/>
              <a:gd name="connsiteX2" fmla="*/ 4941 w 10000"/>
              <a:gd name="connsiteY2" fmla="*/ 5403 h 10000"/>
              <a:gd name="connsiteX3" fmla="*/ 6915 w 10000"/>
              <a:gd name="connsiteY3" fmla="*/ 6788 h 10000"/>
              <a:gd name="connsiteX4" fmla="*/ 7725 w 10000"/>
              <a:gd name="connsiteY4" fmla="*/ 1487 h 10000"/>
              <a:gd name="connsiteX5" fmla="*/ 10000 w 10000"/>
              <a:gd name="connsiteY5" fmla="*/ 0 h 10000"/>
              <a:gd name="connsiteX0" fmla="*/ 0 w 10000"/>
              <a:gd name="connsiteY0" fmla="*/ 10000 h 10000"/>
              <a:gd name="connsiteX1" fmla="*/ 3118 w 10000"/>
              <a:gd name="connsiteY1" fmla="*/ 10000 h 10000"/>
              <a:gd name="connsiteX2" fmla="*/ 5230 w 10000"/>
              <a:gd name="connsiteY2" fmla="*/ 5845 h 10000"/>
              <a:gd name="connsiteX3" fmla="*/ 6915 w 10000"/>
              <a:gd name="connsiteY3" fmla="*/ 6788 h 10000"/>
              <a:gd name="connsiteX4" fmla="*/ 7725 w 10000"/>
              <a:gd name="connsiteY4" fmla="*/ 1487 h 10000"/>
              <a:gd name="connsiteX5" fmla="*/ 10000 w 10000"/>
              <a:gd name="connsiteY5" fmla="*/ 0 h 10000"/>
              <a:gd name="connsiteX0" fmla="*/ 0 w 10000"/>
              <a:gd name="connsiteY0" fmla="*/ 10000 h 10000"/>
              <a:gd name="connsiteX1" fmla="*/ 1366 w 10000"/>
              <a:gd name="connsiteY1" fmla="*/ 9975 h 10000"/>
              <a:gd name="connsiteX2" fmla="*/ 3118 w 10000"/>
              <a:gd name="connsiteY2" fmla="*/ 10000 h 10000"/>
              <a:gd name="connsiteX3" fmla="*/ 5230 w 10000"/>
              <a:gd name="connsiteY3" fmla="*/ 5845 h 10000"/>
              <a:gd name="connsiteX4" fmla="*/ 6915 w 10000"/>
              <a:gd name="connsiteY4" fmla="*/ 6788 h 10000"/>
              <a:gd name="connsiteX5" fmla="*/ 7725 w 10000"/>
              <a:gd name="connsiteY5" fmla="*/ 1487 h 10000"/>
              <a:gd name="connsiteX6" fmla="*/ 10000 w 10000"/>
              <a:gd name="connsiteY6" fmla="*/ 0 h 10000"/>
              <a:gd name="connsiteX0" fmla="*/ 0 w 8634"/>
              <a:gd name="connsiteY0" fmla="*/ 9975 h 10000"/>
              <a:gd name="connsiteX1" fmla="*/ 1752 w 8634"/>
              <a:gd name="connsiteY1" fmla="*/ 10000 h 10000"/>
              <a:gd name="connsiteX2" fmla="*/ 3864 w 8634"/>
              <a:gd name="connsiteY2" fmla="*/ 5845 h 10000"/>
              <a:gd name="connsiteX3" fmla="*/ 5549 w 8634"/>
              <a:gd name="connsiteY3" fmla="*/ 6788 h 10000"/>
              <a:gd name="connsiteX4" fmla="*/ 6359 w 8634"/>
              <a:gd name="connsiteY4" fmla="*/ 1487 h 10000"/>
              <a:gd name="connsiteX5" fmla="*/ 8634 w 8634"/>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 h="10000">
                <a:moveTo>
                  <a:pt x="0" y="9975"/>
                </a:moveTo>
                <a:lnTo>
                  <a:pt x="1752" y="10000"/>
                </a:lnTo>
                <a:lnTo>
                  <a:pt x="3864" y="5845"/>
                </a:lnTo>
                <a:lnTo>
                  <a:pt x="5549" y="6788"/>
                </a:lnTo>
                <a:lnTo>
                  <a:pt x="6359" y="1487"/>
                </a:lnTo>
                <a:cubicBezTo>
                  <a:pt x="6942" y="981"/>
                  <a:pt x="8050" y="506"/>
                  <a:pt x="8634" y="0"/>
                </a:cubicBezTo>
              </a:path>
            </a:pathLst>
          </a:custGeom>
          <a:noFill/>
          <a:ln w="25400">
            <a:solidFill>
              <a:schemeClr val="bg1">
                <a:lumMod val="50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anchor="ctr"/>
          <a:lstStyle/>
          <a:p>
            <a:pPr algn="ctr"/>
            <a:endParaRPr dirty="0"/>
          </a:p>
        </p:txBody>
      </p:sp>
      <p:sp>
        <p:nvSpPr>
          <p:cNvPr id="9" name="Freeform: Shape 28"/>
          <p:cNvSpPr>
            <a:spLocks/>
          </p:cNvSpPr>
          <p:nvPr/>
        </p:nvSpPr>
        <p:spPr bwMode="auto">
          <a:xfrm>
            <a:off x="426771" y="2520266"/>
            <a:ext cx="2411146" cy="2406779"/>
          </a:xfrm>
          <a:custGeom>
            <a:avLst/>
            <a:gdLst>
              <a:gd name="T0" fmla="*/ 2208 w 2208"/>
              <a:gd name="T1" fmla="*/ 1170 h 2204"/>
              <a:gd name="T2" fmla="*/ 2208 w 2208"/>
              <a:gd name="T3" fmla="*/ 1170 h 2204"/>
              <a:gd name="T4" fmla="*/ 2208 w 2208"/>
              <a:gd name="T5" fmla="*/ 2204 h 2204"/>
              <a:gd name="T6" fmla="*/ 2208 w 2208"/>
              <a:gd name="T7" fmla="*/ 2204 h 2204"/>
              <a:gd name="T8" fmla="*/ 2208 w 2208"/>
              <a:gd name="T9" fmla="*/ 1170 h 2204"/>
              <a:gd name="T10" fmla="*/ 971 w 2208"/>
              <a:gd name="T11" fmla="*/ 0 h 2204"/>
              <a:gd name="T12" fmla="*/ 0 w 2208"/>
              <a:gd name="T13" fmla="*/ 0 h 2204"/>
              <a:gd name="T14" fmla="*/ 0 w 2208"/>
              <a:gd name="T15" fmla="*/ 2204 h 2204"/>
              <a:gd name="T16" fmla="*/ 968 w 2208"/>
              <a:gd name="T17" fmla="*/ 2204 h 2204"/>
              <a:gd name="T18" fmla="*/ 968 w 2208"/>
              <a:gd name="T19" fmla="*/ 2203 h 2204"/>
              <a:gd name="T20" fmla="*/ 0 w 2208"/>
              <a:gd name="T21" fmla="*/ 2203 h 2204"/>
              <a:gd name="T22" fmla="*/ 0 w 2208"/>
              <a:gd name="T23" fmla="*/ 1029 h 2204"/>
              <a:gd name="T24" fmla="*/ 3 w 2208"/>
              <a:gd name="T25" fmla="*/ 1029 h 2204"/>
              <a:gd name="T26" fmla="*/ 3 w 2208"/>
              <a:gd name="T27" fmla="*/ 1 h 2204"/>
              <a:gd name="T28" fmla="*/ 971 w 2208"/>
              <a:gd name="T29" fmla="*/ 1 h 2204"/>
              <a:gd name="T30" fmla="*/ 971 w 2208"/>
              <a:gd name="T31" fmla="*/ 0 h 2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208" h="2204">
                <a:moveTo>
                  <a:pt x="2208" y="1170"/>
                </a:moveTo>
                <a:lnTo>
                  <a:pt x="2208" y="1170"/>
                </a:lnTo>
                <a:lnTo>
                  <a:pt x="2208" y="2204"/>
                </a:lnTo>
                <a:lnTo>
                  <a:pt x="2208" y="2204"/>
                </a:lnTo>
                <a:lnTo>
                  <a:pt x="2208" y="1170"/>
                </a:lnTo>
                <a:moveTo>
                  <a:pt x="971" y="0"/>
                </a:moveTo>
                <a:lnTo>
                  <a:pt x="0" y="0"/>
                </a:lnTo>
                <a:lnTo>
                  <a:pt x="0" y="2204"/>
                </a:lnTo>
                <a:lnTo>
                  <a:pt x="968" y="2204"/>
                </a:lnTo>
                <a:lnTo>
                  <a:pt x="968" y="2203"/>
                </a:lnTo>
                <a:lnTo>
                  <a:pt x="0" y="2203"/>
                </a:lnTo>
                <a:lnTo>
                  <a:pt x="0" y="1029"/>
                </a:lnTo>
                <a:lnTo>
                  <a:pt x="3" y="1029"/>
                </a:lnTo>
                <a:lnTo>
                  <a:pt x="3" y="1"/>
                </a:lnTo>
                <a:lnTo>
                  <a:pt x="971" y="1"/>
                </a:lnTo>
                <a:lnTo>
                  <a:pt x="97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椭圆 61"/>
          <p:cNvSpPr/>
          <p:nvPr/>
        </p:nvSpPr>
        <p:spPr>
          <a:xfrm>
            <a:off x="2927394" y="4907391"/>
            <a:ext cx="387306" cy="387306"/>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5441994" y="3768766"/>
            <a:ext cx="387306" cy="38730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7327944" y="3991013"/>
            <a:ext cx="387306" cy="38730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8242344" y="2542488"/>
            <a:ext cx="387306" cy="387306"/>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文本框 65"/>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grpSp>
        <p:nvGrpSpPr>
          <p:cNvPr id="67" name="组合 66"/>
          <p:cNvGrpSpPr/>
          <p:nvPr/>
        </p:nvGrpSpPr>
        <p:grpSpPr>
          <a:xfrm>
            <a:off x="5343525" y="2102394"/>
            <a:ext cx="2763017" cy="888155"/>
            <a:chOff x="6277141" y="1678126"/>
            <a:chExt cx="2763017" cy="888155"/>
          </a:xfrm>
        </p:grpSpPr>
        <p:sp>
          <p:nvSpPr>
            <p:cNvPr id="68" name="矩形 67"/>
            <p:cNvSpPr/>
            <p:nvPr/>
          </p:nvSpPr>
          <p:spPr>
            <a:xfrm>
              <a:off x="6277141" y="2030750"/>
              <a:ext cx="2763017"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69" name="矩形 68"/>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文字添加</a:t>
              </a:r>
            </a:p>
          </p:txBody>
        </p:sp>
      </p:grpSp>
      <p:grpSp>
        <p:nvGrpSpPr>
          <p:cNvPr id="70" name="组合 69"/>
          <p:cNvGrpSpPr/>
          <p:nvPr/>
        </p:nvGrpSpPr>
        <p:grpSpPr>
          <a:xfrm>
            <a:off x="2434097" y="2984922"/>
            <a:ext cx="2763017" cy="888155"/>
            <a:chOff x="6277141" y="1678126"/>
            <a:chExt cx="2763017" cy="888155"/>
          </a:xfrm>
        </p:grpSpPr>
        <p:sp>
          <p:nvSpPr>
            <p:cNvPr id="71" name="矩形 70"/>
            <p:cNvSpPr/>
            <p:nvPr/>
          </p:nvSpPr>
          <p:spPr>
            <a:xfrm>
              <a:off x="6277141" y="2030750"/>
              <a:ext cx="2763017"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72" name="矩形 71"/>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文字添加</a:t>
              </a:r>
            </a:p>
          </p:txBody>
        </p:sp>
      </p:grpSp>
      <p:grpSp>
        <p:nvGrpSpPr>
          <p:cNvPr id="73" name="组合 72"/>
          <p:cNvGrpSpPr/>
          <p:nvPr/>
        </p:nvGrpSpPr>
        <p:grpSpPr>
          <a:xfrm>
            <a:off x="3701422" y="4883010"/>
            <a:ext cx="2763017" cy="888155"/>
            <a:chOff x="6277141" y="1678126"/>
            <a:chExt cx="2763017" cy="888155"/>
          </a:xfrm>
        </p:grpSpPr>
        <p:sp>
          <p:nvSpPr>
            <p:cNvPr id="74" name="矩形 73"/>
            <p:cNvSpPr/>
            <p:nvPr/>
          </p:nvSpPr>
          <p:spPr>
            <a:xfrm>
              <a:off x="6277141" y="2030750"/>
              <a:ext cx="2763017"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75" name="矩形 74"/>
            <p:cNvSpPr/>
            <p:nvPr/>
          </p:nvSpPr>
          <p:spPr>
            <a:xfrm>
              <a:off x="6277141"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文字添加</a:t>
              </a:r>
            </a:p>
          </p:txBody>
        </p:sp>
      </p:grpSp>
      <p:grpSp>
        <p:nvGrpSpPr>
          <p:cNvPr id="76" name="组合 75"/>
          <p:cNvGrpSpPr/>
          <p:nvPr/>
        </p:nvGrpSpPr>
        <p:grpSpPr>
          <a:xfrm>
            <a:off x="7248141" y="4500153"/>
            <a:ext cx="2763017" cy="888155"/>
            <a:chOff x="6277141" y="1678126"/>
            <a:chExt cx="2763017" cy="888155"/>
          </a:xfrm>
        </p:grpSpPr>
        <p:sp>
          <p:nvSpPr>
            <p:cNvPr id="77" name="矩形 76"/>
            <p:cNvSpPr/>
            <p:nvPr/>
          </p:nvSpPr>
          <p:spPr>
            <a:xfrm>
              <a:off x="6277141" y="2030750"/>
              <a:ext cx="2763017"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78" name="矩形 77"/>
            <p:cNvSpPr/>
            <p:nvPr/>
          </p:nvSpPr>
          <p:spPr>
            <a:xfrm>
              <a:off x="6277141"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文字添加</a:t>
              </a:r>
            </a:p>
          </p:txBody>
        </p:sp>
      </p:grpSp>
    </p:spTree>
    <p:extLst>
      <p:ext uri="{BB962C8B-B14F-4D97-AF65-F5344CB8AC3E}">
        <p14:creationId xmlns:p14="http://schemas.microsoft.com/office/powerpoint/2010/main" val="520941918"/>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67"/>
                                            </p:tgtEl>
                                            <p:attrNameLst>
                                              <p:attrName>style.visibility</p:attrName>
                                            </p:attrNameLst>
                                          </p:cBhvr>
                                          <p:to>
                                            <p:strVal val="visible"/>
                                          </p:to>
                                        </p:set>
                                        <p:anim calcmode="lin" valueType="num" p14:bounceEnd="60000">
                                          <p:cBhvr additive="base">
                                            <p:cTn id="7" dur="1000" fill="hold"/>
                                            <p:tgtEl>
                                              <p:spTgt spid="67"/>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6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70"/>
                                            </p:tgtEl>
                                            <p:attrNameLst>
                                              <p:attrName>style.visibility</p:attrName>
                                            </p:attrNameLst>
                                          </p:cBhvr>
                                          <p:to>
                                            <p:strVal val="visible"/>
                                          </p:to>
                                        </p:set>
                                        <p:anim calcmode="lin" valueType="num" p14:bounceEnd="60000">
                                          <p:cBhvr additive="base">
                                            <p:cTn id="11" dur="1000" fill="hold"/>
                                            <p:tgtEl>
                                              <p:spTgt spid="70"/>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7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250"/>
                                      </p:stCondLst>
                                      <p:childTnLst>
                                        <p:set>
                                          <p:cBhvr>
                                            <p:cTn id="14" dur="1" fill="hold">
                                              <p:stCondLst>
                                                <p:cond delay="0"/>
                                              </p:stCondLst>
                                            </p:cTn>
                                            <p:tgtEl>
                                              <p:spTgt spid="73"/>
                                            </p:tgtEl>
                                            <p:attrNameLst>
                                              <p:attrName>style.visibility</p:attrName>
                                            </p:attrNameLst>
                                          </p:cBhvr>
                                          <p:to>
                                            <p:strVal val="visible"/>
                                          </p:to>
                                        </p:set>
                                        <p:anim calcmode="lin" valueType="num" p14:bounceEnd="60000">
                                          <p:cBhvr additive="base">
                                            <p:cTn id="15" dur="10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7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60000">
                                      <p:stCondLst>
                                        <p:cond delay="250"/>
                                      </p:stCondLst>
                                      <p:childTnLst>
                                        <p:set>
                                          <p:cBhvr>
                                            <p:cTn id="18" dur="1" fill="hold">
                                              <p:stCondLst>
                                                <p:cond delay="0"/>
                                              </p:stCondLst>
                                            </p:cTn>
                                            <p:tgtEl>
                                              <p:spTgt spid="76"/>
                                            </p:tgtEl>
                                            <p:attrNameLst>
                                              <p:attrName>style.visibility</p:attrName>
                                            </p:attrNameLst>
                                          </p:cBhvr>
                                          <p:to>
                                            <p:strVal val="visible"/>
                                          </p:to>
                                        </p:set>
                                        <p:anim calcmode="lin" valueType="num" p14:bounceEnd="60000">
                                          <p:cBhvr additive="base">
                                            <p:cTn id="19" dur="1000" fill="hold"/>
                                            <p:tgtEl>
                                              <p:spTgt spid="76"/>
                                            </p:tgtEl>
                                            <p:attrNameLst>
                                              <p:attrName>ppt_x</p:attrName>
                                            </p:attrNameLst>
                                          </p:cBhvr>
                                          <p:tavLst>
                                            <p:tav tm="0">
                                              <p:val>
                                                <p:strVal val="1+#ppt_w/2"/>
                                              </p:val>
                                            </p:tav>
                                            <p:tav tm="100000">
                                              <p:val>
                                                <p:strVal val="#ppt_x"/>
                                              </p:val>
                                            </p:tav>
                                          </p:tavLst>
                                        </p:anim>
                                        <p:anim calcmode="lin" valueType="num" p14:bounceEnd="60000">
                                          <p:cBhvr additive="base">
                                            <p:cTn id="20" dur="10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1000" fill="hold"/>
                                            <p:tgtEl>
                                              <p:spTgt spid="67"/>
                                            </p:tgtEl>
                                            <p:attrNameLst>
                                              <p:attrName>ppt_x</p:attrName>
                                            </p:attrNameLst>
                                          </p:cBhvr>
                                          <p:tavLst>
                                            <p:tav tm="0">
                                              <p:val>
                                                <p:strVal val="1+#ppt_w/2"/>
                                              </p:val>
                                            </p:tav>
                                            <p:tav tm="100000">
                                              <p:val>
                                                <p:strVal val="#ppt_x"/>
                                              </p:val>
                                            </p:tav>
                                          </p:tavLst>
                                        </p:anim>
                                        <p:anim calcmode="lin" valueType="num">
                                          <p:cBhvr additive="base">
                                            <p:cTn id="8" dur="1000" fill="hold"/>
                                            <p:tgtEl>
                                              <p:spTgt spid="6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70"/>
                                            </p:tgtEl>
                                            <p:attrNameLst>
                                              <p:attrName>style.visibility</p:attrName>
                                            </p:attrNameLst>
                                          </p:cBhvr>
                                          <p:to>
                                            <p:strVal val="visible"/>
                                          </p:to>
                                        </p:set>
                                        <p:anim calcmode="lin" valueType="num">
                                          <p:cBhvr additive="base">
                                            <p:cTn id="11" dur="1000" fill="hold"/>
                                            <p:tgtEl>
                                              <p:spTgt spid="70"/>
                                            </p:tgtEl>
                                            <p:attrNameLst>
                                              <p:attrName>ppt_x</p:attrName>
                                            </p:attrNameLst>
                                          </p:cBhvr>
                                          <p:tavLst>
                                            <p:tav tm="0">
                                              <p:val>
                                                <p:strVal val="1+#ppt_w/2"/>
                                              </p:val>
                                            </p:tav>
                                            <p:tav tm="100000">
                                              <p:val>
                                                <p:strVal val="#ppt_x"/>
                                              </p:val>
                                            </p:tav>
                                          </p:tavLst>
                                        </p:anim>
                                        <p:anim calcmode="lin" valueType="num">
                                          <p:cBhvr additive="base">
                                            <p:cTn id="12" dur="1000" fill="hold"/>
                                            <p:tgtEl>
                                              <p:spTgt spid="7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1000" fill="hold"/>
                                            <p:tgtEl>
                                              <p:spTgt spid="73"/>
                                            </p:tgtEl>
                                            <p:attrNameLst>
                                              <p:attrName>ppt_x</p:attrName>
                                            </p:attrNameLst>
                                          </p:cBhvr>
                                          <p:tavLst>
                                            <p:tav tm="0">
                                              <p:val>
                                                <p:strVal val="1+#ppt_w/2"/>
                                              </p:val>
                                            </p:tav>
                                            <p:tav tm="100000">
                                              <p:val>
                                                <p:strVal val="#ppt_x"/>
                                              </p:val>
                                            </p:tav>
                                          </p:tavLst>
                                        </p:anim>
                                        <p:anim calcmode="lin" valueType="num">
                                          <p:cBhvr additive="base">
                                            <p:cTn id="16" dur="1000" fill="hold"/>
                                            <p:tgtEl>
                                              <p:spTgt spid="7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50"/>
                                      </p:stCondLst>
                                      <p:childTnLst>
                                        <p:set>
                                          <p:cBhvr>
                                            <p:cTn id="18" dur="1" fill="hold">
                                              <p:stCondLst>
                                                <p:cond delay="0"/>
                                              </p:stCondLst>
                                            </p:cTn>
                                            <p:tgtEl>
                                              <p:spTgt spid="76"/>
                                            </p:tgtEl>
                                            <p:attrNameLst>
                                              <p:attrName>style.visibility</p:attrName>
                                            </p:attrNameLst>
                                          </p:cBhvr>
                                          <p:to>
                                            <p:strVal val="visible"/>
                                          </p:to>
                                        </p:set>
                                        <p:anim calcmode="lin" valueType="num">
                                          <p:cBhvr additive="base">
                                            <p:cTn id="19" dur="1000" fill="hold"/>
                                            <p:tgtEl>
                                              <p:spTgt spid="76"/>
                                            </p:tgtEl>
                                            <p:attrNameLst>
                                              <p:attrName>ppt_x</p:attrName>
                                            </p:attrNameLst>
                                          </p:cBhvr>
                                          <p:tavLst>
                                            <p:tav tm="0">
                                              <p:val>
                                                <p:strVal val="1+#ppt_w/2"/>
                                              </p:val>
                                            </p:tav>
                                            <p:tav tm="100000">
                                              <p:val>
                                                <p:strVal val="#ppt_x"/>
                                              </p:val>
                                            </p:tav>
                                          </p:tavLst>
                                        </p:anim>
                                        <p:anim calcmode="lin" valueType="num">
                                          <p:cBhvr additive="base">
                                            <p:cTn id="20" dur="10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f48ef244-3850-4800-9882-63d3c6849d33"/>
          <p:cNvGrpSpPr>
            <a:grpSpLocks noChangeAspect="1"/>
          </p:cNvGrpSpPr>
          <p:nvPr/>
        </p:nvGrpSpPr>
        <p:grpSpPr>
          <a:xfrm>
            <a:off x="2567608" y="2010945"/>
            <a:ext cx="7056784" cy="3542130"/>
            <a:chOff x="2567608" y="2033566"/>
            <a:chExt cx="7056784" cy="3542130"/>
          </a:xfrm>
        </p:grpSpPr>
        <p:sp>
          <p:nvSpPr>
            <p:cNvPr id="6" name="Rectangle 8"/>
            <p:cNvSpPr/>
            <p:nvPr/>
          </p:nvSpPr>
          <p:spPr bwMode="auto">
            <a:xfrm>
              <a:off x="2567608" y="2033566"/>
              <a:ext cx="7056784" cy="504056"/>
            </a:xfrm>
            <a:prstGeom prst="rect">
              <a:avLst/>
            </a:prstGeom>
            <a:noFill/>
            <a:ln w="12700" cap="flat" cmpd="sng" algn="ctr">
              <a:solidFill>
                <a:schemeClr val="accent1">
                  <a:lumMod val="100000"/>
                </a:schemeClr>
              </a:solidFill>
              <a:prstDash val="solid"/>
              <a:round/>
              <a:headEnd type="none" w="med" len="med"/>
              <a:tailEnd type="none" w="med" len="med"/>
            </a:ln>
            <a:extLst>
              <a:ext uri="{909E8E84-426E-40DD-AFC4-6F175D3DCCD1}">
                <a14:hiddenFill xmlns:a14="http://schemas.microsoft.com/office/drawing/2010/main">
                  <a:solidFill>
                    <a:schemeClr val="accent1">
                      <a:lumMod val="100000"/>
                    </a:schemeClr>
                  </a:solidFill>
                </a14:hiddenFill>
              </a:ext>
            </a:extLst>
          </p:spPr>
          <p:txBody>
            <a:bodyPr anchor="ctr">
              <a:scene3d>
                <a:camera prst="orthographicFront"/>
                <a:lightRig rig="threePt" dir="t"/>
              </a:scene3d>
              <a:sp3d contourW="12700"/>
            </a:bodyPr>
            <a:lstStyle/>
            <a:p>
              <a:pPr algn="ctr"/>
              <a:endParaRPr/>
            </a:p>
          </p:txBody>
        </p:sp>
        <p:sp>
          <p:nvSpPr>
            <p:cNvPr id="7" name="Rectangle 9"/>
            <p:cNvSpPr/>
            <p:nvPr/>
          </p:nvSpPr>
          <p:spPr bwMode="auto">
            <a:xfrm>
              <a:off x="2567608" y="2793084"/>
              <a:ext cx="7056784" cy="504056"/>
            </a:xfrm>
            <a:prstGeom prst="rect">
              <a:avLst/>
            </a:prstGeom>
            <a:noFill/>
            <a:ln w="12700" cap="flat" cmpd="sng" algn="ctr">
              <a:solidFill>
                <a:schemeClr val="tx1">
                  <a:lumMod val="65000"/>
                  <a:lumOff val="35000"/>
                </a:schemeClr>
              </a:solidFill>
              <a:prstDash val="solid"/>
              <a:round/>
              <a:headEnd type="none" w="med" len="med"/>
              <a:tailEnd type="none" w="med" len="med"/>
            </a:ln>
            <a:extLst>
              <a:ext uri="{909E8E84-426E-40DD-AFC4-6F175D3DCCD1}">
                <a14:hiddenFill xmlns:a14="http://schemas.microsoft.com/office/drawing/2010/main">
                  <a:solidFill>
                    <a:schemeClr val="accent1">
                      <a:lumMod val="100000"/>
                    </a:schemeClr>
                  </a:solidFill>
                </a14:hiddenFill>
              </a:ext>
            </a:extLst>
          </p:spPr>
          <p:txBody>
            <a:bodyPr anchor="ctr">
              <a:scene3d>
                <a:camera prst="orthographicFront"/>
                <a:lightRig rig="threePt" dir="t"/>
              </a:scene3d>
              <a:sp3d contourW="12700"/>
            </a:bodyPr>
            <a:lstStyle/>
            <a:p>
              <a:pPr algn="ctr"/>
              <a:endParaRPr/>
            </a:p>
          </p:txBody>
        </p:sp>
        <p:sp>
          <p:nvSpPr>
            <p:cNvPr id="8" name="Rectangle 10"/>
            <p:cNvSpPr/>
            <p:nvPr/>
          </p:nvSpPr>
          <p:spPr bwMode="auto">
            <a:xfrm>
              <a:off x="2567608" y="3552603"/>
              <a:ext cx="7056784" cy="504056"/>
            </a:xfrm>
            <a:prstGeom prst="rect">
              <a:avLst/>
            </a:prstGeom>
            <a:noFill/>
            <a:ln w="12700" cap="flat" cmpd="sng" algn="ctr">
              <a:solidFill>
                <a:schemeClr val="tx1">
                  <a:lumMod val="65000"/>
                  <a:lumOff val="35000"/>
                </a:schemeClr>
              </a:solidFill>
              <a:prstDash val="solid"/>
              <a:round/>
              <a:headEnd type="none" w="med" len="med"/>
              <a:tailEnd type="none" w="med" len="med"/>
            </a:ln>
            <a:extLst>
              <a:ext uri="{909E8E84-426E-40DD-AFC4-6F175D3DCCD1}">
                <a14:hiddenFill xmlns:a14="http://schemas.microsoft.com/office/drawing/2010/main">
                  <a:solidFill>
                    <a:schemeClr val="accent1">
                      <a:lumMod val="100000"/>
                    </a:schemeClr>
                  </a:solidFill>
                </a14:hiddenFill>
              </a:ext>
            </a:extLst>
          </p:spPr>
          <p:txBody>
            <a:bodyPr anchor="ctr">
              <a:scene3d>
                <a:camera prst="orthographicFront"/>
                <a:lightRig rig="threePt" dir="t"/>
              </a:scene3d>
              <a:sp3d contourW="12700"/>
            </a:bodyPr>
            <a:lstStyle/>
            <a:p>
              <a:pPr algn="ctr"/>
              <a:endParaRPr/>
            </a:p>
          </p:txBody>
        </p:sp>
        <p:sp>
          <p:nvSpPr>
            <p:cNvPr id="9" name="Rectangle 11"/>
            <p:cNvSpPr/>
            <p:nvPr/>
          </p:nvSpPr>
          <p:spPr bwMode="auto">
            <a:xfrm>
              <a:off x="2567608" y="4312122"/>
              <a:ext cx="7056784" cy="504056"/>
            </a:xfrm>
            <a:prstGeom prst="rect">
              <a:avLst/>
            </a:prstGeom>
            <a:noFill/>
            <a:ln w="12700" cap="flat" cmpd="sng" algn="ctr">
              <a:solidFill>
                <a:schemeClr val="accent4">
                  <a:lumMod val="100000"/>
                </a:schemeClr>
              </a:solidFill>
              <a:prstDash val="solid"/>
              <a:round/>
              <a:headEnd type="none" w="med" len="med"/>
              <a:tailEnd type="none" w="med" len="med"/>
            </a:ln>
            <a:extLst>
              <a:ext uri="{909E8E84-426E-40DD-AFC4-6F175D3DCCD1}">
                <a14:hiddenFill xmlns:a14="http://schemas.microsoft.com/office/drawing/2010/main">
                  <a:solidFill>
                    <a:schemeClr val="accent1">
                      <a:lumMod val="100000"/>
                    </a:schemeClr>
                  </a:solidFill>
                </a14:hiddenFill>
              </a:ext>
            </a:extLst>
          </p:spPr>
          <p:txBody>
            <a:bodyPr anchor="ctr">
              <a:scene3d>
                <a:camera prst="orthographicFront"/>
                <a:lightRig rig="threePt" dir="t"/>
              </a:scene3d>
              <a:sp3d contourW="12700"/>
            </a:bodyPr>
            <a:lstStyle/>
            <a:p>
              <a:pPr algn="ctr"/>
              <a:endParaRPr/>
            </a:p>
          </p:txBody>
        </p:sp>
        <p:sp>
          <p:nvSpPr>
            <p:cNvPr id="10" name="Rectangle 12"/>
            <p:cNvSpPr/>
            <p:nvPr/>
          </p:nvSpPr>
          <p:spPr bwMode="auto">
            <a:xfrm>
              <a:off x="2567608" y="5071640"/>
              <a:ext cx="7056784" cy="504056"/>
            </a:xfrm>
            <a:prstGeom prst="rect">
              <a:avLst/>
            </a:prstGeom>
            <a:noFill/>
            <a:ln w="12700" cap="flat" cmpd="sng" algn="ctr">
              <a:solidFill>
                <a:schemeClr val="accent5">
                  <a:lumMod val="100000"/>
                </a:schemeClr>
              </a:solidFill>
              <a:prstDash val="solid"/>
              <a:round/>
              <a:headEnd type="none" w="med" len="med"/>
              <a:tailEnd type="none" w="med" len="med"/>
            </a:ln>
            <a:extLst>
              <a:ext uri="{909E8E84-426E-40DD-AFC4-6F175D3DCCD1}">
                <a14:hiddenFill xmlns:a14="http://schemas.microsoft.com/office/drawing/2010/main">
                  <a:solidFill>
                    <a:schemeClr val="accent1">
                      <a:lumMod val="100000"/>
                    </a:schemeClr>
                  </a:solidFill>
                </a14:hiddenFill>
              </a:ext>
            </a:extLst>
          </p:spPr>
          <p:txBody>
            <a:bodyPr anchor="ctr">
              <a:scene3d>
                <a:camera prst="orthographicFront"/>
                <a:lightRig rig="threePt" dir="t"/>
              </a:scene3d>
              <a:sp3d contourW="12700"/>
            </a:bodyPr>
            <a:lstStyle/>
            <a:p>
              <a:pPr algn="ctr"/>
              <a:endParaRPr/>
            </a:p>
          </p:txBody>
        </p:sp>
        <p:sp>
          <p:nvSpPr>
            <p:cNvPr id="11" name="Rectangle 14"/>
            <p:cNvSpPr/>
            <p:nvPr/>
          </p:nvSpPr>
          <p:spPr bwMode="auto">
            <a:xfrm>
              <a:off x="2567608" y="2033566"/>
              <a:ext cx="972108" cy="504056"/>
            </a:xfrm>
            <a:prstGeom prst="rect">
              <a:avLst/>
            </a:prstGeom>
            <a:noFill/>
            <a:ln w="19050">
              <a:solidFill>
                <a:schemeClr val="tx1">
                  <a:lumMod val="65000"/>
                  <a:lumOff val="35000"/>
                </a:schemeClr>
              </a:solidFill>
              <a:round/>
              <a:headEnd/>
              <a:tailEnd/>
            </a:ln>
            <a:extLst>
              <a:ext uri="{909E8E84-426E-40DD-AFC4-6F175D3DCCD1}">
                <a14:hiddenFill xmlns:a14="http://schemas.microsoft.com/office/drawing/2010/main">
                  <a:solidFill>
                    <a:schemeClr val="accent1">
                      <a:lumMod val="100000"/>
                    </a:schemeClr>
                  </a:solidFill>
                </a14:hiddenFill>
              </a:ext>
            </a:extLst>
          </p:spPr>
          <p:txBody>
            <a:bodyPr rot="0" spcFirstLastPara="0" vert="horz" wrap="none" lIns="91440" tIns="45720" rIns="91440" bIns="45720" anchor="ctr" anchorCtr="1" forceAA="0" compatLnSpc="1">
              <a:prstTxWarp prst="textNoShape">
                <a:avLst/>
              </a:prstTxWarp>
              <a:normAutofit/>
              <a:scene3d>
                <a:camera prst="orthographicFront"/>
                <a:lightRig rig="threePt" dir="t"/>
              </a:scene3d>
              <a:sp3d contourW="12700"/>
            </a:bodyPr>
            <a:lstStyle/>
            <a:p>
              <a:pPr algn="ctr"/>
              <a:r>
                <a:rPr lang="en-US" altLang="zh-CN" sz="2400">
                  <a:latin typeface="Impact" panose="020B0806030902050204" pitchFamily="34" charset="0"/>
                </a:rPr>
                <a:t>01</a:t>
              </a:r>
            </a:p>
          </p:txBody>
        </p:sp>
        <p:sp>
          <p:nvSpPr>
            <p:cNvPr id="12" name="Rectangle 17"/>
            <p:cNvSpPr/>
            <p:nvPr/>
          </p:nvSpPr>
          <p:spPr bwMode="auto">
            <a:xfrm>
              <a:off x="2567608" y="2793084"/>
              <a:ext cx="972108" cy="504056"/>
            </a:xfrm>
            <a:prstGeom prst="rect">
              <a:avLst/>
            </a:prstGeom>
            <a:noFill/>
            <a:ln w="19050">
              <a:solidFill>
                <a:schemeClr val="tx1">
                  <a:lumMod val="65000"/>
                  <a:lumOff val="35000"/>
                </a:schemeClr>
              </a:solidFill>
              <a:round/>
              <a:headEnd/>
              <a:tailEnd/>
            </a:ln>
          </p:spPr>
          <p:txBody>
            <a:bodyPr rot="0" spcFirstLastPara="0" vert="horz" wrap="none" lIns="91440" tIns="45720" rIns="91440" bIns="45720" anchor="ctr" anchorCtr="1" forceAA="0" compatLnSpc="1">
              <a:prstTxWarp prst="textNoShape">
                <a:avLst/>
              </a:prstTxWarp>
              <a:normAutofit/>
              <a:scene3d>
                <a:camera prst="orthographicFront"/>
                <a:lightRig rig="threePt" dir="t"/>
              </a:scene3d>
              <a:sp3d contourW="12700"/>
            </a:bodyPr>
            <a:lstStyle/>
            <a:p>
              <a:pPr algn="ctr"/>
              <a:r>
                <a:rPr lang="en-US" altLang="zh-CN" sz="2400">
                  <a:latin typeface="Impact" panose="020B0806030902050204" pitchFamily="34" charset="0"/>
                </a:rPr>
                <a:t>02</a:t>
              </a:r>
            </a:p>
          </p:txBody>
        </p:sp>
        <p:sp>
          <p:nvSpPr>
            <p:cNvPr id="13" name="Rectangle 18"/>
            <p:cNvSpPr/>
            <p:nvPr/>
          </p:nvSpPr>
          <p:spPr bwMode="auto">
            <a:xfrm>
              <a:off x="2567608" y="3552602"/>
              <a:ext cx="972108" cy="504056"/>
            </a:xfrm>
            <a:prstGeom prst="rect">
              <a:avLst/>
            </a:prstGeom>
            <a:noFill/>
            <a:ln w="19050">
              <a:solidFill>
                <a:schemeClr val="tx1">
                  <a:lumMod val="65000"/>
                  <a:lumOff val="35000"/>
                </a:schemeClr>
              </a:solidFill>
              <a:round/>
              <a:headEnd/>
              <a:tailEnd/>
            </a:ln>
          </p:spPr>
          <p:txBody>
            <a:bodyPr rot="0" spcFirstLastPara="0" vert="horz" wrap="none" lIns="91440" tIns="45720" rIns="91440" bIns="45720" anchor="ctr" anchorCtr="1" forceAA="0" compatLnSpc="1">
              <a:prstTxWarp prst="textNoShape">
                <a:avLst/>
              </a:prstTxWarp>
              <a:normAutofit/>
              <a:scene3d>
                <a:camera prst="orthographicFront"/>
                <a:lightRig rig="threePt" dir="t"/>
              </a:scene3d>
              <a:sp3d contourW="12700"/>
            </a:bodyPr>
            <a:lstStyle/>
            <a:p>
              <a:pPr algn="ctr"/>
              <a:r>
                <a:rPr lang="en-US" altLang="zh-CN" sz="2400" dirty="0">
                  <a:latin typeface="Impact" panose="020B0806030902050204" pitchFamily="34" charset="0"/>
                </a:rPr>
                <a:t>03</a:t>
              </a:r>
            </a:p>
          </p:txBody>
        </p:sp>
        <p:sp>
          <p:nvSpPr>
            <p:cNvPr id="14" name="Rectangle 19"/>
            <p:cNvSpPr/>
            <p:nvPr/>
          </p:nvSpPr>
          <p:spPr bwMode="auto">
            <a:xfrm>
              <a:off x="2567608" y="4312120"/>
              <a:ext cx="972108" cy="504056"/>
            </a:xfrm>
            <a:prstGeom prst="rect">
              <a:avLst/>
            </a:prstGeom>
            <a:noFill/>
            <a:ln w="19050">
              <a:solidFill>
                <a:schemeClr val="tx1">
                  <a:lumMod val="65000"/>
                  <a:lumOff val="35000"/>
                </a:schemeClr>
              </a:solidFill>
              <a:round/>
              <a:headEnd/>
              <a:tailEnd/>
            </a:ln>
          </p:spPr>
          <p:txBody>
            <a:bodyPr rot="0" spcFirstLastPara="0" vert="horz" wrap="none" lIns="91440" tIns="45720" rIns="91440" bIns="45720" anchor="ctr" anchorCtr="1" forceAA="0" compatLnSpc="1">
              <a:prstTxWarp prst="textNoShape">
                <a:avLst/>
              </a:prstTxWarp>
              <a:normAutofit/>
              <a:scene3d>
                <a:camera prst="orthographicFront"/>
                <a:lightRig rig="threePt" dir="t"/>
              </a:scene3d>
              <a:sp3d contourW="12700"/>
            </a:bodyPr>
            <a:lstStyle/>
            <a:p>
              <a:pPr algn="ctr"/>
              <a:r>
                <a:rPr lang="en-US" altLang="zh-CN" sz="2400">
                  <a:latin typeface="Impact" panose="020B0806030902050204" pitchFamily="34" charset="0"/>
                </a:rPr>
                <a:t>04</a:t>
              </a:r>
            </a:p>
          </p:txBody>
        </p:sp>
        <p:sp>
          <p:nvSpPr>
            <p:cNvPr id="15" name="Rectangle 20"/>
            <p:cNvSpPr/>
            <p:nvPr/>
          </p:nvSpPr>
          <p:spPr bwMode="auto">
            <a:xfrm>
              <a:off x="2567608" y="5071638"/>
              <a:ext cx="972108" cy="504056"/>
            </a:xfrm>
            <a:prstGeom prst="rect">
              <a:avLst/>
            </a:prstGeom>
            <a:noFill/>
            <a:ln w="19050">
              <a:solidFill>
                <a:schemeClr val="tx1">
                  <a:lumMod val="65000"/>
                  <a:lumOff val="35000"/>
                </a:schemeClr>
              </a:solidFill>
              <a:round/>
              <a:headEnd/>
              <a:tailEnd/>
            </a:ln>
          </p:spPr>
          <p:txBody>
            <a:bodyPr rot="0" spcFirstLastPara="0" vert="horz" wrap="none" lIns="91440" tIns="45720" rIns="91440" bIns="45720" anchor="ctr" anchorCtr="1" forceAA="0" compatLnSpc="1">
              <a:prstTxWarp prst="textNoShape">
                <a:avLst/>
              </a:prstTxWarp>
              <a:normAutofit/>
              <a:scene3d>
                <a:camera prst="orthographicFront"/>
                <a:lightRig rig="threePt" dir="t"/>
              </a:scene3d>
              <a:sp3d contourW="12700"/>
            </a:bodyPr>
            <a:lstStyle/>
            <a:p>
              <a:pPr algn="ctr"/>
              <a:r>
                <a:rPr lang="en-US" altLang="zh-CN" sz="2400">
                  <a:latin typeface="Impact" panose="020B0806030902050204" pitchFamily="34" charset="0"/>
                </a:rPr>
                <a:t>05</a:t>
              </a:r>
            </a:p>
          </p:txBody>
        </p:sp>
        <p:cxnSp>
          <p:nvCxnSpPr>
            <p:cNvPr id="16" name="Straight Connector 22"/>
            <p:cNvCxnSpPr/>
            <p:nvPr/>
          </p:nvCxnSpPr>
          <p:spPr>
            <a:xfrm>
              <a:off x="3539716" y="2065209"/>
              <a:ext cx="0" cy="440770"/>
            </a:xfrm>
            <a:prstGeom prst="line">
              <a:avLst/>
            </a:prstGeom>
            <a:ln w="12700" cap="flat" cmpd="sng" algn="ctr">
              <a:solidFill>
                <a:schemeClr val="accent1">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7" name="Straight Connector 24"/>
            <p:cNvCxnSpPr/>
            <p:nvPr/>
          </p:nvCxnSpPr>
          <p:spPr>
            <a:xfrm>
              <a:off x="3539716" y="2824727"/>
              <a:ext cx="0" cy="440770"/>
            </a:xfrm>
            <a:prstGeom prst="line">
              <a:avLst/>
            </a:prstGeom>
            <a:ln w="12700" cap="flat" cmpd="sng" algn="ctr">
              <a:solidFill>
                <a:schemeClr val="accent2">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Straight Connector 25"/>
            <p:cNvCxnSpPr/>
            <p:nvPr/>
          </p:nvCxnSpPr>
          <p:spPr>
            <a:xfrm>
              <a:off x="3539716" y="3584245"/>
              <a:ext cx="0" cy="440770"/>
            </a:xfrm>
            <a:prstGeom prst="line">
              <a:avLst/>
            </a:prstGeom>
            <a:ln w="12700" cap="flat" cmpd="sng" algn="ctr">
              <a:solidFill>
                <a:schemeClr val="accent3">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9" name="Straight Connector 26"/>
            <p:cNvCxnSpPr/>
            <p:nvPr/>
          </p:nvCxnSpPr>
          <p:spPr>
            <a:xfrm>
              <a:off x="3539716" y="4343763"/>
              <a:ext cx="0" cy="440770"/>
            </a:xfrm>
            <a:prstGeom prst="line">
              <a:avLst/>
            </a:prstGeom>
            <a:ln w="12700" cap="flat" cmpd="sng" algn="ctr">
              <a:solidFill>
                <a:schemeClr val="accent4">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 name="Straight Connector 27"/>
            <p:cNvCxnSpPr/>
            <p:nvPr/>
          </p:nvCxnSpPr>
          <p:spPr>
            <a:xfrm>
              <a:off x="3539716" y="5103281"/>
              <a:ext cx="0" cy="440770"/>
            </a:xfrm>
            <a:prstGeom prst="line">
              <a:avLst/>
            </a:prstGeom>
            <a:ln w="12700" cap="flat" cmpd="sng" algn="ctr">
              <a:solidFill>
                <a:schemeClr val="accent5">
                  <a:lumMod val="10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1" name="Rectangle 28"/>
            <p:cNvSpPr/>
            <p:nvPr/>
          </p:nvSpPr>
          <p:spPr bwMode="auto">
            <a:xfrm>
              <a:off x="3539716" y="2033566"/>
              <a:ext cx="6084676" cy="504056"/>
            </a:xfrm>
            <a:prstGeom prst="rect">
              <a:avLst/>
            </a:prstGeom>
            <a:noFill/>
            <a:ln w="19050">
              <a:solidFill>
                <a:schemeClr val="tx1">
                  <a:lumMod val="65000"/>
                  <a:lumOff val="35000"/>
                </a:schemeClr>
              </a:solidFill>
              <a:round/>
              <a:headEnd/>
              <a:tailEnd/>
            </a:ln>
            <a:extLst>
              <a:ext uri="{909E8E84-426E-40DD-AFC4-6F175D3DCCD1}">
                <a14:hiddenFill xmlns:a14="http://schemas.microsoft.com/office/drawing/2010/main">
                  <a:solidFill>
                    <a:schemeClr val="accent1">
                      <a:lumMod val="100000"/>
                    </a:schemeClr>
                  </a:solidFill>
                </a14:hiddenFill>
              </a:ext>
            </a:extLst>
          </p:spPr>
          <p:txBody>
            <a:bodyPr rot="0" spcFirstLastPara="0" vert="horz" wrap="square" lIns="91440" tIns="45720" rIns="91440" bIns="45720" anchor="ctr" anchorCtr="1" forceAA="0" compatLnSpc="1">
              <a:prstTxWarp prst="textNoShape">
                <a:avLst/>
              </a:prstTxWarp>
              <a:normAutofit/>
              <a:scene3d>
                <a:camera prst="orthographicFront"/>
                <a:lightRig rig="threePt" dir="t"/>
              </a:scene3d>
              <a:sp3d contourW="12700"/>
            </a:bodyPr>
            <a:lstStyle/>
            <a:p>
              <a:pPr algn="ctr">
                <a:lnSpc>
                  <a:spcPct val="120000"/>
                </a:lnSpc>
              </a:pPr>
              <a:r>
                <a:rPr lang="zh-CN" altLang="en-US" sz="1400">
                  <a:latin typeface="Impact" panose="020B0806030902050204" pitchFamily="34" charset="0"/>
                </a:rPr>
                <a:t>此部分内容作为文字排版占位显示（建议使用主题字体）</a:t>
              </a:r>
            </a:p>
          </p:txBody>
        </p:sp>
        <p:sp>
          <p:nvSpPr>
            <p:cNvPr id="22" name="Rectangle 29"/>
            <p:cNvSpPr/>
            <p:nvPr/>
          </p:nvSpPr>
          <p:spPr bwMode="auto">
            <a:xfrm>
              <a:off x="3539716" y="2793084"/>
              <a:ext cx="6084676" cy="504056"/>
            </a:xfrm>
            <a:prstGeom prst="rect">
              <a:avLst/>
            </a:prstGeom>
            <a:noFill/>
            <a:ln w="19050">
              <a:solidFill>
                <a:schemeClr val="tx1">
                  <a:lumMod val="65000"/>
                  <a:lumOff val="35000"/>
                </a:schemeClr>
              </a:solidFill>
              <a:round/>
              <a:headEnd/>
              <a:tailEnd/>
            </a:ln>
            <a:extLst>
              <a:ext uri="{909E8E84-426E-40DD-AFC4-6F175D3DCCD1}">
                <a14:hiddenFill xmlns:a14="http://schemas.microsoft.com/office/drawing/2010/main">
                  <a:solidFill>
                    <a:schemeClr val="accent1">
                      <a:lumMod val="100000"/>
                    </a:schemeClr>
                  </a:solidFill>
                </a14:hiddenFill>
              </a:ext>
            </a:extLst>
          </p:spPr>
          <p:txBody>
            <a:bodyPr rot="0" spcFirstLastPara="0" vert="horz" wrap="square" lIns="91440" tIns="45720" rIns="91440" bIns="45720" anchor="ctr" anchorCtr="1" forceAA="0" compatLnSpc="1">
              <a:prstTxWarp prst="textNoShape">
                <a:avLst/>
              </a:prstTxWarp>
              <a:normAutofit/>
              <a:scene3d>
                <a:camera prst="orthographicFront"/>
                <a:lightRig rig="threePt" dir="t"/>
              </a:scene3d>
              <a:sp3d contourW="12700"/>
            </a:bodyPr>
            <a:lstStyle/>
            <a:p>
              <a:pPr algn="ctr">
                <a:lnSpc>
                  <a:spcPct val="120000"/>
                </a:lnSpc>
              </a:pPr>
              <a:r>
                <a:rPr lang="zh-CN" altLang="en-US" sz="1400">
                  <a:latin typeface="Impact" panose="020B0806030902050204" pitchFamily="34" charset="0"/>
                </a:rPr>
                <a:t>此部分内容作为文字排版占位显示（建议使用主题字体）</a:t>
              </a:r>
            </a:p>
          </p:txBody>
        </p:sp>
        <p:sp>
          <p:nvSpPr>
            <p:cNvPr id="23" name="Rectangle 30"/>
            <p:cNvSpPr/>
            <p:nvPr/>
          </p:nvSpPr>
          <p:spPr bwMode="auto">
            <a:xfrm>
              <a:off x="3539716" y="3552602"/>
              <a:ext cx="6084676" cy="504056"/>
            </a:xfrm>
            <a:prstGeom prst="rect">
              <a:avLst/>
            </a:prstGeom>
            <a:noFill/>
            <a:ln w="19050">
              <a:solidFill>
                <a:schemeClr val="tx1">
                  <a:lumMod val="65000"/>
                  <a:lumOff val="35000"/>
                </a:schemeClr>
              </a:solidFill>
              <a:round/>
              <a:headEnd/>
              <a:tailEnd/>
            </a:ln>
            <a:extLst>
              <a:ext uri="{909E8E84-426E-40DD-AFC4-6F175D3DCCD1}">
                <a14:hiddenFill xmlns:a14="http://schemas.microsoft.com/office/drawing/2010/main">
                  <a:solidFill>
                    <a:schemeClr val="accent1">
                      <a:lumMod val="100000"/>
                    </a:schemeClr>
                  </a:solidFill>
                </a14:hiddenFill>
              </a:ext>
            </a:extLst>
          </p:spPr>
          <p:txBody>
            <a:bodyPr rot="0" spcFirstLastPara="0" vert="horz" wrap="square" lIns="91440" tIns="45720" rIns="91440" bIns="45720" anchor="ctr" anchorCtr="1" forceAA="0" compatLnSpc="1">
              <a:prstTxWarp prst="textNoShape">
                <a:avLst/>
              </a:prstTxWarp>
              <a:normAutofit/>
              <a:scene3d>
                <a:camera prst="orthographicFront"/>
                <a:lightRig rig="threePt" dir="t"/>
              </a:scene3d>
              <a:sp3d contourW="12700"/>
            </a:bodyPr>
            <a:lstStyle/>
            <a:p>
              <a:pPr algn="ctr">
                <a:lnSpc>
                  <a:spcPct val="120000"/>
                </a:lnSpc>
              </a:pPr>
              <a:r>
                <a:rPr lang="zh-CN" altLang="en-US" sz="1400">
                  <a:latin typeface="Impact" panose="020B0806030902050204" pitchFamily="34" charset="0"/>
                </a:rPr>
                <a:t>此部分内容作为文字排版占位显示（建议使用主题字体）</a:t>
              </a:r>
            </a:p>
          </p:txBody>
        </p:sp>
        <p:sp>
          <p:nvSpPr>
            <p:cNvPr id="24" name="Rectangle 31"/>
            <p:cNvSpPr/>
            <p:nvPr/>
          </p:nvSpPr>
          <p:spPr bwMode="auto">
            <a:xfrm>
              <a:off x="3539716" y="4312120"/>
              <a:ext cx="6084676" cy="504056"/>
            </a:xfrm>
            <a:prstGeom prst="rect">
              <a:avLst/>
            </a:prstGeom>
            <a:noFill/>
            <a:ln w="19050">
              <a:solidFill>
                <a:schemeClr val="tx1">
                  <a:lumMod val="65000"/>
                  <a:lumOff val="35000"/>
                </a:schemeClr>
              </a:solidFill>
              <a:round/>
              <a:headEnd/>
              <a:tailEnd/>
            </a:ln>
            <a:extLst>
              <a:ext uri="{909E8E84-426E-40DD-AFC4-6F175D3DCCD1}">
                <a14:hiddenFill xmlns:a14="http://schemas.microsoft.com/office/drawing/2010/main">
                  <a:solidFill>
                    <a:schemeClr val="accent1">
                      <a:lumMod val="100000"/>
                    </a:schemeClr>
                  </a:solidFill>
                </a14:hiddenFill>
              </a:ext>
            </a:extLst>
          </p:spPr>
          <p:txBody>
            <a:bodyPr rot="0" spcFirstLastPara="0" vert="horz" wrap="square" lIns="91440" tIns="45720" rIns="91440" bIns="45720" anchor="ctr" anchorCtr="1" forceAA="0" compatLnSpc="1">
              <a:prstTxWarp prst="textNoShape">
                <a:avLst/>
              </a:prstTxWarp>
              <a:normAutofit/>
              <a:scene3d>
                <a:camera prst="orthographicFront"/>
                <a:lightRig rig="threePt" dir="t"/>
              </a:scene3d>
              <a:sp3d contourW="12700"/>
            </a:bodyPr>
            <a:lstStyle/>
            <a:p>
              <a:pPr algn="ctr">
                <a:lnSpc>
                  <a:spcPct val="120000"/>
                </a:lnSpc>
              </a:pPr>
              <a:r>
                <a:rPr lang="zh-CN" altLang="en-US" sz="1400">
                  <a:latin typeface="Impact" panose="020B0806030902050204" pitchFamily="34" charset="0"/>
                </a:rPr>
                <a:t>此部分内容作为文字排版占位显示（建议使用主题字体）</a:t>
              </a:r>
            </a:p>
          </p:txBody>
        </p:sp>
        <p:sp>
          <p:nvSpPr>
            <p:cNvPr id="25" name="Rectangle 32"/>
            <p:cNvSpPr/>
            <p:nvPr/>
          </p:nvSpPr>
          <p:spPr bwMode="auto">
            <a:xfrm>
              <a:off x="3539716" y="5071638"/>
              <a:ext cx="6084676" cy="504056"/>
            </a:xfrm>
            <a:prstGeom prst="rect">
              <a:avLst/>
            </a:prstGeom>
            <a:noFill/>
            <a:ln w="19050">
              <a:solidFill>
                <a:schemeClr val="tx1">
                  <a:lumMod val="65000"/>
                  <a:lumOff val="35000"/>
                </a:schemeClr>
              </a:solidFill>
              <a:round/>
              <a:headEnd/>
              <a:tailEnd/>
            </a:ln>
            <a:extLst>
              <a:ext uri="{909E8E84-426E-40DD-AFC4-6F175D3DCCD1}">
                <a14:hiddenFill xmlns:a14="http://schemas.microsoft.com/office/drawing/2010/main">
                  <a:solidFill>
                    <a:schemeClr val="accent1">
                      <a:lumMod val="100000"/>
                    </a:schemeClr>
                  </a:solidFill>
                </a14:hiddenFill>
              </a:ext>
            </a:extLst>
          </p:spPr>
          <p:txBody>
            <a:bodyPr rot="0" spcFirstLastPara="0" vert="horz" wrap="square" lIns="91440" tIns="45720" rIns="91440" bIns="45720" anchor="ctr" anchorCtr="1" forceAA="0" compatLnSpc="1">
              <a:prstTxWarp prst="textNoShape">
                <a:avLst/>
              </a:prstTxWarp>
              <a:normAutofit/>
              <a:scene3d>
                <a:camera prst="orthographicFront"/>
                <a:lightRig rig="threePt" dir="t"/>
              </a:scene3d>
              <a:sp3d contourW="12700"/>
            </a:bodyPr>
            <a:lstStyle/>
            <a:p>
              <a:pPr algn="ctr">
                <a:lnSpc>
                  <a:spcPct val="120000"/>
                </a:lnSpc>
              </a:pPr>
              <a:r>
                <a:rPr lang="zh-CN" altLang="en-US" sz="1400">
                  <a:latin typeface="Impact" panose="020B0806030902050204" pitchFamily="34" charset="0"/>
                </a:rPr>
                <a:t>此部分内容作为文字排版占位显示（建议使用主题字体）</a:t>
              </a:r>
            </a:p>
          </p:txBody>
        </p:sp>
      </p:grpSp>
      <p:sp>
        <p:nvSpPr>
          <p:cNvPr id="28" name="文本框 27"/>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spTree>
    <p:extLst>
      <p:ext uri="{BB962C8B-B14F-4D97-AF65-F5344CB8AC3E}">
        <p14:creationId xmlns:p14="http://schemas.microsoft.com/office/powerpoint/2010/main" val="1040089572"/>
      </p:ext>
    </p:extLst>
  </p:cSld>
  <p:clrMapOvr>
    <a:masterClrMapping/>
  </p:clrMapOvr>
  <p:transition spd="slow" advTm="4000">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043552" y="1898285"/>
            <a:ext cx="4395723" cy="3654790"/>
            <a:chOff x="5339918" y="1289061"/>
            <a:chExt cx="5457687" cy="4537754"/>
          </a:xfrm>
        </p:grpSpPr>
        <p:grpSp>
          <p:nvGrpSpPr>
            <p:cNvPr id="18" name="组合 17"/>
            <p:cNvGrpSpPr/>
            <p:nvPr/>
          </p:nvGrpSpPr>
          <p:grpSpPr>
            <a:xfrm>
              <a:off x="5339918" y="1703050"/>
              <a:ext cx="2710980" cy="2111064"/>
              <a:chOff x="4814101" y="1314952"/>
              <a:chExt cx="3614505" cy="2814638"/>
            </a:xfrm>
            <a:solidFill>
              <a:schemeClr val="tx2">
                <a:lumMod val="20000"/>
                <a:lumOff val="80000"/>
              </a:schemeClr>
            </a:solidFill>
          </p:grpSpPr>
          <p:sp>
            <p:nvSpPr>
              <p:cNvPr id="160" name="任意多边形 155"/>
              <p:cNvSpPr>
                <a:spLocks/>
              </p:cNvSpPr>
              <p:nvPr/>
            </p:nvSpPr>
            <p:spPr bwMode="auto">
              <a:xfrm>
                <a:off x="7011500" y="1314952"/>
                <a:ext cx="246623" cy="199648"/>
              </a:xfrm>
              <a:custGeom>
                <a:avLst/>
                <a:gdLst>
                  <a:gd name="T0" fmla="*/ 77 w 77"/>
                  <a:gd name="T1" fmla="*/ 7 h 62"/>
                  <a:gd name="T2" fmla="*/ 68 w 77"/>
                  <a:gd name="T3" fmla="*/ 10 h 62"/>
                  <a:gd name="T4" fmla="*/ 75 w 77"/>
                  <a:gd name="T5" fmla="*/ 1 h 62"/>
                  <a:gd name="T6" fmla="*/ 65 w 77"/>
                  <a:gd name="T7" fmla="*/ 5 h 62"/>
                  <a:gd name="T8" fmla="*/ 53 w 77"/>
                  <a:gd name="T9" fmla="*/ 0 h 62"/>
                  <a:gd name="T10" fmla="*/ 38 w 77"/>
                  <a:gd name="T11" fmla="*/ 15 h 62"/>
                  <a:gd name="T12" fmla="*/ 38 w 77"/>
                  <a:gd name="T13" fmla="*/ 19 h 62"/>
                  <a:gd name="T14" fmla="*/ 6 w 77"/>
                  <a:gd name="T15" fmla="*/ 3 h 62"/>
                  <a:gd name="T16" fmla="*/ 3 w 77"/>
                  <a:gd name="T17" fmla="*/ 10 h 62"/>
                  <a:gd name="T18" fmla="*/ 10 w 77"/>
                  <a:gd name="T19" fmla="*/ 24 h 62"/>
                  <a:gd name="T20" fmla="*/ 3 w 77"/>
                  <a:gd name="T21" fmla="*/ 22 h 62"/>
                  <a:gd name="T22" fmla="*/ 3 w 77"/>
                  <a:gd name="T23" fmla="*/ 22 h 62"/>
                  <a:gd name="T24" fmla="*/ 16 w 77"/>
                  <a:gd name="T25" fmla="*/ 37 h 62"/>
                  <a:gd name="T26" fmla="*/ 12 w 77"/>
                  <a:gd name="T27" fmla="*/ 38 h 62"/>
                  <a:gd name="T28" fmla="*/ 9 w 77"/>
                  <a:gd name="T29" fmla="*/ 38 h 62"/>
                  <a:gd name="T30" fmla="*/ 24 w 77"/>
                  <a:gd name="T31" fmla="*/ 48 h 62"/>
                  <a:gd name="T32" fmla="*/ 4 w 77"/>
                  <a:gd name="T33" fmla="*/ 55 h 62"/>
                  <a:gd name="T34" fmla="*/ 0 w 77"/>
                  <a:gd name="T35" fmla="*/ 55 h 62"/>
                  <a:gd name="T36" fmla="*/ 24 w 77"/>
                  <a:gd name="T37" fmla="*/ 62 h 62"/>
                  <a:gd name="T38" fmla="*/ 69 w 77"/>
                  <a:gd name="T39" fmla="*/ 17 h 62"/>
                  <a:gd name="T40" fmla="*/ 69 w 77"/>
                  <a:gd name="T41" fmla="*/ 15 h 62"/>
                  <a:gd name="T42" fmla="*/ 77 w 77"/>
                  <a:gd name="T43" fmla="*/ 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7" h="62">
                    <a:moveTo>
                      <a:pt x="77" y="7"/>
                    </a:moveTo>
                    <a:cubicBezTo>
                      <a:pt x="74" y="8"/>
                      <a:pt x="71" y="9"/>
                      <a:pt x="68" y="10"/>
                    </a:cubicBezTo>
                    <a:cubicBezTo>
                      <a:pt x="71" y="8"/>
                      <a:pt x="74" y="4"/>
                      <a:pt x="75" y="1"/>
                    </a:cubicBezTo>
                    <a:cubicBezTo>
                      <a:pt x="72" y="3"/>
                      <a:pt x="68" y="4"/>
                      <a:pt x="65" y="5"/>
                    </a:cubicBezTo>
                    <a:cubicBezTo>
                      <a:pt x="62" y="2"/>
                      <a:pt x="58" y="0"/>
                      <a:pt x="53" y="0"/>
                    </a:cubicBezTo>
                    <a:cubicBezTo>
                      <a:pt x="45" y="0"/>
                      <a:pt x="38" y="7"/>
                      <a:pt x="38" y="15"/>
                    </a:cubicBezTo>
                    <a:cubicBezTo>
                      <a:pt x="38" y="17"/>
                      <a:pt x="38" y="18"/>
                      <a:pt x="38" y="19"/>
                    </a:cubicBezTo>
                    <a:cubicBezTo>
                      <a:pt x="25" y="18"/>
                      <a:pt x="13" y="12"/>
                      <a:pt x="6" y="3"/>
                    </a:cubicBezTo>
                    <a:cubicBezTo>
                      <a:pt x="4" y="5"/>
                      <a:pt x="3" y="8"/>
                      <a:pt x="3" y="10"/>
                    </a:cubicBezTo>
                    <a:cubicBezTo>
                      <a:pt x="3" y="16"/>
                      <a:pt x="6" y="21"/>
                      <a:pt x="10" y="24"/>
                    </a:cubicBezTo>
                    <a:cubicBezTo>
                      <a:pt x="8" y="24"/>
                      <a:pt x="5" y="23"/>
                      <a:pt x="3" y="22"/>
                    </a:cubicBezTo>
                    <a:cubicBezTo>
                      <a:pt x="3" y="22"/>
                      <a:pt x="3" y="22"/>
                      <a:pt x="3" y="22"/>
                    </a:cubicBezTo>
                    <a:cubicBezTo>
                      <a:pt x="3" y="29"/>
                      <a:pt x="9" y="36"/>
                      <a:pt x="16" y="37"/>
                    </a:cubicBezTo>
                    <a:cubicBezTo>
                      <a:pt x="15" y="38"/>
                      <a:pt x="13" y="38"/>
                      <a:pt x="12" y="38"/>
                    </a:cubicBezTo>
                    <a:cubicBezTo>
                      <a:pt x="11" y="38"/>
                      <a:pt x="10" y="38"/>
                      <a:pt x="9" y="38"/>
                    </a:cubicBezTo>
                    <a:cubicBezTo>
                      <a:pt x="11" y="44"/>
                      <a:pt x="17" y="48"/>
                      <a:pt x="24" y="48"/>
                    </a:cubicBezTo>
                    <a:cubicBezTo>
                      <a:pt x="18" y="53"/>
                      <a:pt x="11" y="55"/>
                      <a:pt x="4" y="55"/>
                    </a:cubicBezTo>
                    <a:cubicBezTo>
                      <a:pt x="3" y="55"/>
                      <a:pt x="1" y="55"/>
                      <a:pt x="0" y="55"/>
                    </a:cubicBezTo>
                    <a:cubicBezTo>
                      <a:pt x="7" y="59"/>
                      <a:pt x="15" y="62"/>
                      <a:pt x="24" y="62"/>
                    </a:cubicBezTo>
                    <a:cubicBezTo>
                      <a:pt x="53" y="62"/>
                      <a:pt x="69" y="38"/>
                      <a:pt x="69" y="17"/>
                    </a:cubicBezTo>
                    <a:cubicBezTo>
                      <a:pt x="69" y="17"/>
                      <a:pt x="69" y="16"/>
                      <a:pt x="69" y="15"/>
                    </a:cubicBezTo>
                    <a:cubicBezTo>
                      <a:pt x="72" y="13"/>
                      <a:pt x="75" y="10"/>
                      <a:pt x="77" y="7"/>
                    </a:cubicBezTo>
                    <a:close/>
                  </a:path>
                </a:pathLst>
              </a:custGeom>
              <a:grpFill/>
              <a:ln>
                <a:noFill/>
              </a:ln>
            </p:spPr>
            <p:txBody>
              <a:bodyPr anchor="ctr"/>
              <a:lstStyle/>
              <a:p>
                <a:pPr algn="ctr"/>
                <a:endParaRPr/>
              </a:p>
            </p:txBody>
          </p:sp>
          <p:sp>
            <p:nvSpPr>
              <p:cNvPr id="161" name="任意多边形 156"/>
              <p:cNvSpPr>
                <a:spLocks/>
              </p:cNvSpPr>
              <p:nvPr/>
            </p:nvSpPr>
            <p:spPr bwMode="auto">
              <a:xfrm>
                <a:off x="7246379" y="2080266"/>
                <a:ext cx="246623" cy="246623"/>
              </a:xfrm>
              <a:custGeom>
                <a:avLst/>
                <a:gdLst>
                  <a:gd name="T0" fmla="*/ 38 w 77"/>
                  <a:gd name="T1" fmla="*/ 0 h 77"/>
                  <a:gd name="T2" fmla="*/ 0 w 77"/>
                  <a:gd name="T3" fmla="*/ 39 h 77"/>
                  <a:gd name="T4" fmla="*/ 38 w 77"/>
                  <a:gd name="T5" fmla="*/ 77 h 77"/>
                  <a:gd name="T6" fmla="*/ 77 w 77"/>
                  <a:gd name="T7" fmla="*/ 39 h 77"/>
                  <a:gd name="T8" fmla="*/ 38 w 77"/>
                  <a:gd name="T9" fmla="*/ 0 h 77"/>
                  <a:gd name="T10" fmla="*/ 24 w 77"/>
                  <a:gd name="T11" fmla="*/ 39 h 77"/>
                  <a:gd name="T12" fmla="*/ 38 w 77"/>
                  <a:gd name="T13" fmla="*/ 24 h 77"/>
                  <a:gd name="T14" fmla="*/ 53 w 77"/>
                  <a:gd name="T15" fmla="*/ 39 h 77"/>
                  <a:gd name="T16" fmla="*/ 38 w 77"/>
                  <a:gd name="T17" fmla="*/ 53 h 77"/>
                  <a:gd name="T18" fmla="*/ 24 w 77"/>
                  <a:gd name="T19" fmla="*/ 39 h 77"/>
                  <a:gd name="T20" fmla="*/ 70 w 77"/>
                  <a:gd name="T21" fmla="*/ 52 h 77"/>
                  <a:gd name="T22" fmla="*/ 70 w 77"/>
                  <a:gd name="T23" fmla="*/ 52 h 77"/>
                  <a:gd name="T24" fmla="*/ 56 w 77"/>
                  <a:gd name="T25" fmla="*/ 46 h 77"/>
                  <a:gd name="T26" fmla="*/ 58 w 77"/>
                  <a:gd name="T27" fmla="*/ 39 h 77"/>
                  <a:gd name="T28" fmla="*/ 56 w 77"/>
                  <a:gd name="T29" fmla="*/ 31 h 77"/>
                  <a:gd name="T30" fmla="*/ 66 w 77"/>
                  <a:gd name="T31" fmla="*/ 27 h 77"/>
                  <a:gd name="T32" fmla="*/ 70 w 77"/>
                  <a:gd name="T33" fmla="*/ 26 h 77"/>
                  <a:gd name="T34" fmla="*/ 72 w 77"/>
                  <a:gd name="T35" fmla="*/ 39 h 77"/>
                  <a:gd name="T36" fmla="*/ 70 w 77"/>
                  <a:gd name="T37" fmla="*/ 52 h 77"/>
                  <a:gd name="T38" fmla="*/ 51 w 77"/>
                  <a:gd name="T39" fmla="*/ 7 h 77"/>
                  <a:gd name="T40" fmla="*/ 51 w 77"/>
                  <a:gd name="T41" fmla="*/ 7 h 77"/>
                  <a:gd name="T42" fmla="*/ 51 w 77"/>
                  <a:gd name="T43" fmla="*/ 7 h 77"/>
                  <a:gd name="T44" fmla="*/ 46 w 77"/>
                  <a:gd name="T45" fmla="*/ 21 h 77"/>
                  <a:gd name="T46" fmla="*/ 38 w 77"/>
                  <a:gd name="T47" fmla="*/ 19 h 77"/>
                  <a:gd name="T48" fmla="*/ 31 w 77"/>
                  <a:gd name="T49" fmla="*/ 21 h 77"/>
                  <a:gd name="T50" fmla="*/ 28 w 77"/>
                  <a:gd name="T51" fmla="*/ 14 h 77"/>
                  <a:gd name="T52" fmla="*/ 25 w 77"/>
                  <a:gd name="T53" fmla="*/ 7 h 77"/>
                  <a:gd name="T54" fmla="*/ 38 w 77"/>
                  <a:gd name="T55" fmla="*/ 5 h 77"/>
                  <a:gd name="T56" fmla="*/ 51 w 77"/>
                  <a:gd name="T57" fmla="*/ 7 h 77"/>
                  <a:gd name="T58" fmla="*/ 7 w 77"/>
                  <a:gd name="T59" fmla="*/ 26 h 77"/>
                  <a:gd name="T60" fmla="*/ 14 w 77"/>
                  <a:gd name="T61" fmla="*/ 29 h 77"/>
                  <a:gd name="T62" fmla="*/ 20 w 77"/>
                  <a:gd name="T63" fmla="*/ 31 h 77"/>
                  <a:gd name="T64" fmla="*/ 19 w 77"/>
                  <a:gd name="T65" fmla="*/ 39 h 77"/>
                  <a:gd name="T66" fmla="*/ 20 w 77"/>
                  <a:gd name="T67" fmla="*/ 46 h 77"/>
                  <a:gd name="T68" fmla="*/ 7 w 77"/>
                  <a:gd name="T69" fmla="*/ 52 h 77"/>
                  <a:gd name="T70" fmla="*/ 4 w 77"/>
                  <a:gd name="T71" fmla="*/ 39 h 77"/>
                  <a:gd name="T72" fmla="*/ 7 w 77"/>
                  <a:gd name="T73" fmla="*/ 26 h 77"/>
                  <a:gd name="T74" fmla="*/ 25 w 77"/>
                  <a:gd name="T75" fmla="*/ 70 h 77"/>
                  <a:gd name="T76" fmla="*/ 27 w 77"/>
                  <a:gd name="T77" fmla="*/ 66 h 77"/>
                  <a:gd name="T78" fmla="*/ 31 w 77"/>
                  <a:gd name="T79" fmla="*/ 57 h 77"/>
                  <a:gd name="T80" fmla="*/ 38 w 77"/>
                  <a:gd name="T81" fmla="*/ 58 h 77"/>
                  <a:gd name="T82" fmla="*/ 46 w 77"/>
                  <a:gd name="T83" fmla="*/ 57 h 77"/>
                  <a:gd name="T84" fmla="*/ 51 w 77"/>
                  <a:gd name="T85" fmla="*/ 70 h 77"/>
                  <a:gd name="T86" fmla="*/ 51 w 77"/>
                  <a:gd name="T87" fmla="*/ 70 h 77"/>
                  <a:gd name="T88" fmla="*/ 51 w 77"/>
                  <a:gd name="T89" fmla="*/ 70 h 77"/>
                  <a:gd name="T90" fmla="*/ 38 w 77"/>
                  <a:gd name="T91" fmla="*/ 73 h 77"/>
                  <a:gd name="T92" fmla="*/ 25 w 77"/>
                  <a:gd name="T93" fmla="*/ 7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7" h="77">
                    <a:moveTo>
                      <a:pt x="38" y="0"/>
                    </a:moveTo>
                    <a:cubicBezTo>
                      <a:pt x="17" y="0"/>
                      <a:pt x="0" y="17"/>
                      <a:pt x="0" y="39"/>
                    </a:cubicBezTo>
                    <a:cubicBezTo>
                      <a:pt x="0" y="60"/>
                      <a:pt x="17" y="77"/>
                      <a:pt x="38" y="77"/>
                    </a:cubicBezTo>
                    <a:cubicBezTo>
                      <a:pt x="60" y="77"/>
                      <a:pt x="77" y="60"/>
                      <a:pt x="77" y="39"/>
                    </a:cubicBezTo>
                    <a:cubicBezTo>
                      <a:pt x="77" y="17"/>
                      <a:pt x="60" y="0"/>
                      <a:pt x="38" y="0"/>
                    </a:cubicBezTo>
                    <a:close/>
                    <a:moveTo>
                      <a:pt x="24" y="39"/>
                    </a:moveTo>
                    <a:cubicBezTo>
                      <a:pt x="24" y="31"/>
                      <a:pt x="30" y="24"/>
                      <a:pt x="38" y="24"/>
                    </a:cubicBezTo>
                    <a:cubicBezTo>
                      <a:pt x="46" y="24"/>
                      <a:pt x="53" y="31"/>
                      <a:pt x="53" y="39"/>
                    </a:cubicBezTo>
                    <a:cubicBezTo>
                      <a:pt x="53" y="47"/>
                      <a:pt x="46" y="53"/>
                      <a:pt x="38" y="53"/>
                    </a:cubicBezTo>
                    <a:cubicBezTo>
                      <a:pt x="30" y="53"/>
                      <a:pt x="24" y="47"/>
                      <a:pt x="24" y="39"/>
                    </a:cubicBezTo>
                    <a:close/>
                    <a:moveTo>
                      <a:pt x="70" y="52"/>
                    </a:moveTo>
                    <a:cubicBezTo>
                      <a:pt x="70" y="52"/>
                      <a:pt x="70" y="52"/>
                      <a:pt x="70" y="52"/>
                    </a:cubicBezTo>
                    <a:cubicBezTo>
                      <a:pt x="56" y="46"/>
                      <a:pt x="56" y="46"/>
                      <a:pt x="56" y="46"/>
                    </a:cubicBezTo>
                    <a:cubicBezTo>
                      <a:pt x="57" y="44"/>
                      <a:pt x="58" y="41"/>
                      <a:pt x="58" y="39"/>
                    </a:cubicBezTo>
                    <a:cubicBezTo>
                      <a:pt x="58" y="36"/>
                      <a:pt x="57" y="34"/>
                      <a:pt x="56" y="31"/>
                    </a:cubicBezTo>
                    <a:cubicBezTo>
                      <a:pt x="66" y="27"/>
                      <a:pt x="66" y="27"/>
                      <a:pt x="66" y="27"/>
                    </a:cubicBezTo>
                    <a:cubicBezTo>
                      <a:pt x="70" y="26"/>
                      <a:pt x="70" y="26"/>
                      <a:pt x="70" y="26"/>
                    </a:cubicBezTo>
                    <a:cubicBezTo>
                      <a:pt x="71" y="30"/>
                      <a:pt x="72" y="34"/>
                      <a:pt x="72" y="39"/>
                    </a:cubicBezTo>
                    <a:cubicBezTo>
                      <a:pt x="72" y="43"/>
                      <a:pt x="71" y="48"/>
                      <a:pt x="70" y="52"/>
                    </a:cubicBezTo>
                    <a:close/>
                    <a:moveTo>
                      <a:pt x="51" y="7"/>
                    </a:moveTo>
                    <a:cubicBezTo>
                      <a:pt x="51" y="7"/>
                      <a:pt x="51" y="7"/>
                      <a:pt x="51" y="7"/>
                    </a:cubicBezTo>
                    <a:cubicBezTo>
                      <a:pt x="51" y="7"/>
                      <a:pt x="51" y="7"/>
                      <a:pt x="51" y="7"/>
                    </a:cubicBezTo>
                    <a:cubicBezTo>
                      <a:pt x="46" y="21"/>
                      <a:pt x="46" y="21"/>
                      <a:pt x="46" y="21"/>
                    </a:cubicBezTo>
                    <a:cubicBezTo>
                      <a:pt x="43" y="20"/>
                      <a:pt x="41" y="19"/>
                      <a:pt x="38" y="19"/>
                    </a:cubicBezTo>
                    <a:cubicBezTo>
                      <a:pt x="36" y="19"/>
                      <a:pt x="33" y="20"/>
                      <a:pt x="31" y="21"/>
                    </a:cubicBezTo>
                    <a:cubicBezTo>
                      <a:pt x="28" y="14"/>
                      <a:pt x="28" y="14"/>
                      <a:pt x="28" y="14"/>
                    </a:cubicBezTo>
                    <a:cubicBezTo>
                      <a:pt x="25" y="7"/>
                      <a:pt x="25" y="7"/>
                      <a:pt x="25" y="7"/>
                    </a:cubicBezTo>
                    <a:cubicBezTo>
                      <a:pt x="29" y="6"/>
                      <a:pt x="34" y="5"/>
                      <a:pt x="38" y="5"/>
                    </a:cubicBezTo>
                    <a:cubicBezTo>
                      <a:pt x="43" y="5"/>
                      <a:pt x="47" y="6"/>
                      <a:pt x="51" y="7"/>
                    </a:cubicBezTo>
                    <a:close/>
                    <a:moveTo>
                      <a:pt x="7" y="26"/>
                    </a:moveTo>
                    <a:cubicBezTo>
                      <a:pt x="14" y="29"/>
                      <a:pt x="14" y="29"/>
                      <a:pt x="14" y="29"/>
                    </a:cubicBezTo>
                    <a:cubicBezTo>
                      <a:pt x="20" y="31"/>
                      <a:pt x="20" y="31"/>
                      <a:pt x="20" y="31"/>
                    </a:cubicBezTo>
                    <a:cubicBezTo>
                      <a:pt x="19" y="34"/>
                      <a:pt x="19" y="36"/>
                      <a:pt x="19" y="39"/>
                    </a:cubicBezTo>
                    <a:cubicBezTo>
                      <a:pt x="19" y="41"/>
                      <a:pt x="19" y="44"/>
                      <a:pt x="20" y="46"/>
                    </a:cubicBezTo>
                    <a:cubicBezTo>
                      <a:pt x="7" y="52"/>
                      <a:pt x="7" y="52"/>
                      <a:pt x="7" y="52"/>
                    </a:cubicBezTo>
                    <a:cubicBezTo>
                      <a:pt x="5" y="48"/>
                      <a:pt x="4" y="43"/>
                      <a:pt x="4" y="39"/>
                    </a:cubicBezTo>
                    <a:cubicBezTo>
                      <a:pt x="4" y="34"/>
                      <a:pt x="5" y="30"/>
                      <a:pt x="7" y="26"/>
                    </a:cubicBezTo>
                    <a:close/>
                    <a:moveTo>
                      <a:pt x="25" y="70"/>
                    </a:moveTo>
                    <a:cubicBezTo>
                      <a:pt x="27" y="66"/>
                      <a:pt x="27" y="66"/>
                      <a:pt x="27" y="66"/>
                    </a:cubicBezTo>
                    <a:cubicBezTo>
                      <a:pt x="31" y="57"/>
                      <a:pt x="31" y="57"/>
                      <a:pt x="31" y="57"/>
                    </a:cubicBezTo>
                    <a:cubicBezTo>
                      <a:pt x="33" y="58"/>
                      <a:pt x="36" y="58"/>
                      <a:pt x="38" y="58"/>
                    </a:cubicBezTo>
                    <a:cubicBezTo>
                      <a:pt x="41" y="58"/>
                      <a:pt x="43" y="58"/>
                      <a:pt x="46" y="57"/>
                    </a:cubicBezTo>
                    <a:cubicBezTo>
                      <a:pt x="51" y="70"/>
                      <a:pt x="51" y="70"/>
                      <a:pt x="51" y="70"/>
                    </a:cubicBezTo>
                    <a:cubicBezTo>
                      <a:pt x="51" y="70"/>
                      <a:pt x="51" y="70"/>
                      <a:pt x="51" y="70"/>
                    </a:cubicBezTo>
                    <a:cubicBezTo>
                      <a:pt x="51" y="70"/>
                      <a:pt x="51" y="70"/>
                      <a:pt x="51" y="70"/>
                    </a:cubicBezTo>
                    <a:cubicBezTo>
                      <a:pt x="47" y="72"/>
                      <a:pt x="43" y="73"/>
                      <a:pt x="38" y="73"/>
                    </a:cubicBezTo>
                    <a:cubicBezTo>
                      <a:pt x="34" y="73"/>
                      <a:pt x="29" y="72"/>
                      <a:pt x="25" y="70"/>
                    </a:cubicBezTo>
                    <a:close/>
                  </a:path>
                </a:pathLst>
              </a:custGeom>
              <a:grpFill/>
              <a:ln>
                <a:noFill/>
              </a:ln>
            </p:spPr>
            <p:txBody>
              <a:bodyPr anchor="ctr"/>
              <a:lstStyle/>
              <a:p>
                <a:pPr algn="ctr"/>
                <a:endParaRPr/>
              </a:p>
            </p:txBody>
          </p:sp>
          <p:sp>
            <p:nvSpPr>
              <p:cNvPr id="162" name="任意多边形 157"/>
              <p:cNvSpPr>
                <a:spLocks/>
              </p:cNvSpPr>
              <p:nvPr/>
            </p:nvSpPr>
            <p:spPr bwMode="auto">
              <a:xfrm>
                <a:off x="6616120" y="2281872"/>
                <a:ext cx="211391" cy="172245"/>
              </a:xfrm>
              <a:custGeom>
                <a:avLst/>
                <a:gdLst>
                  <a:gd name="T0" fmla="*/ 66 w 66"/>
                  <a:gd name="T1" fmla="*/ 29 h 54"/>
                  <a:gd name="T2" fmla="*/ 58 w 66"/>
                  <a:gd name="T3" fmla="*/ 13 h 54"/>
                  <a:gd name="T4" fmla="*/ 46 w 66"/>
                  <a:gd name="T5" fmla="*/ 13 h 54"/>
                  <a:gd name="T6" fmla="*/ 46 w 66"/>
                  <a:gd name="T7" fmla="*/ 4 h 54"/>
                  <a:gd name="T8" fmla="*/ 42 w 66"/>
                  <a:gd name="T9" fmla="*/ 0 h 54"/>
                  <a:gd name="T10" fmla="*/ 4 w 66"/>
                  <a:gd name="T11" fmla="*/ 0 h 54"/>
                  <a:gd name="T12" fmla="*/ 0 w 66"/>
                  <a:gd name="T13" fmla="*/ 4 h 54"/>
                  <a:gd name="T14" fmla="*/ 0 w 66"/>
                  <a:gd name="T15" fmla="*/ 37 h 54"/>
                  <a:gd name="T16" fmla="*/ 4 w 66"/>
                  <a:gd name="T17" fmla="*/ 41 h 54"/>
                  <a:gd name="T18" fmla="*/ 10 w 66"/>
                  <a:gd name="T19" fmla="*/ 41 h 54"/>
                  <a:gd name="T20" fmla="*/ 9 w 66"/>
                  <a:gd name="T21" fmla="*/ 46 h 54"/>
                  <a:gd name="T22" fmla="*/ 17 w 66"/>
                  <a:gd name="T23" fmla="*/ 54 h 54"/>
                  <a:gd name="T24" fmla="*/ 25 w 66"/>
                  <a:gd name="T25" fmla="*/ 46 h 54"/>
                  <a:gd name="T26" fmla="*/ 24 w 66"/>
                  <a:gd name="T27" fmla="*/ 41 h 54"/>
                  <a:gd name="T28" fmla="*/ 47 w 66"/>
                  <a:gd name="T29" fmla="*/ 41 h 54"/>
                  <a:gd name="T30" fmla="*/ 46 w 66"/>
                  <a:gd name="T31" fmla="*/ 46 h 54"/>
                  <a:gd name="T32" fmla="*/ 54 w 66"/>
                  <a:gd name="T33" fmla="*/ 54 h 54"/>
                  <a:gd name="T34" fmla="*/ 62 w 66"/>
                  <a:gd name="T35" fmla="*/ 46 h 54"/>
                  <a:gd name="T36" fmla="*/ 61 w 66"/>
                  <a:gd name="T37" fmla="*/ 41 h 54"/>
                  <a:gd name="T38" fmla="*/ 66 w 66"/>
                  <a:gd name="T39" fmla="*/ 41 h 54"/>
                  <a:gd name="T40" fmla="*/ 66 w 66"/>
                  <a:gd name="T41" fmla="*/ 29 h 54"/>
                  <a:gd name="T42" fmla="*/ 46 w 66"/>
                  <a:gd name="T43" fmla="*/ 29 h 54"/>
                  <a:gd name="T44" fmla="*/ 46 w 66"/>
                  <a:gd name="T45" fmla="*/ 19 h 54"/>
                  <a:gd name="T46" fmla="*/ 54 w 66"/>
                  <a:gd name="T47" fmla="*/ 19 h 54"/>
                  <a:gd name="T48" fmla="*/ 59 w 66"/>
                  <a:gd name="T49" fmla="*/ 29 h 54"/>
                  <a:gd name="T50" fmla="*/ 46 w 66"/>
                  <a:gd name="T51" fmla="*/ 29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54">
                    <a:moveTo>
                      <a:pt x="66" y="29"/>
                    </a:moveTo>
                    <a:cubicBezTo>
                      <a:pt x="58" y="13"/>
                      <a:pt x="58" y="13"/>
                      <a:pt x="58" y="13"/>
                    </a:cubicBezTo>
                    <a:cubicBezTo>
                      <a:pt x="46" y="13"/>
                      <a:pt x="46" y="13"/>
                      <a:pt x="46" y="13"/>
                    </a:cubicBezTo>
                    <a:cubicBezTo>
                      <a:pt x="46" y="4"/>
                      <a:pt x="46" y="4"/>
                      <a:pt x="46" y="4"/>
                    </a:cubicBezTo>
                    <a:cubicBezTo>
                      <a:pt x="46" y="2"/>
                      <a:pt x="44" y="0"/>
                      <a:pt x="42" y="0"/>
                    </a:cubicBezTo>
                    <a:cubicBezTo>
                      <a:pt x="4" y="0"/>
                      <a:pt x="4" y="0"/>
                      <a:pt x="4" y="0"/>
                    </a:cubicBezTo>
                    <a:cubicBezTo>
                      <a:pt x="2" y="0"/>
                      <a:pt x="0" y="2"/>
                      <a:pt x="0" y="4"/>
                    </a:cubicBezTo>
                    <a:cubicBezTo>
                      <a:pt x="0" y="37"/>
                      <a:pt x="0" y="37"/>
                      <a:pt x="0" y="37"/>
                    </a:cubicBezTo>
                    <a:cubicBezTo>
                      <a:pt x="4" y="41"/>
                      <a:pt x="4" y="41"/>
                      <a:pt x="4" y="41"/>
                    </a:cubicBezTo>
                    <a:cubicBezTo>
                      <a:pt x="10" y="41"/>
                      <a:pt x="10" y="41"/>
                      <a:pt x="10" y="41"/>
                    </a:cubicBezTo>
                    <a:cubicBezTo>
                      <a:pt x="9" y="43"/>
                      <a:pt x="9" y="44"/>
                      <a:pt x="9" y="46"/>
                    </a:cubicBezTo>
                    <a:cubicBezTo>
                      <a:pt x="9" y="50"/>
                      <a:pt x="12" y="54"/>
                      <a:pt x="17" y="54"/>
                    </a:cubicBezTo>
                    <a:cubicBezTo>
                      <a:pt x="21" y="54"/>
                      <a:pt x="25" y="50"/>
                      <a:pt x="25" y="46"/>
                    </a:cubicBezTo>
                    <a:cubicBezTo>
                      <a:pt x="25" y="44"/>
                      <a:pt x="25" y="43"/>
                      <a:pt x="24" y="41"/>
                    </a:cubicBezTo>
                    <a:cubicBezTo>
                      <a:pt x="47" y="41"/>
                      <a:pt x="47" y="41"/>
                      <a:pt x="47" y="41"/>
                    </a:cubicBezTo>
                    <a:cubicBezTo>
                      <a:pt x="46" y="43"/>
                      <a:pt x="46" y="44"/>
                      <a:pt x="46" y="46"/>
                    </a:cubicBezTo>
                    <a:cubicBezTo>
                      <a:pt x="46" y="50"/>
                      <a:pt x="49" y="54"/>
                      <a:pt x="54" y="54"/>
                    </a:cubicBezTo>
                    <a:cubicBezTo>
                      <a:pt x="59" y="54"/>
                      <a:pt x="62" y="50"/>
                      <a:pt x="62" y="46"/>
                    </a:cubicBezTo>
                    <a:cubicBezTo>
                      <a:pt x="62" y="44"/>
                      <a:pt x="62" y="43"/>
                      <a:pt x="61" y="41"/>
                    </a:cubicBezTo>
                    <a:cubicBezTo>
                      <a:pt x="66" y="41"/>
                      <a:pt x="66" y="41"/>
                      <a:pt x="66" y="41"/>
                    </a:cubicBezTo>
                    <a:lnTo>
                      <a:pt x="66" y="29"/>
                    </a:lnTo>
                    <a:close/>
                    <a:moveTo>
                      <a:pt x="46" y="29"/>
                    </a:moveTo>
                    <a:cubicBezTo>
                      <a:pt x="46" y="19"/>
                      <a:pt x="46" y="19"/>
                      <a:pt x="46" y="19"/>
                    </a:cubicBezTo>
                    <a:cubicBezTo>
                      <a:pt x="54" y="19"/>
                      <a:pt x="54" y="19"/>
                      <a:pt x="54" y="19"/>
                    </a:cubicBezTo>
                    <a:cubicBezTo>
                      <a:pt x="59" y="29"/>
                      <a:pt x="59" y="29"/>
                      <a:pt x="59" y="29"/>
                    </a:cubicBezTo>
                    <a:lnTo>
                      <a:pt x="46" y="29"/>
                    </a:lnTo>
                    <a:close/>
                  </a:path>
                </a:pathLst>
              </a:custGeom>
              <a:grpFill/>
              <a:ln>
                <a:noFill/>
              </a:ln>
            </p:spPr>
            <p:txBody>
              <a:bodyPr anchor="ctr"/>
              <a:lstStyle/>
              <a:p>
                <a:pPr algn="ctr"/>
                <a:endParaRPr/>
              </a:p>
            </p:txBody>
          </p:sp>
          <p:sp>
            <p:nvSpPr>
              <p:cNvPr id="163" name="任意多边形 158"/>
              <p:cNvSpPr>
                <a:spLocks/>
              </p:cNvSpPr>
              <p:nvPr/>
            </p:nvSpPr>
            <p:spPr bwMode="auto">
              <a:xfrm>
                <a:off x="6242269" y="1630081"/>
                <a:ext cx="211391" cy="183989"/>
              </a:xfrm>
              <a:custGeom>
                <a:avLst/>
                <a:gdLst>
                  <a:gd name="T0" fmla="*/ 66 w 66"/>
                  <a:gd name="T1" fmla="*/ 19 h 58"/>
                  <a:gd name="T2" fmla="*/ 47 w 66"/>
                  <a:gd name="T3" fmla="*/ 0 h 58"/>
                  <a:gd name="T4" fmla="*/ 33 w 66"/>
                  <a:gd name="T5" fmla="*/ 6 h 58"/>
                  <a:gd name="T6" fmla="*/ 19 w 66"/>
                  <a:gd name="T7" fmla="*/ 0 h 58"/>
                  <a:gd name="T8" fmla="*/ 0 w 66"/>
                  <a:gd name="T9" fmla="*/ 19 h 58"/>
                  <a:gd name="T10" fmla="*/ 6 w 66"/>
                  <a:gd name="T11" fmla="*/ 33 h 58"/>
                  <a:gd name="T12" fmla="*/ 6 w 66"/>
                  <a:gd name="T13" fmla="*/ 33 h 58"/>
                  <a:gd name="T14" fmla="*/ 26 w 66"/>
                  <a:gd name="T15" fmla="*/ 54 h 58"/>
                  <a:gd name="T16" fmla="*/ 33 w 66"/>
                  <a:gd name="T17" fmla="*/ 58 h 58"/>
                  <a:gd name="T18" fmla="*/ 39 w 66"/>
                  <a:gd name="T19" fmla="*/ 54 h 58"/>
                  <a:gd name="T20" fmla="*/ 59 w 66"/>
                  <a:gd name="T21" fmla="*/ 33 h 58"/>
                  <a:gd name="T22" fmla="*/ 59 w 66"/>
                  <a:gd name="T23" fmla="*/ 33 h 58"/>
                  <a:gd name="T24" fmla="*/ 66 w 66"/>
                  <a:gd name="T25" fmla="*/ 19 h 58"/>
                  <a:gd name="T26" fmla="*/ 54 w 66"/>
                  <a:gd name="T27" fmla="*/ 27 h 58"/>
                  <a:gd name="T28" fmla="*/ 33 w 66"/>
                  <a:gd name="T29" fmla="*/ 48 h 58"/>
                  <a:gd name="T30" fmla="*/ 33 w 66"/>
                  <a:gd name="T31" fmla="*/ 48 h 58"/>
                  <a:gd name="T32" fmla="*/ 32 w 66"/>
                  <a:gd name="T33" fmla="*/ 48 h 58"/>
                  <a:gd name="T34" fmla="*/ 11 w 66"/>
                  <a:gd name="T35" fmla="*/ 27 h 58"/>
                  <a:gd name="T36" fmla="*/ 8 w 66"/>
                  <a:gd name="T37" fmla="*/ 19 h 58"/>
                  <a:gd name="T38" fmla="*/ 19 w 66"/>
                  <a:gd name="T39" fmla="*/ 8 h 58"/>
                  <a:gd name="T40" fmla="*/ 27 w 66"/>
                  <a:gd name="T41" fmla="*/ 12 h 58"/>
                  <a:gd name="T42" fmla="*/ 33 w 66"/>
                  <a:gd name="T43" fmla="*/ 19 h 58"/>
                  <a:gd name="T44" fmla="*/ 39 w 66"/>
                  <a:gd name="T45" fmla="*/ 12 h 58"/>
                  <a:gd name="T46" fmla="*/ 47 w 66"/>
                  <a:gd name="T47" fmla="*/ 8 h 58"/>
                  <a:gd name="T48" fmla="*/ 57 w 66"/>
                  <a:gd name="T49" fmla="*/ 19 h 58"/>
                  <a:gd name="T50" fmla="*/ 54 w 66"/>
                  <a:gd name="T51" fmla="*/ 27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58">
                    <a:moveTo>
                      <a:pt x="66" y="19"/>
                    </a:moveTo>
                    <a:cubicBezTo>
                      <a:pt x="66" y="9"/>
                      <a:pt x="57" y="0"/>
                      <a:pt x="47" y="0"/>
                    </a:cubicBezTo>
                    <a:cubicBezTo>
                      <a:pt x="41" y="0"/>
                      <a:pt x="36" y="3"/>
                      <a:pt x="33" y="6"/>
                    </a:cubicBezTo>
                    <a:cubicBezTo>
                      <a:pt x="29" y="3"/>
                      <a:pt x="24" y="0"/>
                      <a:pt x="19" y="0"/>
                    </a:cubicBezTo>
                    <a:cubicBezTo>
                      <a:pt x="8" y="0"/>
                      <a:pt x="0" y="9"/>
                      <a:pt x="0" y="19"/>
                    </a:cubicBezTo>
                    <a:cubicBezTo>
                      <a:pt x="0" y="25"/>
                      <a:pt x="2" y="30"/>
                      <a:pt x="6" y="33"/>
                    </a:cubicBezTo>
                    <a:cubicBezTo>
                      <a:pt x="6" y="33"/>
                      <a:pt x="6" y="33"/>
                      <a:pt x="6" y="33"/>
                    </a:cubicBezTo>
                    <a:cubicBezTo>
                      <a:pt x="26" y="54"/>
                      <a:pt x="26" y="54"/>
                      <a:pt x="26" y="54"/>
                    </a:cubicBezTo>
                    <a:cubicBezTo>
                      <a:pt x="28" y="56"/>
                      <a:pt x="31" y="58"/>
                      <a:pt x="33" y="58"/>
                    </a:cubicBezTo>
                    <a:cubicBezTo>
                      <a:pt x="35" y="58"/>
                      <a:pt x="37" y="56"/>
                      <a:pt x="39" y="54"/>
                    </a:cubicBezTo>
                    <a:cubicBezTo>
                      <a:pt x="59" y="33"/>
                      <a:pt x="59" y="33"/>
                      <a:pt x="59" y="33"/>
                    </a:cubicBezTo>
                    <a:cubicBezTo>
                      <a:pt x="59" y="33"/>
                      <a:pt x="59" y="33"/>
                      <a:pt x="59" y="33"/>
                    </a:cubicBezTo>
                    <a:cubicBezTo>
                      <a:pt x="63" y="30"/>
                      <a:pt x="66" y="25"/>
                      <a:pt x="66" y="19"/>
                    </a:cubicBezTo>
                    <a:close/>
                    <a:moveTo>
                      <a:pt x="54" y="27"/>
                    </a:moveTo>
                    <a:cubicBezTo>
                      <a:pt x="33" y="48"/>
                      <a:pt x="33" y="48"/>
                      <a:pt x="33" y="48"/>
                    </a:cubicBezTo>
                    <a:cubicBezTo>
                      <a:pt x="33" y="48"/>
                      <a:pt x="33" y="48"/>
                      <a:pt x="33" y="48"/>
                    </a:cubicBezTo>
                    <a:cubicBezTo>
                      <a:pt x="32" y="48"/>
                      <a:pt x="32" y="48"/>
                      <a:pt x="32" y="48"/>
                    </a:cubicBezTo>
                    <a:cubicBezTo>
                      <a:pt x="11" y="27"/>
                      <a:pt x="11" y="27"/>
                      <a:pt x="11" y="27"/>
                    </a:cubicBezTo>
                    <a:cubicBezTo>
                      <a:pt x="9" y="25"/>
                      <a:pt x="8" y="22"/>
                      <a:pt x="8" y="19"/>
                    </a:cubicBezTo>
                    <a:cubicBezTo>
                      <a:pt x="8" y="13"/>
                      <a:pt x="13" y="8"/>
                      <a:pt x="19" y="8"/>
                    </a:cubicBezTo>
                    <a:cubicBezTo>
                      <a:pt x="22" y="8"/>
                      <a:pt x="24" y="10"/>
                      <a:pt x="27" y="12"/>
                    </a:cubicBezTo>
                    <a:cubicBezTo>
                      <a:pt x="33" y="19"/>
                      <a:pt x="33" y="19"/>
                      <a:pt x="33" y="19"/>
                    </a:cubicBezTo>
                    <a:cubicBezTo>
                      <a:pt x="39" y="12"/>
                      <a:pt x="39" y="12"/>
                      <a:pt x="39" y="12"/>
                    </a:cubicBezTo>
                    <a:cubicBezTo>
                      <a:pt x="41" y="10"/>
                      <a:pt x="44" y="8"/>
                      <a:pt x="47" y="8"/>
                    </a:cubicBezTo>
                    <a:cubicBezTo>
                      <a:pt x="53" y="8"/>
                      <a:pt x="57" y="13"/>
                      <a:pt x="57" y="19"/>
                    </a:cubicBezTo>
                    <a:cubicBezTo>
                      <a:pt x="57" y="22"/>
                      <a:pt x="56" y="25"/>
                      <a:pt x="54" y="27"/>
                    </a:cubicBezTo>
                    <a:close/>
                  </a:path>
                </a:pathLst>
              </a:custGeom>
              <a:grpFill/>
              <a:ln>
                <a:noFill/>
              </a:ln>
            </p:spPr>
            <p:txBody>
              <a:bodyPr anchor="ctr"/>
              <a:lstStyle/>
              <a:p>
                <a:pPr algn="ctr"/>
                <a:endParaRPr/>
              </a:p>
            </p:txBody>
          </p:sp>
          <p:sp>
            <p:nvSpPr>
              <p:cNvPr id="164" name="任意多边形 159"/>
              <p:cNvSpPr>
                <a:spLocks/>
              </p:cNvSpPr>
              <p:nvPr/>
            </p:nvSpPr>
            <p:spPr bwMode="auto">
              <a:xfrm>
                <a:off x="5806087" y="1515560"/>
                <a:ext cx="197691" cy="191818"/>
              </a:xfrm>
              <a:custGeom>
                <a:avLst/>
                <a:gdLst>
                  <a:gd name="T0" fmla="*/ 39 w 62"/>
                  <a:gd name="T1" fmla="*/ 42 h 60"/>
                  <a:gd name="T2" fmla="*/ 37 w 62"/>
                  <a:gd name="T3" fmla="*/ 38 h 60"/>
                  <a:gd name="T4" fmla="*/ 43 w 62"/>
                  <a:gd name="T5" fmla="*/ 27 h 60"/>
                  <a:gd name="T6" fmla="*/ 44 w 62"/>
                  <a:gd name="T7" fmla="*/ 19 h 60"/>
                  <a:gd name="T8" fmla="*/ 31 w 62"/>
                  <a:gd name="T9" fmla="*/ 0 h 60"/>
                  <a:gd name="T10" fmla="*/ 18 w 62"/>
                  <a:gd name="T11" fmla="*/ 19 h 60"/>
                  <a:gd name="T12" fmla="*/ 20 w 62"/>
                  <a:gd name="T13" fmla="*/ 27 h 60"/>
                  <a:gd name="T14" fmla="*/ 25 w 62"/>
                  <a:gd name="T15" fmla="*/ 38 h 60"/>
                  <a:gd name="T16" fmla="*/ 23 w 62"/>
                  <a:gd name="T17" fmla="*/ 42 h 60"/>
                  <a:gd name="T18" fmla="*/ 0 w 62"/>
                  <a:gd name="T19" fmla="*/ 60 h 60"/>
                  <a:gd name="T20" fmla="*/ 31 w 62"/>
                  <a:gd name="T21" fmla="*/ 60 h 60"/>
                  <a:gd name="T22" fmla="*/ 62 w 62"/>
                  <a:gd name="T23" fmla="*/ 60 h 60"/>
                  <a:gd name="T24" fmla="*/ 39 w 62"/>
                  <a:gd name="T25" fmla="*/ 4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0">
                    <a:moveTo>
                      <a:pt x="39" y="42"/>
                    </a:moveTo>
                    <a:cubicBezTo>
                      <a:pt x="37" y="42"/>
                      <a:pt x="37" y="38"/>
                      <a:pt x="37" y="38"/>
                    </a:cubicBezTo>
                    <a:cubicBezTo>
                      <a:pt x="37" y="38"/>
                      <a:pt x="42" y="33"/>
                      <a:pt x="43" y="27"/>
                    </a:cubicBezTo>
                    <a:cubicBezTo>
                      <a:pt x="45" y="27"/>
                      <a:pt x="47" y="21"/>
                      <a:pt x="44" y="19"/>
                    </a:cubicBezTo>
                    <a:cubicBezTo>
                      <a:pt x="44" y="16"/>
                      <a:pt x="48" y="0"/>
                      <a:pt x="31" y="0"/>
                    </a:cubicBezTo>
                    <a:cubicBezTo>
                      <a:pt x="15" y="0"/>
                      <a:pt x="18" y="16"/>
                      <a:pt x="18" y="19"/>
                    </a:cubicBezTo>
                    <a:cubicBezTo>
                      <a:pt x="15" y="21"/>
                      <a:pt x="17" y="27"/>
                      <a:pt x="20" y="27"/>
                    </a:cubicBezTo>
                    <a:cubicBezTo>
                      <a:pt x="21" y="33"/>
                      <a:pt x="25" y="38"/>
                      <a:pt x="25" y="38"/>
                    </a:cubicBezTo>
                    <a:cubicBezTo>
                      <a:pt x="25" y="38"/>
                      <a:pt x="25" y="42"/>
                      <a:pt x="23" y="42"/>
                    </a:cubicBezTo>
                    <a:cubicBezTo>
                      <a:pt x="19" y="43"/>
                      <a:pt x="0" y="51"/>
                      <a:pt x="0" y="60"/>
                    </a:cubicBezTo>
                    <a:cubicBezTo>
                      <a:pt x="31" y="60"/>
                      <a:pt x="31" y="60"/>
                      <a:pt x="31" y="60"/>
                    </a:cubicBezTo>
                    <a:cubicBezTo>
                      <a:pt x="62" y="60"/>
                      <a:pt x="62" y="60"/>
                      <a:pt x="62" y="60"/>
                    </a:cubicBezTo>
                    <a:cubicBezTo>
                      <a:pt x="62" y="51"/>
                      <a:pt x="44" y="43"/>
                      <a:pt x="39" y="42"/>
                    </a:cubicBezTo>
                    <a:close/>
                  </a:path>
                </a:pathLst>
              </a:custGeom>
              <a:grpFill/>
              <a:ln>
                <a:noFill/>
              </a:ln>
            </p:spPr>
            <p:txBody>
              <a:bodyPr anchor="ctr"/>
              <a:lstStyle/>
              <a:p>
                <a:pPr algn="ctr"/>
                <a:endParaRPr/>
              </a:p>
            </p:txBody>
          </p:sp>
          <p:sp>
            <p:nvSpPr>
              <p:cNvPr id="165" name="任意多边形 160"/>
              <p:cNvSpPr>
                <a:spLocks/>
              </p:cNvSpPr>
              <p:nvPr/>
            </p:nvSpPr>
            <p:spPr bwMode="auto">
              <a:xfrm>
                <a:off x="6771087" y="1745564"/>
                <a:ext cx="150715" cy="150714"/>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grpFill/>
              <a:ln>
                <a:noFill/>
              </a:ln>
            </p:spPr>
            <p:txBody>
              <a:bodyPr anchor="ctr"/>
              <a:lstStyle/>
              <a:p>
                <a:pPr algn="ctr"/>
                <a:endParaRPr/>
              </a:p>
            </p:txBody>
          </p:sp>
          <p:sp>
            <p:nvSpPr>
              <p:cNvPr id="166" name="任意多边形 161"/>
              <p:cNvSpPr>
                <a:spLocks/>
              </p:cNvSpPr>
              <p:nvPr/>
            </p:nvSpPr>
            <p:spPr bwMode="auto">
              <a:xfrm>
                <a:off x="8191769" y="2620489"/>
                <a:ext cx="236837" cy="266197"/>
              </a:xfrm>
              <a:custGeom>
                <a:avLst/>
                <a:gdLst>
                  <a:gd name="T0" fmla="*/ 58 w 74"/>
                  <a:gd name="T1" fmla="*/ 25 h 83"/>
                  <a:gd name="T2" fmla="*/ 62 w 74"/>
                  <a:gd name="T3" fmla="*/ 22 h 83"/>
                  <a:gd name="T4" fmla="*/ 68 w 74"/>
                  <a:gd name="T5" fmla="*/ 12 h 83"/>
                  <a:gd name="T6" fmla="*/ 65 w 74"/>
                  <a:gd name="T7" fmla="*/ 3 h 83"/>
                  <a:gd name="T8" fmla="*/ 58 w 74"/>
                  <a:gd name="T9" fmla="*/ 0 h 83"/>
                  <a:gd name="T10" fmla="*/ 46 w 74"/>
                  <a:gd name="T11" fmla="*/ 5 h 83"/>
                  <a:gd name="T12" fmla="*/ 36 w 74"/>
                  <a:gd name="T13" fmla="*/ 24 h 83"/>
                  <a:gd name="T14" fmla="*/ 27 w 74"/>
                  <a:gd name="T15" fmla="*/ 6 h 83"/>
                  <a:gd name="T16" fmla="*/ 18 w 74"/>
                  <a:gd name="T17" fmla="*/ 2 h 83"/>
                  <a:gd name="T18" fmla="*/ 11 w 74"/>
                  <a:gd name="T19" fmla="*/ 5 h 83"/>
                  <a:gd name="T20" fmla="*/ 12 w 74"/>
                  <a:gd name="T21" fmla="*/ 21 h 83"/>
                  <a:gd name="T22" fmla="*/ 18 w 74"/>
                  <a:gd name="T23" fmla="*/ 25 h 83"/>
                  <a:gd name="T24" fmla="*/ 0 w 74"/>
                  <a:gd name="T25" fmla="*/ 25 h 83"/>
                  <a:gd name="T26" fmla="*/ 0 w 74"/>
                  <a:gd name="T27" fmla="*/ 46 h 83"/>
                  <a:gd name="T28" fmla="*/ 5 w 74"/>
                  <a:gd name="T29" fmla="*/ 46 h 83"/>
                  <a:gd name="T30" fmla="*/ 5 w 74"/>
                  <a:gd name="T31" fmla="*/ 83 h 83"/>
                  <a:gd name="T32" fmla="*/ 68 w 74"/>
                  <a:gd name="T33" fmla="*/ 83 h 83"/>
                  <a:gd name="T34" fmla="*/ 68 w 74"/>
                  <a:gd name="T35" fmla="*/ 46 h 83"/>
                  <a:gd name="T36" fmla="*/ 74 w 74"/>
                  <a:gd name="T37" fmla="*/ 46 h 83"/>
                  <a:gd name="T38" fmla="*/ 74 w 74"/>
                  <a:gd name="T39" fmla="*/ 25 h 83"/>
                  <a:gd name="T40" fmla="*/ 58 w 74"/>
                  <a:gd name="T41" fmla="*/ 25 h 83"/>
                  <a:gd name="T42" fmla="*/ 50 w 74"/>
                  <a:gd name="T43" fmla="*/ 9 h 83"/>
                  <a:gd name="T44" fmla="*/ 58 w 74"/>
                  <a:gd name="T45" fmla="*/ 6 h 83"/>
                  <a:gd name="T46" fmla="*/ 61 w 74"/>
                  <a:gd name="T47" fmla="*/ 7 h 83"/>
                  <a:gd name="T48" fmla="*/ 58 w 74"/>
                  <a:gd name="T49" fmla="*/ 17 h 83"/>
                  <a:gd name="T50" fmla="*/ 46 w 74"/>
                  <a:gd name="T51" fmla="*/ 25 h 83"/>
                  <a:gd name="T52" fmla="*/ 41 w 74"/>
                  <a:gd name="T53" fmla="*/ 25 h 83"/>
                  <a:gd name="T54" fmla="*/ 50 w 74"/>
                  <a:gd name="T55" fmla="*/ 9 h 83"/>
                  <a:gd name="T56" fmla="*/ 14 w 74"/>
                  <a:gd name="T57" fmla="*/ 12 h 83"/>
                  <a:gd name="T58" fmla="*/ 15 w 74"/>
                  <a:gd name="T59" fmla="*/ 9 h 83"/>
                  <a:gd name="T60" fmla="*/ 18 w 74"/>
                  <a:gd name="T61" fmla="*/ 8 h 83"/>
                  <a:gd name="T62" fmla="*/ 18 w 74"/>
                  <a:gd name="T63" fmla="*/ 8 h 83"/>
                  <a:gd name="T64" fmla="*/ 23 w 74"/>
                  <a:gd name="T65" fmla="*/ 10 h 83"/>
                  <a:gd name="T66" fmla="*/ 29 w 74"/>
                  <a:gd name="T67" fmla="*/ 23 h 83"/>
                  <a:gd name="T68" fmla="*/ 29 w 74"/>
                  <a:gd name="T69" fmla="*/ 23 h 83"/>
                  <a:gd name="T70" fmla="*/ 29 w 74"/>
                  <a:gd name="T71" fmla="*/ 23 h 83"/>
                  <a:gd name="T72" fmla="*/ 16 w 74"/>
                  <a:gd name="T73" fmla="*/ 17 h 83"/>
                  <a:gd name="T74" fmla="*/ 14 w 74"/>
                  <a:gd name="T75" fmla="*/ 12 h 83"/>
                  <a:gd name="T76" fmla="*/ 32 w 74"/>
                  <a:gd name="T77" fmla="*/ 78 h 83"/>
                  <a:gd name="T78" fmla="*/ 11 w 74"/>
                  <a:gd name="T79" fmla="*/ 78 h 83"/>
                  <a:gd name="T80" fmla="*/ 11 w 74"/>
                  <a:gd name="T81" fmla="*/ 44 h 83"/>
                  <a:gd name="T82" fmla="*/ 32 w 74"/>
                  <a:gd name="T83" fmla="*/ 44 h 83"/>
                  <a:gd name="T84" fmla="*/ 32 w 74"/>
                  <a:gd name="T85" fmla="*/ 78 h 83"/>
                  <a:gd name="T86" fmla="*/ 32 w 74"/>
                  <a:gd name="T87" fmla="*/ 41 h 83"/>
                  <a:gd name="T88" fmla="*/ 5 w 74"/>
                  <a:gd name="T89" fmla="*/ 41 h 83"/>
                  <a:gd name="T90" fmla="*/ 5 w 74"/>
                  <a:gd name="T91" fmla="*/ 30 h 83"/>
                  <a:gd name="T92" fmla="*/ 32 w 74"/>
                  <a:gd name="T93" fmla="*/ 30 h 83"/>
                  <a:gd name="T94" fmla="*/ 32 w 74"/>
                  <a:gd name="T95" fmla="*/ 41 h 83"/>
                  <a:gd name="T96" fmla="*/ 63 w 74"/>
                  <a:gd name="T97" fmla="*/ 78 h 83"/>
                  <a:gd name="T98" fmla="*/ 42 w 74"/>
                  <a:gd name="T99" fmla="*/ 78 h 83"/>
                  <a:gd name="T100" fmla="*/ 42 w 74"/>
                  <a:gd name="T101" fmla="*/ 44 h 83"/>
                  <a:gd name="T102" fmla="*/ 63 w 74"/>
                  <a:gd name="T103" fmla="*/ 44 h 83"/>
                  <a:gd name="T104" fmla="*/ 63 w 74"/>
                  <a:gd name="T105" fmla="*/ 78 h 83"/>
                  <a:gd name="T106" fmla="*/ 68 w 74"/>
                  <a:gd name="T107" fmla="*/ 41 h 83"/>
                  <a:gd name="T108" fmla="*/ 42 w 74"/>
                  <a:gd name="T109" fmla="*/ 41 h 83"/>
                  <a:gd name="T110" fmla="*/ 42 w 74"/>
                  <a:gd name="T111" fmla="*/ 30 h 83"/>
                  <a:gd name="T112" fmla="*/ 68 w 74"/>
                  <a:gd name="T113" fmla="*/ 30 h 83"/>
                  <a:gd name="T114" fmla="*/ 68 w 74"/>
                  <a:gd name="T115" fmla="*/ 4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4" h="83">
                    <a:moveTo>
                      <a:pt x="58" y="25"/>
                    </a:moveTo>
                    <a:cubicBezTo>
                      <a:pt x="60" y="24"/>
                      <a:pt x="61" y="23"/>
                      <a:pt x="62" y="22"/>
                    </a:cubicBezTo>
                    <a:cubicBezTo>
                      <a:pt x="65" y="19"/>
                      <a:pt x="67" y="15"/>
                      <a:pt x="68" y="12"/>
                    </a:cubicBezTo>
                    <a:cubicBezTo>
                      <a:pt x="68" y="8"/>
                      <a:pt x="67" y="5"/>
                      <a:pt x="65" y="3"/>
                    </a:cubicBezTo>
                    <a:cubicBezTo>
                      <a:pt x="63" y="1"/>
                      <a:pt x="61" y="0"/>
                      <a:pt x="58" y="0"/>
                    </a:cubicBezTo>
                    <a:cubicBezTo>
                      <a:pt x="54" y="0"/>
                      <a:pt x="49" y="2"/>
                      <a:pt x="46" y="5"/>
                    </a:cubicBezTo>
                    <a:cubicBezTo>
                      <a:pt x="41" y="11"/>
                      <a:pt x="37" y="18"/>
                      <a:pt x="36" y="24"/>
                    </a:cubicBezTo>
                    <a:cubicBezTo>
                      <a:pt x="34" y="18"/>
                      <a:pt x="32" y="11"/>
                      <a:pt x="27" y="6"/>
                    </a:cubicBezTo>
                    <a:cubicBezTo>
                      <a:pt x="24" y="3"/>
                      <a:pt x="21" y="2"/>
                      <a:pt x="18" y="2"/>
                    </a:cubicBezTo>
                    <a:cubicBezTo>
                      <a:pt x="15" y="2"/>
                      <a:pt x="13" y="3"/>
                      <a:pt x="11" y="5"/>
                    </a:cubicBezTo>
                    <a:cubicBezTo>
                      <a:pt x="7" y="9"/>
                      <a:pt x="7" y="16"/>
                      <a:pt x="12" y="21"/>
                    </a:cubicBezTo>
                    <a:cubicBezTo>
                      <a:pt x="14" y="22"/>
                      <a:pt x="16" y="24"/>
                      <a:pt x="18" y="25"/>
                    </a:cubicBezTo>
                    <a:cubicBezTo>
                      <a:pt x="0" y="25"/>
                      <a:pt x="0" y="25"/>
                      <a:pt x="0" y="25"/>
                    </a:cubicBezTo>
                    <a:cubicBezTo>
                      <a:pt x="0" y="46"/>
                      <a:pt x="0" y="46"/>
                      <a:pt x="0" y="46"/>
                    </a:cubicBezTo>
                    <a:cubicBezTo>
                      <a:pt x="5" y="46"/>
                      <a:pt x="5" y="46"/>
                      <a:pt x="5" y="46"/>
                    </a:cubicBezTo>
                    <a:cubicBezTo>
                      <a:pt x="5" y="83"/>
                      <a:pt x="5" y="83"/>
                      <a:pt x="5" y="83"/>
                    </a:cubicBezTo>
                    <a:cubicBezTo>
                      <a:pt x="68" y="83"/>
                      <a:pt x="68" y="83"/>
                      <a:pt x="68" y="83"/>
                    </a:cubicBezTo>
                    <a:cubicBezTo>
                      <a:pt x="68" y="46"/>
                      <a:pt x="68" y="46"/>
                      <a:pt x="68" y="46"/>
                    </a:cubicBezTo>
                    <a:cubicBezTo>
                      <a:pt x="74" y="46"/>
                      <a:pt x="74" y="46"/>
                      <a:pt x="74" y="46"/>
                    </a:cubicBezTo>
                    <a:cubicBezTo>
                      <a:pt x="74" y="25"/>
                      <a:pt x="74" y="25"/>
                      <a:pt x="74" y="25"/>
                    </a:cubicBezTo>
                    <a:lnTo>
                      <a:pt x="58" y="25"/>
                    </a:lnTo>
                    <a:close/>
                    <a:moveTo>
                      <a:pt x="50" y="9"/>
                    </a:moveTo>
                    <a:cubicBezTo>
                      <a:pt x="52" y="7"/>
                      <a:pt x="55" y="6"/>
                      <a:pt x="58" y="6"/>
                    </a:cubicBezTo>
                    <a:cubicBezTo>
                      <a:pt x="59" y="6"/>
                      <a:pt x="60" y="6"/>
                      <a:pt x="61" y="7"/>
                    </a:cubicBezTo>
                    <a:cubicBezTo>
                      <a:pt x="63" y="9"/>
                      <a:pt x="62" y="14"/>
                      <a:pt x="58" y="17"/>
                    </a:cubicBezTo>
                    <a:cubicBezTo>
                      <a:pt x="55" y="21"/>
                      <a:pt x="50" y="23"/>
                      <a:pt x="46" y="25"/>
                    </a:cubicBezTo>
                    <a:cubicBezTo>
                      <a:pt x="41" y="25"/>
                      <a:pt x="41" y="25"/>
                      <a:pt x="41" y="25"/>
                    </a:cubicBezTo>
                    <a:cubicBezTo>
                      <a:pt x="43" y="20"/>
                      <a:pt x="46" y="14"/>
                      <a:pt x="50" y="9"/>
                    </a:cubicBezTo>
                    <a:close/>
                    <a:moveTo>
                      <a:pt x="14" y="12"/>
                    </a:moveTo>
                    <a:cubicBezTo>
                      <a:pt x="14" y="11"/>
                      <a:pt x="14" y="10"/>
                      <a:pt x="15" y="9"/>
                    </a:cubicBezTo>
                    <a:cubicBezTo>
                      <a:pt x="16" y="8"/>
                      <a:pt x="17" y="8"/>
                      <a:pt x="18" y="8"/>
                    </a:cubicBezTo>
                    <a:cubicBezTo>
                      <a:pt x="18" y="8"/>
                      <a:pt x="18" y="8"/>
                      <a:pt x="18" y="8"/>
                    </a:cubicBezTo>
                    <a:cubicBezTo>
                      <a:pt x="19" y="8"/>
                      <a:pt x="21" y="9"/>
                      <a:pt x="23" y="10"/>
                    </a:cubicBezTo>
                    <a:cubicBezTo>
                      <a:pt x="25" y="13"/>
                      <a:pt x="28" y="17"/>
                      <a:pt x="29" y="23"/>
                    </a:cubicBezTo>
                    <a:cubicBezTo>
                      <a:pt x="29" y="23"/>
                      <a:pt x="29" y="23"/>
                      <a:pt x="29" y="23"/>
                    </a:cubicBezTo>
                    <a:cubicBezTo>
                      <a:pt x="29" y="23"/>
                      <a:pt x="29" y="23"/>
                      <a:pt x="29" y="23"/>
                    </a:cubicBezTo>
                    <a:cubicBezTo>
                      <a:pt x="23" y="22"/>
                      <a:pt x="19" y="19"/>
                      <a:pt x="16" y="17"/>
                    </a:cubicBezTo>
                    <a:cubicBezTo>
                      <a:pt x="15" y="15"/>
                      <a:pt x="14" y="14"/>
                      <a:pt x="14" y="12"/>
                    </a:cubicBezTo>
                    <a:close/>
                    <a:moveTo>
                      <a:pt x="32" y="78"/>
                    </a:moveTo>
                    <a:cubicBezTo>
                      <a:pt x="11" y="78"/>
                      <a:pt x="11" y="78"/>
                      <a:pt x="11" y="78"/>
                    </a:cubicBezTo>
                    <a:cubicBezTo>
                      <a:pt x="11" y="44"/>
                      <a:pt x="11" y="44"/>
                      <a:pt x="11" y="44"/>
                    </a:cubicBezTo>
                    <a:cubicBezTo>
                      <a:pt x="32" y="44"/>
                      <a:pt x="32" y="44"/>
                      <a:pt x="32" y="44"/>
                    </a:cubicBezTo>
                    <a:lnTo>
                      <a:pt x="32" y="78"/>
                    </a:lnTo>
                    <a:close/>
                    <a:moveTo>
                      <a:pt x="32" y="41"/>
                    </a:moveTo>
                    <a:cubicBezTo>
                      <a:pt x="5" y="41"/>
                      <a:pt x="5" y="41"/>
                      <a:pt x="5" y="41"/>
                    </a:cubicBezTo>
                    <a:cubicBezTo>
                      <a:pt x="5" y="30"/>
                      <a:pt x="5" y="30"/>
                      <a:pt x="5" y="30"/>
                    </a:cubicBezTo>
                    <a:cubicBezTo>
                      <a:pt x="32" y="30"/>
                      <a:pt x="32" y="30"/>
                      <a:pt x="32" y="30"/>
                    </a:cubicBezTo>
                    <a:lnTo>
                      <a:pt x="32" y="41"/>
                    </a:lnTo>
                    <a:close/>
                    <a:moveTo>
                      <a:pt x="63" y="78"/>
                    </a:moveTo>
                    <a:cubicBezTo>
                      <a:pt x="42" y="78"/>
                      <a:pt x="42" y="78"/>
                      <a:pt x="42" y="78"/>
                    </a:cubicBezTo>
                    <a:cubicBezTo>
                      <a:pt x="42" y="44"/>
                      <a:pt x="42" y="44"/>
                      <a:pt x="42" y="44"/>
                    </a:cubicBezTo>
                    <a:cubicBezTo>
                      <a:pt x="63" y="44"/>
                      <a:pt x="63" y="44"/>
                      <a:pt x="63" y="44"/>
                    </a:cubicBezTo>
                    <a:lnTo>
                      <a:pt x="63" y="78"/>
                    </a:lnTo>
                    <a:close/>
                    <a:moveTo>
                      <a:pt x="68" y="41"/>
                    </a:moveTo>
                    <a:cubicBezTo>
                      <a:pt x="42" y="41"/>
                      <a:pt x="42" y="41"/>
                      <a:pt x="42" y="41"/>
                    </a:cubicBezTo>
                    <a:cubicBezTo>
                      <a:pt x="42" y="30"/>
                      <a:pt x="42" y="30"/>
                      <a:pt x="42" y="30"/>
                    </a:cubicBezTo>
                    <a:cubicBezTo>
                      <a:pt x="68" y="30"/>
                      <a:pt x="68" y="30"/>
                      <a:pt x="68" y="30"/>
                    </a:cubicBezTo>
                    <a:lnTo>
                      <a:pt x="68"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7" name="任意多边形 162"/>
              <p:cNvSpPr>
                <a:spLocks/>
              </p:cNvSpPr>
              <p:nvPr/>
            </p:nvSpPr>
            <p:spPr bwMode="auto">
              <a:xfrm>
                <a:off x="8084116" y="2039163"/>
                <a:ext cx="303387" cy="264239"/>
              </a:xfrm>
              <a:custGeom>
                <a:avLst/>
                <a:gdLst>
                  <a:gd name="T0" fmla="*/ 95 w 95"/>
                  <a:gd name="T1" fmla="*/ 34 h 83"/>
                  <a:gd name="T2" fmla="*/ 83 w 95"/>
                  <a:gd name="T3" fmla="*/ 0 h 83"/>
                  <a:gd name="T4" fmla="*/ 83 w 95"/>
                  <a:gd name="T5" fmla="*/ 0 h 83"/>
                  <a:gd name="T6" fmla="*/ 75 w 95"/>
                  <a:gd name="T7" fmla="*/ 0 h 83"/>
                  <a:gd name="T8" fmla="*/ 31 w 95"/>
                  <a:gd name="T9" fmla="*/ 19 h 83"/>
                  <a:gd name="T10" fmla="*/ 30 w 95"/>
                  <a:gd name="T11" fmla="*/ 34 h 83"/>
                  <a:gd name="T12" fmla="*/ 31 w 95"/>
                  <a:gd name="T13" fmla="*/ 49 h 83"/>
                  <a:gd name="T14" fmla="*/ 75 w 95"/>
                  <a:gd name="T15" fmla="*/ 68 h 83"/>
                  <a:gd name="T16" fmla="*/ 83 w 95"/>
                  <a:gd name="T17" fmla="*/ 68 h 83"/>
                  <a:gd name="T18" fmla="*/ 83 w 95"/>
                  <a:gd name="T19" fmla="*/ 68 h 83"/>
                  <a:gd name="T20" fmla="*/ 95 w 95"/>
                  <a:gd name="T21" fmla="*/ 34 h 83"/>
                  <a:gd name="T22" fmla="*/ 80 w 95"/>
                  <a:gd name="T23" fmla="*/ 63 h 83"/>
                  <a:gd name="T24" fmla="*/ 78 w 95"/>
                  <a:gd name="T25" fmla="*/ 61 h 83"/>
                  <a:gd name="T26" fmla="*/ 75 w 95"/>
                  <a:gd name="T27" fmla="*/ 55 h 83"/>
                  <a:gd name="T28" fmla="*/ 71 w 95"/>
                  <a:gd name="T29" fmla="*/ 34 h 83"/>
                  <a:gd name="T30" fmla="*/ 75 w 95"/>
                  <a:gd name="T31" fmla="*/ 13 h 83"/>
                  <a:gd name="T32" fmla="*/ 78 w 95"/>
                  <a:gd name="T33" fmla="*/ 7 h 83"/>
                  <a:gd name="T34" fmla="*/ 80 w 95"/>
                  <a:gd name="T35" fmla="*/ 5 h 83"/>
                  <a:gd name="T36" fmla="*/ 83 w 95"/>
                  <a:gd name="T37" fmla="*/ 7 h 83"/>
                  <a:gd name="T38" fmla="*/ 86 w 95"/>
                  <a:gd name="T39" fmla="*/ 13 h 83"/>
                  <a:gd name="T40" fmla="*/ 89 w 95"/>
                  <a:gd name="T41" fmla="*/ 34 h 83"/>
                  <a:gd name="T42" fmla="*/ 86 w 95"/>
                  <a:gd name="T43" fmla="*/ 55 h 83"/>
                  <a:gd name="T44" fmla="*/ 83 w 95"/>
                  <a:gd name="T45" fmla="*/ 61 h 83"/>
                  <a:gd name="T46" fmla="*/ 80 w 95"/>
                  <a:gd name="T47" fmla="*/ 63 h 83"/>
                  <a:gd name="T48" fmla="*/ 24 w 95"/>
                  <a:gd name="T49" fmla="*/ 34 h 83"/>
                  <a:gd name="T50" fmla="*/ 25 w 95"/>
                  <a:gd name="T51" fmla="*/ 20 h 83"/>
                  <a:gd name="T52" fmla="*/ 12 w 95"/>
                  <a:gd name="T53" fmla="*/ 21 h 83"/>
                  <a:gd name="T54" fmla="*/ 5 w 95"/>
                  <a:gd name="T55" fmla="*/ 21 h 83"/>
                  <a:gd name="T56" fmla="*/ 0 w 95"/>
                  <a:gd name="T57" fmla="*/ 30 h 83"/>
                  <a:gd name="T58" fmla="*/ 0 w 95"/>
                  <a:gd name="T59" fmla="*/ 38 h 83"/>
                  <a:gd name="T60" fmla="*/ 5 w 95"/>
                  <a:gd name="T61" fmla="*/ 47 h 83"/>
                  <a:gd name="T62" fmla="*/ 12 w 95"/>
                  <a:gd name="T63" fmla="*/ 47 h 83"/>
                  <a:gd name="T64" fmla="*/ 25 w 95"/>
                  <a:gd name="T65" fmla="*/ 48 h 83"/>
                  <a:gd name="T66" fmla="*/ 24 w 95"/>
                  <a:gd name="T67" fmla="*/ 34 h 83"/>
                  <a:gd name="T68" fmla="*/ 34 w 95"/>
                  <a:gd name="T69" fmla="*/ 54 h 83"/>
                  <a:gd name="T70" fmla="*/ 23 w 95"/>
                  <a:gd name="T71" fmla="*/ 51 h 83"/>
                  <a:gd name="T72" fmla="*/ 30 w 95"/>
                  <a:gd name="T73" fmla="*/ 81 h 83"/>
                  <a:gd name="T74" fmla="*/ 34 w 95"/>
                  <a:gd name="T75" fmla="*/ 83 h 83"/>
                  <a:gd name="T76" fmla="*/ 44 w 95"/>
                  <a:gd name="T77" fmla="*/ 78 h 83"/>
                  <a:gd name="T78" fmla="*/ 46 w 95"/>
                  <a:gd name="T79" fmla="*/ 75 h 83"/>
                  <a:gd name="T80" fmla="*/ 34 w 95"/>
                  <a:gd name="T81" fmla="*/ 54 h 83"/>
                  <a:gd name="T82" fmla="*/ 80 w 95"/>
                  <a:gd name="T83" fmla="*/ 45 h 83"/>
                  <a:gd name="T84" fmla="*/ 79 w 95"/>
                  <a:gd name="T85" fmla="*/ 45 h 83"/>
                  <a:gd name="T86" fmla="*/ 78 w 95"/>
                  <a:gd name="T87" fmla="*/ 42 h 83"/>
                  <a:gd name="T88" fmla="*/ 77 w 95"/>
                  <a:gd name="T89" fmla="*/ 34 h 83"/>
                  <a:gd name="T90" fmla="*/ 78 w 95"/>
                  <a:gd name="T91" fmla="*/ 26 h 83"/>
                  <a:gd name="T92" fmla="*/ 79 w 95"/>
                  <a:gd name="T93" fmla="*/ 24 h 83"/>
                  <a:gd name="T94" fmla="*/ 80 w 95"/>
                  <a:gd name="T95" fmla="*/ 23 h 83"/>
                  <a:gd name="T96" fmla="*/ 81 w 95"/>
                  <a:gd name="T97" fmla="*/ 24 h 83"/>
                  <a:gd name="T98" fmla="*/ 82 w 95"/>
                  <a:gd name="T99" fmla="*/ 26 h 83"/>
                  <a:gd name="T100" fmla="*/ 84 w 95"/>
                  <a:gd name="T101" fmla="*/ 34 h 83"/>
                  <a:gd name="T102" fmla="*/ 82 w 95"/>
                  <a:gd name="T103" fmla="*/ 42 h 83"/>
                  <a:gd name="T104" fmla="*/ 81 w 95"/>
                  <a:gd name="T105" fmla="*/ 45 h 83"/>
                  <a:gd name="T106" fmla="*/ 80 w 95"/>
                  <a:gd name="T107" fmla="*/ 4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5" h="83">
                    <a:moveTo>
                      <a:pt x="95" y="34"/>
                    </a:moveTo>
                    <a:cubicBezTo>
                      <a:pt x="95" y="15"/>
                      <a:pt x="90" y="0"/>
                      <a:pt x="83" y="0"/>
                    </a:cubicBezTo>
                    <a:cubicBezTo>
                      <a:pt x="83" y="0"/>
                      <a:pt x="83" y="0"/>
                      <a:pt x="83" y="0"/>
                    </a:cubicBezTo>
                    <a:cubicBezTo>
                      <a:pt x="75" y="0"/>
                      <a:pt x="75" y="0"/>
                      <a:pt x="75" y="0"/>
                    </a:cubicBezTo>
                    <a:cubicBezTo>
                      <a:pt x="75" y="0"/>
                      <a:pt x="57" y="14"/>
                      <a:pt x="31" y="19"/>
                    </a:cubicBezTo>
                    <a:cubicBezTo>
                      <a:pt x="31" y="23"/>
                      <a:pt x="30" y="28"/>
                      <a:pt x="30" y="34"/>
                    </a:cubicBezTo>
                    <a:cubicBezTo>
                      <a:pt x="30" y="40"/>
                      <a:pt x="31" y="45"/>
                      <a:pt x="31" y="49"/>
                    </a:cubicBezTo>
                    <a:cubicBezTo>
                      <a:pt x="57" y="54"/>
                      <a:pt x="75" y="68"/>
                      <a:pt x="75" y="68"/>
                    </a:cubicBezTo>
                    <a:cubicBezTo>
                      <a:pt x="83" y="68"/>
                      <a:pt x="83" y="68"/>
                      <a:pt x="83" y="68"/>
                    </a:cubicBezTo>
                    <a:cubicBezTo>
                      <a:pt x="83" y="68"/>
                      <a:pt x="83" y="68"/>
                      <a:pt x="83" y="68"/>
                    </a:cubicBezTo>
                    <a:cubicBezTo>
                      <a:pt x="90" y="68"/>
                      <a:pt x="95" y="53"/>
                      <a:pt x="95" y="34"/>
                    </a:cubicBezTo>
                    <a:close/>
                    <a:moveTo>
                      <a:pt x="80" y="63"/>
                    </a:moveTo>
                    <a:cubicBezTo>
                      <a:pt x="79" y="63"/>
                      <a:pt x="78" y="62"/>
                      <a:pt x="78" y="61"/>
                    </a:cubicBezTo>
                    <a:cubicBezTo>
                      <a:pt x="77" y="60"/>
                      <a:pt x="76" y="58"/>
                      <a:pt x="75" y="55"/>
                    </a:cubicBezTo>
                    <a:cubicBezTo>
                      <a:pt x="73" y="50"/>
                      <a:pt x="71" y="42"/>
                      <a:pt x="71" y="34"/>
                    </a:cubicBezTo>
                    <a:cubicBezTo>
                      <a:pt x="71" y="26"/>
                      <a:pt x="73" y="18"/>
                      <a:pt x="75" y="13"/>
                    </a:cubicBezTo>
                    <a:cubicBezTo>
                      <a:pt x="76" y="10"/>
                      <a:pt x="77" y="8"/>
                      <a:pt x="78" y="7"/>
                    </a:cubicBezTo>
                    <a:cubicBezTo>
                      <a:pt x="78" y="6"/>
                      <a:pt x="79" y="5"/>
                      <a:pt x="80" y="5"/>
                    </a:cubicBezTo>
                    <a:cubicBezTo>
                      <a:pt x="81" y="5"/>
                      <a:pt x="82" y="6"/>
                      <a:pt x="83" y="7"/>
                    </a:cubicBezTo>
                    <a:cubicBezTo>
                      <a:pt x="84" y="8"/>
                      <a:pt x="85" y="10"/>
                      <a:pt x="86" y="13"/>
                    </a:cubicBezTo>
                    <a:cubicBezTo>
                      <a:pt x="88" y="18"/>
                      <a:pt x="89" y="26"/>
                      <a:pt x="89" y="34"/>
                    </a:cubicBezTo>
                    <a:cubicBezTo>
                      <a:pt x="89" y="42"/>
                      <a:pt x="88" y="50"/>
                      <a:pt x="86" y="55"/>
                    </a:cubicBezTo>
                    <a:cubicBezTo>
                      <a:pt x="85" y="58"/>
                      <a:pt x="84" y="60"/>
                      <a:pt x="83" y="61"/>
                    </a:cubicBezTo>
                    <a:cubicBezTo>
                      <a:pt x="82" y="62"/>
                      <a:pt x="81" y="63"/>
                      <a:pt x="80" y="63"/>
                    </a:cubicBezTo>
                    <a:close/>
                    <a:moveTo>
                      <a:pt x="24" y="34"/>
                    </a:moveTo>
                    <a:cubicBezTo>
                      <a:pt x="24" y="29"/>
                      <a:pt x="24" y="25"/>
                      <a:pt x="25" y="20"/>
                    </a:cubicBezTo>
                    <a:cubicBezTo>
                      <a:pt x="20" y="21"/>
                      <a:pt x="16" y="21"/>
                      <a:pt x="12" y="21"/>
                    </a:cubicBezTo>
                    <a:cubicBezTo>
                      <a:pt x="5" y="21"/>
                      <a:pt x="5" y="21"/>
                      <a:pt x="5" y="21"/>
                    </a:cubicBezTo>
                    <a:cubicBezTo>
                      <a:pt x="0" y="30"/>
                      <a:pt x="0" y="30"/>
                      <a:pt x="0" y="30"/>
                    </a:cubicBezTo>
                    <a:cubicBezTo>
                      <a:pt x="0" y="38"/>
                      <a:pt x="0" y="38"/>
                      <a:pt x="0" y="38"/>
                    </a:cubicBezTo>
                    <a:cubicBezTo>
                      <a:pt x="5" y="47"/>
                      <a:pt x="5" y="47"/>
                      <a:pt x="5" y="47"/>
                    </a:cubicBezTo>
                    <a:cubicBezTo>
                      <a:pt x="5" y="47"/>
                      <a:pt x="5" y="47"/>
                      <a:pt x="12" y="47"/>
                    </a:cubicBezTo>
                    <a:cubicBezTo>
                      <a:pt x="16" y="47"/>
                      <a:pt x="20" y="47"/>
                      <a:pt x="25" y="48"/>
                    </a:cubicBezTo>
                    <a:cubicBezTo>
                      <a:pt x="24" y="43"/>
                      <a:pt x="24" y="39"/>
                      <a:pt x="24" y="34"/>
                    </a:cubicBezTo>
                    <a:close/>
                    <a:moveTo>
                      <a:pt x="34" y="54"/>
                    </a:moveTo>
                    <a:cubicBezTo>
                      <a:pt x="23" y="51"/>
                      <a:pt x="23" y="51"/>
                      <a:pt x="23" y="51"/>
                    </a:cubicBezTo>
                    <a:cubicBezTo>
                      <a:pt x="30" y="81"/>
                      <a:pt x="30" y="81"/>
                      <a:pt x="30" y="81"/>
                    </a:cubicBezTo>
                    <a:cubicBezTo>
                      <a:pt x="31" y="83"/>
                      <a:pt x="32" y="83"/>
                      <a:pt x="34" y="83"/>
                    </a:cubicBezTo>
                    <a:cubicBezTo>
                      <a:pt x="44" y="78"/>
                      <a:pt x="44" y="78"/>
                      <a:pt x="44" y="78"/>
                    </a:cubicBezTo>
                    <a:cubicBezTo>
                      <a:pt x="46" y="78"/>
                      <a:pt x="47" y="76"/>
                      <a:pt x="46" y="75"/>
                    </a:cubicBezTo>
                    <a:lnTo>
                      <a:pt x="34" y="54"/>
                    </a:lnTo>
                    <a:close/>
                    <a:moveTo>
                      <a:pt x="80" y="45"/>
                    </a:moveTo>
                    <a:cubicBezTo>
                      <a:pt x="80" y="45"/>
                      <a:pt x="80" y="45"/>
                      <a:pt x="79" y="45"/>
                    </a:cubicBezTo>
                    <a:cubicBezTo>
                      <a:pt x="79" y="44"/>
                      <a:pt x="79" y="43"/>
                      <a:pt x="78" y="42"/>
                    </a:cubicBezTo>
                    <a:cubicBezTo>
                      <a:pt x="77" y="40"/>
                      <a:pt x="77" y="37"/>
                      <a:pt x="77" y="34"/>
                    </a:cubicBezTo>
                    <a:cubicBezTo>
                      <a:pt x="77" y="31"/>
                      <a:pt x="77" y="28"/>
                      <a:pt x="78" y="26"/>
                    </a:cubicBezTo>
                    <a:cubicBezTo>
                      <a:pt x="79" y="25"/>
                      <a:pt x="79" y="24"/>
                      <a:pt x="79" y="24"/>
                    </a:cubicBezTo>
                    <a:cubicBezTo>
                      <a:pt x="80" y="23"/>
                      <a:pt x="80" y="23"/>
                      <a:pt x="80" y="23"/>
                    </a:cubicBezTo>
                    <a:cubicBezTo>
                      <a:pt x="81" y="23"/>
                      <a:pt x="81" y="23"/>
                      <a:pt x="81" y="24"/>
                    </a:cubicBezTo>
                    <a:cubicBezTo>
                      <a:pt x="82" y="24"/>
                      <a:pt x="82" y="25"/>
                      <a:pt x="82" y="26"/>
                    </a:cubicBezTo>
                    <a:cubicBezTo>
                      <a:pt x="83" y="28"/>
                      <a:pt x="84" y="31"/>
                      <a:pt x="84" y="34"/>
                    </a:cubicBezTo>
                    <a:cubicBezTo>
                      <a:pt x="84" y="37"/>
                      <a:pt x="83" y="40"/>
                      <a:pt x="82" y="42"/>
                    </a:cubicBezTo>
                    <a:cubicBezTo>
                      <a:pt x="82" y="43"/>
                      <a:pt x="82" y="44"/>
                      <a:pt x="81" y="45"/>
                    </a:cubicBezTo>
                    <a:cubicBezTo>
                      <a:pt x="81" y="45"/>
                      <a:pt x="81" y="45"/>
                      <a:pt x="8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8" name="任意多边形 163"/>
              <p:cNvSpPr>
                <a:spLocks/>
              </p:cNvSpPr>
              <p:nvPr/>
            </p:nvSpPr>
            <p:spPr bwMode="auto">
              <a:xfrm>
                <a:off x="7751370" y="2444330"/>
                <a:ext cx="236837" cy="236836"/>
              </a:xfrm>
              <a:custGeom>
                <a:avLst/>
                <a:gdLst>
                  <a:gd name="T0" fmla="*/ 60 w 121"/>
                  <a:gd name="T1" fmla="*/ 121 h 121"/>
                  <a:gd name="T2" fmla="*/ 121 w 121"/>
                  <a:gd name="T3" fmla="*/ 61 h 121"/>
                  <a:gd name="T4" fmla="*/ 83 w 121"/>
                  <a:gd name="T5" fmla="*/ 61 h 121"/>
                  <a:gd name="T6" fmla="*/ 83 w 121"/>
                  <a:gd name="T7" fmla="*/ 0 h 121"/>
                  <a:gd name="T8" fmla="*/ 37 w 121"/>
                  <a:gd name="T9" fmla="*/ 0 h 121"/>
                  <a:gd name="T10" fmla="*/ 37 w 121"/>
                  <a:gd name="T11" fmla="*/ 61 h 121"/>
                  <a:gd name="T12" fmla="*/ 0 w 121"/>
                  <a:gd name="T13" fmla="*/ 61 h 121"/>
                  <a:gd name="T14" fmla="*/ 60 w 121"/>
                  <a:gd name="T15" fmla="*/ 121 h 1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1">
                    <a:moveTo>
                      <a:pt x="60" y="121"/>
                    </a:moveTo>
                    <a:lnTo>
                      <a:pt x="121" y="61"/>
                    </a:lnTo>
                    <a:lnTo>
                      <a:pt x="83" y="61"/>
                    </a:lnTo>
                    <a:lnTo>
                      <a:pt x="83" y="0"/>
                    </a:lnTo>
                    <a:lnTo>
                      <a:pt x="37" y="0"/>
                    </a:lnTo>
                    <a:lnTo>
                      <a:pt x="37" y="61"/>
                    </a:lnTo>
                    <a:lnTo>
                      <a:pt x="0" y="61"/>
                    </a:lnTo>
                    <a:lnTo>
                      <a:pt x="60"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9" name="任意多边形 164"/>
              <p:cNvSpPr>
                <a:spLocks/>
              </p:cNvSpPr>
              <p:nvPr/>
            </p:nvSpPr>
            <p:spPr bwMode="auto">
              <a:xfrm>
                <a:off x="7222892" y="3976918"/>
                <a:ext cx="205520" cy="152672"/>
              </a:xfrm>
              <a:custGeom>
                <a:avLst/>
                <a:gdLst>
                  <a:gd name="T0" fmla="*/ 56 w 64"/>
                  <a:gd name="T1" fmla="*/ 8 h 48"/>
                  <a:gd name="T2" fmla="*/ 56 w 64"/>
                  <a:gd name="T3" fmla="*/ 0 h 48"/>
                  <a:gd name="T4" fmla="*/ 0 w 64"/>
                  <a:gd name="T5" fmla="*/ 0 h 48"/>
                  <a:gd name="T6" fmla="*/ 0 w 64"/>
                  <a:gd name="T7" fmla="*/ 44 h 48"/>
                  <a:gd name="T8" fmla="*/ 4 w 64"/>
                  <a:gd name="T9" fmla="*/ 48 h 48"/>
                  <a:gd name="T10" fmla="*/ 58 w 64"/>
                  <a:gd name="T11" fmla="*/ 48 h 48"/>
                  <a:gd name="T12" fmla="*/ 64 w 64"/>
                  <a:gd name="T13" fmla="*/ 42 h 48"/>
                  <a:gd name="T14" fmla="*/ 64 w 64"/>
                  <a:gd name="T15" fmla="*/ 8 h 48"/>
                  <a:gd name="T16" fmla="*/ 56 w 64"/>
                  <a:gd name="T17" fmla="*/ 8 h 48"/>
                  <a:gd name="T18" fmla="*/ 52 w 64"/>
                  <a:gd name="T19" fmla="*/ 44 h 48"/>
                  <a:gd name="T20" fmla="*/ 4 w 64"/>
                  <a:gd name="T21" fmla="*/ 44 h 48"/>
                  <a:gd name="T22" fmla="*/ 4 w 64"/>
                  <a:gd name="T23" fmla="*/ 4 h 48"/>
                  <a:gd name="T24" fmla="*/ 52 w 64"/>
                  <a:gd name="T25" fmla="*/ 4 h 48"/>
                  <a:gd name="T26" fmla="*/ 52 w 64"/>
                  <a:gd name="T27" fmla="*/ 44 h 48"/>
                  <a:gd name="T28" fmla="*/ 8 w 64"/>
                  <a:gd name="T29" fmla="*/ 12 h 48"/>
                  <a:gd name="T30" fmla="*/ 48 w 64"/>
                  <a:gd name="T31" fmla="*/ 12 h 48"/>
                  <a:gd name="T32" fmla="*/ 48 w 64"/>
                  <a:gd name="T33" fmla="*/ 16 h 48"/>
                  <a:gd name="T34" fmla="*/ 8 w 64"/>
                  <a:gd name="T35" fmla="*/ 16 h 48"/>
                  <a:gd name="T36" fmla="*/ 8 w 64"/>
                  <a:gd name="T37" fmla="*/ 12 h 48"/>
                  <a:gd name="T38" fmla="*/ 32 w 64"/>
                  <a:gd name="T39" fmla="*/ 20 h 48"/>
                  <a:gd name="T40" fmla="*/ 48 w 64"/>
                  <a:gd name="T41" fmla="*/ 20 h 48"/>
                  <a:gd name="T42" fmla="*/ 48 w 64"/>
                  <a:gd name="T43" fmla="*/ 24 h 48"/>
                  <a:gd name="T44" fmla="*/ 32 w 64"/>
                  <a:gd name="T45" fmla="*/ 24 h 48"/>
                  <a:gd name="T46" fmla="*/ 32 w 64"/>
                  <a:gd name="T47" fmla="*/ 20 h 48"/>
                  <a:gd name="T48" fmla="*/ 32 w 64"/>
                  <a:gd name="T49" fmla="*/ 28 h 48"/>
                  <a:gd name="T50" fmla="*/ 48 w 64"/>
                  <a:gd name="T51" fmla="*/ 28 h 48"/>
                  <a:gd name="T52" fmla="*/ 48 w 64"/>
                  <a:gd name="T53" fmla="*/ 32 h 48"/>
                  <a:gd name="T54" fmla="*/ 32 w 64"/>
                  <a:gd name="T55" fmla="*/ 32 h 48"/>
                  <a:gd name="T56" fmla="*/ 32 w 64"/>
                  <a:gd name="T57" fmla="*/ 28 h 48"/>
                  <a:gd name="T58" fmla="*/ 32 w 64"/>
                  <a:gd name="T59" fmla="*/ 36 h 48"/>
                  <a:gd name="T60" fmla="*/ 44 w 64"/>
                  <a:gd name="T61" fmla="*/ 36 h 48"/>
                  <a:gd name="T62" fmla="*/ 44 w 64"/>
                  <a:gd name="T63" fmla="*/ 40 h 48"/>
                  <a:gd name="T64" fmla="*/ 32 w 64"/>
                  <a:gd name="T65" fmla="*/ 40 h 48"/>
                  <a:gd name="T66" fmla="*/ 32 w 64"/>
                  <a:gd name="T67" fmla="*/ 36 h 48"/>
                  <a:gd name="T68" fmla="*/ 8 w 64"/>
                  <a:gd name="T69" fmla="*/ 20 h 48"/>
                  <a:gd name="T70" fmla="*/ 28 w 64"/>
                  <a:gd name="T71" fmla="*/ 20 h 48"/>
                  <a:gd name="T72" fmla="*/ 28 w 64"/>
                  <a:gd name="T73" fmla="*/ 40 h 48"/>
                  <a:gd name="T74" fmla="*/ 8 w 64"/>
                  <a:gd name="T75" fmla="*/ 40 h 48"/>
                  <a:gd name="T76" fmla="*/ 8 w 64"/>
                  <a:gd name="T77" fmla="*/ 2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4" h="48">
                    <a:moveTo>
                      <a:pt x="56" y="8"/>
                    </a:moveTo>
                    <a:cubicBezTo>
                      <a:pt x="56" y="0"/>
                      <a:pt x="56" y="0"/>
                      <a:pt x="56" y="0"/>
                    </a:cubicBezTo>
                    <a:cubicBezTo>
                      <a:pt x="0" y="0"/>
                      <a:pt x="0" y="0"/>
                      <a:pt x="0" y="0"/>
                    </a:cubicBezTo>
                    <a:cubicBezTo>
                      <a:pt x="0" y="44"/>
                      <a:pt x="0" y="44"/>
                      <a:pt x="0" y="44"/>
                    </a:cubicBezTo>
                    <a:cubicBezTo>
                      <a:pt x="0" y="46"/>
                      <a:pt x="2" y="48"/>
                      <a:pt x="4" y="48"/>
                    </a:cubicBezTo>
                    <a:cubicBezTo>
                      <a:pt x="58" y="48"/>
                      <a:pt x="58" y="48"/>
                      <a:pt x="58" y="48"/>
                    </a:cubicBezTo>
                    <a:cubicBezTo>
                      <a:pt x="61" y="48"/>
                      <a:pt x="64" y="45"/>
                      <a:pt x="64" y="42"/>
                    </a:cubicBezTo>
                    <a:cubicBezTo>
                      <a:pt x="64" y="8"/>
                      <a:pt x="64" y="8"/>
                      <a:pt x="64" y="8"/>
                    </a:cubicBezTo>
                    <a:lnTo>
                      <a:pt x="56" y="8"/>
                    </a:lnTo>
                    <a:close/>
                    <a:moveTo>
                      <a:pt x="52" y="44"/>
                    </a:moveTo>
                    <a:cubicBezTo>
                      <a:pt x="4" y="44"/>
                      <a:pt x="4" y="44"/>
                      <a:pt x="4" y="44"/>
                    </a:cubicBezTo>
                    <a:cubicBezTo>
                      <a:pt x="4" y="4"/>
                      <a:pt x="4" y="4"/>
                      <a:pt x="4" y="4"/>
                    </a:cubicBezTo>
                    <a:cubicBezTo>
                      <a:pt x="52" y="4"/>
                      <a:pt x="52" y="4"/>
                      <a:pt x="52" y="4"/>
                    </a:cubicBezTo>
                    <a:lnTo>
                      <a:pt x="52" y="44"/>
                    </a:lnTo>
                    <a:close/>
                    <a:moveTo>
                      <a:pt x="8" y="12"/>
                    </a:moveTo>
                    <a:cubicBezTo>
                      <a:pt x="48" y="12"/>
                      <a:pt x="48" y="12"/>
                      <a:pt x="48" y="12"/>
                    </a:cubicBezTo>
                    <a:cubicBezTo>
                      <a:pt x="48" y="16"/>
                      <a:pt x="48" y="16"/>
                      <a:pt x="48" y="16"/>
                    </a:cubicBezTo>
                    <a:cubicBezTo>
                      <a:pt x="8" y="16"/>
                      <a:pt x="8" y="16"/>
                      <a:pt x="8" y="16"/>
                    </a:cubicBezTo>
                    <a:lnTo>
                      <a:pt x="8" y="12"/>
                    </a:lnTo>
                    <a:close/>
                    <a:moveTo>
                      <a:pt x="32" y="20"/>
                    </a:moveTo>
                    <a:cubicBezTo>
                      <a:pt x="48" y="20"/>
                      <a:pt x="48" y="20"/>
                      <a:pt x="48" y="20"/>
                    </a:cubicBezTo>
                    <a:cubicBezTo>
                      <a:pt x="48" y="24"/>
                      <a:pt x="48" y="24"/>
                      <a:pt x="48" y="24"/>
                    </a:cubicBezTo>
                    <a:cubicBezTo>
                      <a:pt x="32" y="24"/>
                      <a:pt x="32" y="24"/>
                      <a:pt x="32" y="24"/>
                    </a:cubicBezTo>
                    <a:lnTo>
                      <a:pt x="32" y="20"/>
                    </a:lnTo>
                    <a:close/>
                    <a:moveTo>
                      <a:pt x="32" y="28"/>
                    </a:moveTo>
                    <a:cubicBezTo>
                      <a:pt x="48" y="28"/>
                      <a:pt x="48" y="28"/>
                      <a:pt x="48" y="28"/>
                    </a:cubicBezTo>
                    <a:cubicBezTo>
                      <a:pt x="48" y="32"/>
                      <a:pt x="48" y="32"/>
                      <a:pt x="48" y="32"/>
                    </a:cubicBezTo>
                    <a:cubicBezTo>
                      <a:pt x="32" y="32"/>
                      <a:pt x="32" y="32"/>
                      <a:pt x="32" y="32"/>
                    </a:cubicBezTo>
                    <a:lnTo>
                      <a:pt x="32" y="28"/>
                    </a:lnTo>
                    <a:close/>
                    <a:moveTo>
                      <a:pt x="32" y="36"/>
                    </a:moveTo>
                    <a:cubicBezTo>
                      <a:pt x="44" y="36"/>
                      <a:pt x="44" y="36"/>
                      <a:pt x="44" y="36"/>
                    </a:cubicBezTo>
                    <a:cubicBezTo>
                      <a:pt x="44" y="40"/>
                      <a:pt x="44" y="40"/>
                      <a:pt x="44" y="40"/>
                    </a:cubicBezTo>
                    <a:cubicBezTo>
                      <a:pt x="32" y="40"/>
                      <a:pt x="32" y="40"/>
                      <a:pt x="32" y="40"/>
                    </a:cubicBezTo>
                    <a:lnTo>
                      <a:pt x="32" y="36"/>
                    </a:lnTo>
                    <a:close/>
                    <a:moveTo>
                      <a:pt x="8" y="20"/>
                    </a:moveTo>
                    <a:cubicBezTo>
                      <a:pt x="28" y="20"/>
                      <a:pt x="28" y="20"/>
                      <a:pt x="28" y="20"/>
                    </a:cubicBezTo>
                    <a:cubicBezTo>
                      <a:pt x="28" y="40"/>
                      <a:pt x="28" y="40"/>
                      <a:pt x="28" y="40"/>
                    </a:cubicBezTo>
                    <a:cubicBezTo>
                      <a:pt x="8" y="40"/>
                      <a:pt x="8" y="40"/>
                      <a:pt x="8" y="40"/>
                    </a:cubicBez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0" name="任意多边形 165"/>
              <p:cNvSpPr>
                <a:spLocks/>
              </p:cNvSpPr>
              <p:nvPr/>
            </p:nvSpPr>
            <p:spPr bwMode="auto">
              <a:xfrm>
                <a:off x="8054756" y="1359970"/>
                <a:ext cx="246623" cy="246623"/>
              </a:xfrm>
              <a:custGeom>
                <a:avLst/>
                <a:gdLst>
                  <a:gd name="T0" fmla="*/ 64 w 77"/>
                  <a:gd name="T1" fmla="*/ 0 h 77"/>
                  <a:gd name="T2" fmla="*/ 13 w 77"/>
                  <a:gd name="T3" fmla="*/ 0 h 77"/>
                  <a:gd name="T4" fmla="*/ 0 w 77"/>
                  <a:gd name="T5" fmla="*/ 13 h 77"/>
                  <a:gd name="T6" fmla="*/ 0 w 77"/>
                  <a:gd name="T7" fmla="*/ 64 h 77"/>
                  <a:gd name="T8" fmla="*/ 13 w 77"/>
                  <a:gd name="T9" fmla="*/ 77 h 77"/>
                  <a:gd name="T10" fmla="*/ 64 w 77"/>
                  <a:gd name="T11" fmla="*/ 77 h 77"/>
                  <a:gd name="T12" fmla="*/ 77 w 77"/>
                  <a:gd name="T13" fmla="*/ 64 h 77"/>
                  <a:gd name="T14" fmla="*/ 77 w 77"/>
                  <a:gd name="T15" fmla="*/ 13 h 77"/>
                  <a:gd name="T16" fmla="*/ 64 w 77"/>
                  <a:gd name="T17" fmla="*/ 0 h 77"/>
                  <a:gd name="T18" fmla="*/ 25 w 77"/>
                  <a:gd name="T19" fmla="*/ 34 h 77"/>
                  <a:gd name="T20" fmla="*/ 52 w 77"/>
                  <a:gd name="T21" fmla="*/ 34 h 77"/>
                  <a:gd name="T22" fmla="*/ 53 w 77"/>
                  <a:gd name="T23" fmla="*/ 38 h 77"/>
                  <a:gd name="T24" fmla="*/ 39 w 77"/>
                  <a:gd name="T25" fmla="*/ 53 h 77"/>
                  <a:gd name="T26" fmla="*/ 24 w 77"/>
                  <a:gd name="T27" fmla="*/ 38 h 77"/>
                  <a:gd name="T28" fmla="*/ 25 w 77"/>
                  <a:gd name="T29" fmla="*/ 34 h 77"/>
                  <a:gd name="T30" fmla="*/ 67 w 77"/>
                  <a:gd name="T31" fmla="*/ 33 h 77"/>
                  <a:gd name="T32" fmla="*/ 67 w 77"/>
                  <a:gd name="T33" fmla="*/ 53 h 77"/>
                  <a:gd name="T34" fmla="*/ 67 w 77"/>
                  <a:gd name="T35" fmla="*/ 62 h 77"/>
                  <a:gd name="T36" fmla="*/ 63 w 77"/>
                  <a:gd name="T37" fmla="*/ 67 h 77"/>
                  <a:gd name="T38" fmla="*/ 15 w 77"/>
                  <a:gd name="T39" fmla="*/ 67 h 77"/>
                  <a:gd name="T40" fmla="*/ 10 w 77"/>
                  <a:gd name="T41" fmla="*/ 63 h 77"/>
                  <a:gd name="T42" fmla="*/ 10 w 77"/>
                  <a:gd name="T43" fmla="*/ 53 h 77"/>
                  <a:gd name="T44" fmla="*/ 10 w 77"/>
                  <a:gd name="T45" fmla="*/ 34 h 77"/>
                  <a:gd name="T46" fmla="*/ 10 w 77"/>
                  <a:gd name="T47" fmla="*/ 34 h 77"/>
                  <a:gd name="T48" fmla="*/ 17 w 77"/>
                  <a:gd name="T49" fmla="*/ 34 h 77"/>
                  <a:gd name="T50" fmla="*/ 17 w 77"/>
                  <a:gd name="T51" fmla="*/ 39 h 77"/>
                  <a:gd name="T52" fmla="*/ 39 w 77"/>
                  <a:gd name="T53" fmla="*/ 60 h 77"/>
                  <a:gd name="T54" fmla="*/ 60 w 77"/>
                  <a:gd name="T55" fmla="*/ 38 h 77"/>
                  <a:gd name="T56" fmla="*/ 60 w 77"/>
                  <a:gd name="T57" fmla="*/ 33 h 77"/>
                  <a:gd name="T58" fmla="*/ 67 w 77"/>
                  <a:gd name="T59" fmla="*/ 33 h 77"/>
                  <a:gd name="T60" fmla="*/ 67 w 77"/>
                  <a:gd name="T61" fmla="*/ 17 h 77"/>
                  <a:gd name="T62" fmla="*/ 65 w 77"/>
                  <a:gd name="T63" fmla="*/ 19 h 77"/>
                  <a:gd name="T64" fmla="*/ 60 w 77"/>
                  <a:gd name="T65" fmla="*/ 19 h 77"/>
                  <a:gd name="T66" fmla="*/ 58 w 77"/>
                  <a:gd name="T67" fmla="*/ 17 h 77"/>
                  <a:gd name="T68" fmla="*/ 58 w 77"/>
                  <a:gd name="T69" fmla="*/ 12 h 77"/>
                  <a:gd name="T70" fmla="*/ 60 w 77"/>
                  <a:gd name="T71" fmla="*/ 10 h 77"/>
                  <a:gd name="T72" fmla="*/ 65 w 77"/>
                  <a:gd name="T73" fmla="*/ 10 h 77"/>
                  <a:gd name="T74" fmla="*/ 67 w 77"/>
                  <a:gd name="T75" fmla="*/ 12 h 77"/>
                  <a:gd name="T76" fmla="*/ 67 w 77"/>
                  <a:gd name="T77" fmla="*/ 1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7" h="77">
                    <a:moveTo>
                      <a:pt x="64" y="0"/>
                    </a:moveTo>
                    <a:cubicBezTo>
                      <a:pt x="13" y="0"/>
                      <a:pt x="13" y="0"/>
                      <a:pt x="13" y="0"/>
                    </a:cubicBezTo>
                    <a:cubicBezTo>
                      <a:pt x="6" y="0"/>
                      <a:pt x="0" y="6"/>
                      <a:pt x="0" y="13"/>
                    </a:cubicBezTo>
                    <a:cubicBezTo>
                      <a:pt x="0" y="64"/>
                      <a:pt x="0" y="64"/>
                      <a:pt x="0" y="64"/>
                    </a:cubicBezTo>
                    <a:cubicBezTo>
                      <a:pt x="1" y="71"/>
                      <a:pt x="6" y="77"/>
                      <a:pt x="13" y="77"/>
                    </a:cubicBezTo>
                    <a:cubicBezTo>
                      <a:pt x="64" y="77"/>
                      <a:pt x="64" y="77"/>
                      <a:pt x="64" y="77"/>
                    </a:cubicBezTo>
                    <a:cubicBezTo>
                      <a:pt x="71" y="76"/>
                      <a:pt x="77" y="71"/>
                      <a:pt x="77" y="64"/>
                    </a:cubicBezTo>
                    <a:cubicBezTo>
                      <a:pt x="77" y="13"/>
                      <a:pt x="77" y="13"/>
                      <a:pt x="77" y="13"/>
                    </a:cubicBezTo>
                    <a:cubicBezTo>
                      <a:pt x="77" y="6"/>
                      <a:pt x="71" y="0"/>
                      <a:pt x="64" y="0"/>
                    </a:cubicBezTo>
                    <a:close/>
                    <a:moveTo>
                      <a:pt x="25" y="34"/>
                    </a:moveTo>
                    <a:cubicBezTo>
                      <a:pt x="52" y="34"/>
                      <a:pt x="52" y="34"/>
                      <a:pt x="52" y="34"/>
                    </a:cubicBezTo>
                    <a:cubicBezTo>
                      <a:pt x="53" y="35"/>
                      <a:pt x="53" y="37"/>
                      <a:pt x="53" y="38"/>
                    </a:cubicBezTo>
                    <a:cubicBezTo>
                      <a:pt x="53" y="46"/>
                      <a:pt x="47" y="53"/>
                      <a:pt x="39" y="53"/>
                    </a:cubicBezTo>
                    <a:cubicBezTo>
                      <a:pt x="31" y="53"/>
                      <a:pt x="24" y="47"/>
                      <a:pt x="24" y="38"/>
                    </a:cubicBezTo>
                    <a:cubicBezTo>
                      <a:pt x="24" y="37"/>
                      <a:pt x="24" y="35"/>
                      <a:pt x="25" y="34"/>
                    </a:cubicBezTo>
                    <a:close/>
                    <a:moveTo>
                      <a:pt x="67" y="33"/>
                    </a:moveTo>
                    <a:cubicBezTo>
                      <a:pt x="67" y="53"/>
                      <a:pt x="67" y="53"/>
                      <a:pt x="67" y="53"/>
                    </a:cubicBezTo>
                    <a:cubicBezTo>
                      <a:pt x="67" y="62"/>
                      <a:pt x="67" y="62"/>
                      <a:pt x="67" y="62"/>
                    </a:cubicBezTo>
                    <a:cubicBezTo>
                      <a:pt x="67" y="65"/>
                      <a:pt x="65" y="67"/>
                      <a:pt x="63" y="67"/>
                    </a:cubicBezTo>
                    <a:cubicBezTo>
                      <a:pt x="15" y="67"/>
                      <a:pt x="15" y="67"/>
                      <a:pt x="15" y="67"/>
                    </a:cubicBezTo>
                    <a:cubicBezTo>
                      <a:pt x="12" y="67"/>
                      <a:pt x="10" y="65"/>
                      <a:pt x="10" y="63"/>
                    </a:cubicBezTo>
                    <a:cubicBezTo>
                      <a:pt x="10" y="53"/>
                      <a:pt x="10" y="53"/>
                      <a:pt x="10" y="53"/>
                    </a:cubicBezTo>
                    <a:cubicBezTo>
                      <a:pt x="10" y="34"/>
                      <a:pt x="10" y="34"/>
                      <a:pt x="10" y="34"/>
                    </a:cubicBezTo>
                    <a:cubicBezTo>
                      <a:pt x="10" y="34"/>
                      <a:pt x="10" y="34"/>
                      <a:pt x="10" y="34"/>
                    </a:cubicBezTo>
                    <a:cubicBezTo>
                      <a:pt x="17" y="34"/>
                      <a:pt x="17" y="34"/>
                      <a:pt x="17" y="34"/>
                    </a:cubicBezTo>
                    <a:cubicBezTo>
                      <a:pt x="17" y="35"/>
                      <a:pt x="17" y="37"/>
                      <a:pt x="17" y="39"/>
                    </a:cubicBezTo>
                    <a:cubicBezTo>
                      <a:pt x="17" y="51"/>
                      <a:pt x="27" y="60"/>
                      <a:pt x="39" y="60"/>
                    </a:cubicBezTo>
                    <a:cubicBezTo>
                      <a:pt x="51" y="60"/>
                      <a:pt x="60" y="50"/>
                      <a:pt x="60" y="38"/>
                    </a:cubicBezTo>
                    <a:cubicBezTo>
                      <a:pt x="60" y="37"/>
                      <a:pt x="60" y="35"/>
                      <a:pt x="60" y="33"/>
                    </a:cubicBezTo>
                    <a:cubicBezTo>
                      <a:pt x="67" y="33"/>
                      <a:pt x="67" y="33"/>
                      <a:pt x="67" y="33"/>
                    </a:cubicBezTo>
                    <a:close/>
                    <a:moveTo>
                      <a:pt x="67" y="17"/>
                    </a:moveTo>
                    <a:cubicBezTo>
                      <a:pt x="67" y="18"/>
                      <a:pt x="66" y="19"/>
                      <a:pt x="65" y="19"/>
                    </a:cubicBezTo>
                    <a:cubicBezTo>
                      <a:pt x="60" y="19"/>
                      <a:pt x="60" y="19"/>
                      <a:pt x="60" y="19"/>
                    </a:cubicBezTo>
                    <a:cubicBezTo>
                      <a:pt x="59" y="19"/>
                      <a:pt x="58" y="18"/>
                      <a:pt x="58" y="17"/>
                    </a:cubicBezTo>
                    <a:cubicBezTo>
                      <a:pt x="58" y="12"/>
                      <a:pt x="58" y="12"/>
                      <a:pt x="58" y="12"/>
                    </a:cubicBezTo>
                    <a:cubicBezTo>
                      <a:pt x="58" y="11"/>
                      <a:pt x="59" y="10"/>
                      <a:pt x="60" y="10"/>
                    </a:cubicBezTo>
                    <a:cubicBezTo>
                      <a:pt x="65" y="10"/>
                      <a:pt x="65" y="10"/>
                      <a:pt x="65" y="10"/>
                    </a:cubicBezTo>
                    <a:cubicBezTo>
                      <a:pt x="66" y="9"/>
                      <a:pt x="67" y="11"/>
                      <a:pt x="67" y="12"/>
                    </a:cubicBezTo>
                    <a:lnTo>
                      <a:pt x="67"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1" name="任意多边形 166"/>
              <p:cNvSpPr>
                <a:spLocks/>
              </p:cNvSpPr>
              <p:nvPr/>
            </p:nvSpPr>
            <p:spPr bwMode="auto">
              <a:xfrm>
                <a:off x="7590869" y="1725991"/>
                <a:ext cx="252496" cy="191818"/>
              </a:xfrm>
              <a:custGeom>
                <a:avLst/>
                <a:gdLst>
                  <a:gd name="T0" fmla="*/ 76 w 79"/>
                  <a:gd name="T1" fmla="*/ 3 h 60"/>
                  <a:gd name="T2" fmla="*/ 40 w 79"/>
                  <a:gd name="T3" fmla="*/ 0 h 60"/>
                  <a:gd name="T4" fmla="*/ 4 w 79"/>
                  <a:gd name="T5" fmla="*/ 3 h 60"/>
                  <a:gd name="T6" fmla="*/ 0 w 79"/>
                  <a:gd name="T7" fmla="*/ 30 h 60"/>
                  <a:gd name="T8" fmla="*/ 4 w 79"/>
                  <a:gd name="T9" fmla="*/ 57 h 60"/>
                  <a:gd name="T10" fmla="*/ 40 w 79"/>
                  <a:gd name="T11" fmla="*/ 60 h 60"/>
                  <a:gd name="T12" fmla="*/ 76 w 79"/>
                  <a:gd name="T13" fmla="*/ 57 h 60"/>
                  <a:gd name="T14" fmla="*/ 79 w 79"/>
                  <a:gd name="T15" fmla="*/ 30 h 60"/>
                  <a:gd name="T16" fmla="*/ 76 w 79"/>
                  <a:gd name="T17" fmla="*/ 3 h 60"/>
                  <a:gd name="T18" fmla="*/ 30 w 79"/>
                  <a:gd name="T19" fmla="*/ 45 h 60"/>
                  <a:gd name="T20" fmla="*/ 30 w 79"/>
                  <a:gd name="T21" fmla="*/ 15 h 60"/>
                  <a:gd name="T22" fmla="*/ 55 w 79"/>
                  <a:gd name="T23" fmla="*/ 30 h 60"/>
                  <a:gd name="T24" fmla="*/ 30 w 79"/>
                  <a:gd name="T25"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60">
                    <a:moveTo>
                      <a:pt x="76" y="3"/>
                    </a:moveTo>
                    <a:cubicBezTo>
                      <a:pt x="65" y="1"/>
                      <a:pt x="53" y="0"/>
                      <a:pt x="40" y="0"/>
                    </a:cubicBezTo>
                    <a:cubicBezTo>
                      <a:pt x="27" y="0"/>
                      <a:pt x="15" y="1"/>
                      <a:pt x="4" y="3"/>
                    </a:cubicBezTo>
                    <a:cubicBezTo>
                      <a:pt x="2" y="11"/>
                      <a:pt x="0" y="20"/>
                      <a:pt x="0" y="30"/>
                    </a:cubicBezTo>
                    <a:cubicBezTo>
                      <a:pt x="0" y="40"/>
                      <a:pt x="2" y="49"/>
                      <a:pt x="4" y="57"/>
                    </a:cubicBezTo>
                    <a:cubicBezTo>
                      <a:pt x="15" y="59"/>
                      <a:pt x="27" y="60"/>
                      <a:pt x="40" y="60"/>
                    </a:cubicBezTo>
                    <a:cubicBezTo>
                      <a:pt x="53" y="60"/>
                      <a:pt x="65" y="59"/>
                      <a:pt x="76" y="57"/>
                    </a:cubicBezTo>
                    <a:cubicBezTo>
                      <a:pt x="78" y="49"/>
                      <a:pt x="79" y="40"/>
                      <a:pt x="79" y="30"/>
                    </a:cubicBezTo>
                    <a:cubicBezTo>
                      <a:pt x="79" y="20"/>
                      <a:pt x="78" y="11"/>
                      <a:pt x="76" y="3"/>
                    </a:cubicBezTo>
                    <a:close/>
                    <a:moveTo>
                      <a:pt x="30" y="45"/>
                    </a:moveTo>
                    <a:cubicBezTo>
                      <a:pt x="30" y="15"/>
                      <a:pt x="30" y="15"/>
                      <a:pt x="30" y="15"/>
                    </a:cubicBezTo>
                    <a:cubicBezTo>
                      <a:pt x="55" y="30"/>
                      <a:pt x="55" y="30"/>
                      <a:pt x="55" y="30"/>
                    </a:cubicBezTo>
                    <a:lnTo>
                      <a:pt x="30"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2" name="任意多边形 167"/>
              <p:cNvSpPr>
                <a:spLocks/>
              </p:cNvSpPr>
              <p:nvPr/>
            </p:nvSpPr>
            <p:spPr bwMode="auto">
              <a:xfrm>
                <a:off x="7334459" y="2704655"/>
                <a:ext cx="219221" cy="217263"/>
              </a:xfrm>
              <a:custGeom>
                <a:avLst/>
                <a:gdLst>
                  <a:gd name="T0" fmla="*/ 34 w 68"/>
                  <a:gd name="T1" fmla="*/ 0 h 68"/>
                  <a:gd name="T2" fmla="*/ 0 w 68"/>
                  <a:gd name="T3" fmla="*/ 34 h 68"/>
                  <a:gd name="T4" fmla="*/ 34 w 68"/>
                  <a:gd name="T5" fmla="*/ 68 h 68"/>
                  <a:gd name="T6" fmla="*/ 68 w 68"/>
                  <a:gd name="T7" fmla="*/ 34 h 68"/>
                  <a:gd name="T8" fmla="*/ 34 w 68"/>
                  <a:gd name="T9" fmla="*/ 0 h 68"/>
                  <a:gd name="T10" fmla="*/ 34 w 68"/>
                  <a:gd name="T11" fmla="*/ 61 h 68"/>
                  <a:gd name="T12" fmla="*/ 7 w 68"/>
                  <a:gd name="T13" fmla="*/ 34 h 68"/>
                  <a:gd name="T14" fmla="*/ 34 w 68"/>
                  <a:gd name="T15" fmla="*/ 6 h 68"/>
                  <a:gd name="T16" fmla="*/ 62 w 68"/>
                  <a:gd name="T17" fmla="*/ 34 h 68"/>
                  <a:gd name="T18" fmla="*/ 34 w 68"/>
                  <a:gd name="T19" fmla="*/ 61 h 68"/>
                  <a:gd name="T20" fmla="*/ 21 w 68"/>
                  <a:gd name="T21" fmla="*/ 21 h 68"/>
                  <a:gd name="T22" fmla="*/ 47 w 68"/>
                  <a:gd name="T23" fmla="*/ 21 h 68"/>
                  <a:gd name="T24" fmla="*/ 47 w 68"/>
                  <a:gd name="T25" fmla="*/ 46 h 68"/>
                  <a:gd name="T26" fmla="*/ 21 w 68"/>
                  <a:gd name="T27" fmla="*/ 46 h 68"/>
                  <a:gd name="T28" fmla="*/ 21 w 68"/>
                  <a:gd name="T29" fmla="*/ 2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68">
                    <a:moveTo>
                      <a:pt x="34" y="0"/>
                    </a:moveTo>
                    <a:cubicBezTo>
                      <a:pt x="15" y="0"/>
                      <a:pt x="0" y="15"/>
                      <a:pt x="0" y="34"/>
                    </a:cubicBezTo>
                    <a:cubicBezTo>
                      <a:pt x="0" y="52"/>
                      <a:pt x="15" y="68"/>
                      <a:pt x="34" y="68"/>
                    </a:cubicBezTo>
                    <a:cubicBezTo>
                      <a:pt x="53" y="68"/>
                      <a:pt x="68" y="52"/>
                      <a:pt x="68" y="34"/>
                    </a:cubicBezTo>
                    <a:cubicBezTo>
                      <a:pt x="68" y="15"/>
                      <a:pt x="53" y="0"/>
                      <a:pt x="34" y="0"/>
                    </a:cubicBezTo>
                    <a:close/>
                    <a:moveTo>
                      <a:pt x="34" y="61"/>
                    </a:moveTo>
                    <a:cubicBezTo>
                      <a:pt x="19" y="61"/>
                      <a:pt x="7" y="49"/>
                      <a:pt x="7" y="34"/>
                    </a:cubicBezTo>
                    <a:cubicBezTo>
                      <a:pt x="7" y="18"/>
                      <a:pt x="19" y="6"/>
                      <a:pt x="34" y="6"/>
                    </a:cubicBezTo>
                    <a:cubicBezTo>
                      <a:pt x="49" y="6"/>
                      <a:pt x="62" y="18"/>
                      <a:pt x="62" y="34"/>
                    </a:cubicBezTo>
                    <a:cubicBezTo>
                      <a:pt x="62" y="49"/>
                      <a:pt x="49" y="61"/>
                      <a:pt x="34" y="61"/>
                    </a:cubicBezTo>
                    <a:close/>
                    <a:moveTo>
                      <a:pt x="21" y="21"/>
                    </a:moveTo>
                    <a:cubicBezTo>
                      <a:pt x="47" y="21"/>
                      <a:pt x="47" y="21"/>
                      <a:pt x="47" y="21"/>
                    </a:cubicBezTo>
                    <a:cubicBezTo>
                      <a:pt x="47" y="46"/>
                      <a:pt x="47" y="46"/>
                      <a:pt x="47" y="46"/>
                    </a:cubicBezTo>
                    <a:cubicBezTo>
                      <a:pt x="21" y="46"/>
                      <a:pt x="21" y="46"/>
                      <a:pt x="21" y="46"/>
                    </a:cubicBezTo>
                    <a:lnTo>
                      <a:pt x="21"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3" name="任意多边形 168"/>
              <p:cNvSpPr>
                <a:spLocks/>
              </p:cNvSpPr>
              <p:nvPr/>
            </p:nvSpPr>
            <p:spPr bwMode="auto">
              <a:xfrm>
                <a:off x="6575015" y="3595239"/>
                <a:ext cx="229008" cy="230965"/>
              </a:xfrm>
              <a:custGeom>
                <a:avLst/>
                <a:gdLst>
                  <a:gd name="T0" fmla="*/ 36 w 72"/>
                  <a:gd name="T1" fmla="*/ 0 h 72"/>
                  <a:gd name="T2" fmla="*/ 0 w 72"/>
                  <a:gd name="T3" fmla="*/ 36 h 72"/>
                  <a:gd name="T4" fmla="*/ 36 w 72"/>
                  <a:gd name="T5" fmla="*/ 72 h 72"/>
                  <a:gd name="T6" fmla="*/ 72 w 72"/>
                  <a:gd name="T7" fmla="*/ 36 h 72"/>
                  <a:gd name="T8" fmla="*/ 36 w 72"/>
                  <a:gd name="T9" fmla="*/ 0 h 72"/>
                  <a:gd name="T10" fmla="*/ 57 w 72"/>
                  <a:gd name="T11" fmla="*/ 31 h 72"/>
                  <a:gd name="T12" fmla="*/ 38 w 72"/>
                  <a:gd name="T13" fmla="*/ 59 h 72"/>
                  <a:gd name="T14" fmla="*/ 29 w 72"/>
                  <a:gd name="T15" fmla="*/ 55 h 72"/>
                  <a:gd name="T16" fmla="*/ 21 w 72"/>
                  <a:gd name="T17" fmla="*/ 33 h 72"/>
                  <a:gd name="T18" fmla="*/ 16 w 72"/>
                  <a:gd name="T19" fmla="*/ 35 h 72"/>
                  <a:gd name="T20" fmla="*/ 15 w 72"/>
                  <a:gd name="T21" fmla="*/ 32 h 72"/>
                  <a:gd name="T22" fmla="*/ 28 w 72"/>
                  <a:gd name="T23" fmla="*/ 23 h 72"/>
                  <a:gd name="T24" fmla="*/ 35 w 72"/>
                  <a:gd name="T25" fmla="*/ 37 h 72"/>
                  <a:gd name="T26" fmla="*/ 38 w 72"/>
                  <a:gd name="T27" fmla="*/ 46 h 72"/>
                  <a:gd name="T28" fmla="*/ 44 w 72"/>
                  <a:gd name="T29" fmla="*/ 38 h 72"/>
                  <a:gd name="T30" fmla="*/ 39 w 72"/>
                  <a:gd name="T31" fmla="*/ 32 h 72"/>
                  <a:gd name="T32" fmla="*/ 57 w 72"/>
                  <a:gd name="T33" fmla="*/ 3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 h="72">
                    <a:moveTo>
                      <a:pt x="36" y="0"/>
                    </a:moveTo>
                    <a:cubicBezTo>
                      <a:pt x="16" y="0"/>
                      <a:pt x="0" y="17"/>
                      <a:pt x="0" y="36"/>
                    </a:cubicBezTo>
                    <a:cubicBezTo>
                      <a:pt x="0" y="56"/>
                      <a:pt x="16" y="72"/>
                      <a:pt x="36" y="72"/>
                    </a:cubicBezTo>
                    <a:cubicBezTo>
                      <a:pt x="56" y="72"/>
                      <a:pt x="72" y="56"/>
                      <a:pt x="72" y="36"/>
                    </a:cubicBezTo>
                    <a:cubicBezTo>
                      <a:pt x="72" y="17"/>
                      <a:pt x="56" y="0"/>
                      <a:pt x="36" y="0"/>
                    </a:cubicBezTo>
                    <a:close/>
                    <a:moveTo>
                      <a:pt x="57" y="31"/>
                    </a:moveTo>
                    <a:cubicBezTo>
                      <a:pt x="55" y="45"/>
                      <a:pt x="42" y="56"/>
                      <a:pt x="38" y="59"/>
                    </a:cubicBezTo>
                    <a:cubicBezTo>
                      <a:pt x="34" y="61"/>
                      <a:pt x="30" y="58"/>
                      <a:pt x="29" y="55"/>
                    </a:cubicBezTo>
                    <a:cubicBezTo>
                      <a:pt x="27" y="52"/>
                      <a:pt x="22" y="35"/>
                      <a:pt x="21" y="33"/>
                    </a:cubicBezTo>
                    <a:cubicBezTo>
                      <a:pt x="20" y="32"/>
                      <a:pt x="16" y="35"/>
                      <a:pt x="16" y="35"/>
                    </a:cubicBezTo>
                    <a:cubicBezTo>
                      <a:pt x="15" y="32"/>
                      <a:pt x="15" y="32"/>
                      <a:pt x="15" y="32"/>
                    </a:cubicBezTo>
                    <a:cubicBezTo>
                      <a:pt x="15" y="32"/>
                      <a:pt x="22" y="24"/>
                      <a:pt x="28" y="23"/>
                    </a:cubicBezTo>
                    <a:cubicBezTo>
                      <a:pt x="33" y="22"/>
                      <a:pt x="33" y="32"/>
                      <a:pt x="35" y="37"/>
                    </a:cubicBezTo>
                    <a:cubicBezTo>
                      <a:pt x="36" y="43"/>
                      <a:pt x="37" y="46"/>
                      <a:pt x="38" y="46"/>
                    </a:cubicBezTo>
                    <a:cubicBezTo>
                      <a:pt x="39" y="46"/>
                      <a:pt x="42" y="43"/>
                      <a:pt x="44" y="38"/>
                    </a:cubicBezTo>
                    <a:cubicBezTo>
                      <a:pt x="47" y="34"/>
                      <a:pt x="44" y="29"/>
                      <a:pt x="39" y="32"/>
                    </a:cubicBezTo>
                    <a:cubicBezTo>
                      <a:pt x="41" y="21"/>
                      <a:pt x="60" y="18"/>
                      <a:pt x="57" y="31"/>
                    </a:cubicBezTo>
                    <a:close/>
                  </a:path>
                </a:pathLst>
              </a:custGeom>
              <a:grpFill/>
              <a:ln>
                <a:noFill/>
              </a:ln>
            </p:spPr>
            <p:txBody>
              <a:bodyPr anchor="ctr"/>
              <a:lstStyle/>
              <a:p>
                <a:pPr algn="ctr"/>
                <a:endParaRPr/>
              </a:p>
            </p:txBody>
          </p:sp>
          <p:sp>
            <p:nvSpPr>
              <p:cNvPr id="174" name="任意多边形 169"/>
              <p:cNvSpPr>
                <a:spLocks/>
              </p:cNvSpPr>
              <p:nvPr/>
            </p:nvSpPr>
            <p:spPr bwMode="auto">
              <a:xfrm>
                <a:off x="5843656" y="2888235"/>
                <a:ext cx="150715" cy="150714"/>
              </a:xfrm>
              <a:custGeom>
                <a:avLst/>
                <a:gdLst>
                  <a:gd name="T0" fmla="*/ 23 w 47"/>
                  <a:gd name="T1" fmla="*/ 0 h 47"/>
                  <a:gd name="T2" fmla="*/ 0 w 47"/>
                  <a:gd name="T3" fmla="*/ 24 h 47"/>
                  <a:gd name="T4" fmla="*/ 23 w 47"/>
                  <a:gd name="T5" fmla="*/ 47 h 47"/>
                  <a:gd name="T6" fmla="*/ 47 w 47"/>
                  <a:gd name="T7" fmla="*/ 24 h 47"/>
                  <a:gd name="T8" fmla="*/ 23 w 47"/>
                  <a:gd name="T9" fmla="*/ 0 h 47"/>
                  <a:gd name="T10" fmla="*/ 5 w 47"/>
                  <a:gd name="T11" fmla="*/ 24 h 47"/>
                  <a:gd name="T12" fmla="*/ 23 w 47"/>
                  <a:gd name="T13" fmla="*/ 6 h 47"/>
                  <a:gd name="T14" fmla="*/ 23 w 47"/>
                  <a:gd name="T15" fmla="*/ 42 h 47"/>
                  <a:gd name="T16" fmla="*/ 5 w 47"/>
                  <a:gd name="T17" fmla="*/ 2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7">
                    <a:moveTo>
                      <a:pt x="23" y="0"/>
                    </a:moveTo>
                    <a:cubicBezTo>
                      <a:pt x="10" y="0"/>
                      <a:pt x="0" y="11"/>
                      <a:pt x="0" y="24"/>
                    </a:cubicBezTo>
                    <a:cubicBezTo>
                      <a:pt x="0" y="37"/>
                      <a:pt x="10" y="47"/>
                      <a:pt x="23" y="47"/>
                    </a:cubicBezTo>
                    <a:cubicBezTo>
                      <a:pt x="36" y="47"/>
                      <a:pt x="47" y="37"/>
                      <a:pt x="47" y="24"/>
                    </a:cubicBezTo>
                    <a:cubicBezTo>
                      <a:pt x="47" y="11"/>
                      <a:pt x="36" y="0"/>
                      <a:pt x="23" y="0"/>
                    </a:cubicBezTo>
                    <a:close/>
                    <a:moveTo>
                      <a:pt x="5" y="24"/>
                    </a:moveTo>
                    <a:cubicBezTo>
                      <a:pt x="5" y="14"/>
                      <a:pt x="13" y="6"/>
                      <a:pt x="23" y="6"/>
                    </a:cubicBezTo>
                    <a:cubicBezTo>
                      <a:pt x="23" y="42"/>
                      <a:pt x="23" y="42"/>
                      <a:pt x="23" y="42"/>
                    </a:cubicBezTo>
                    <a:cubicBezTo>
                      <a:pt x="13" y="42"/>
                      <a:pt x="5" y="34"/>
                      <a:pt x="5" y="24"/>
                    </a:cubicBezTo>
                    <a:close/>
                  </a:path>
                </a:pathLst>
              </a:custGeom>
              <a:grpFill/>
              <a:ln>
                <a:noFill/>
              </a:ln>
            </p:spPr>
            <p:txBody>
              <a:bodyPr anchor="ctr"/>
              <a:lstStyle/>
              <a:p>
                <a:pPr algn="ctr"/>
                <a:endParaRPr/>
              </a:p>
            </p:txBody>
          </p:sp>
          <p:sp>
            <p:nvSpPr>
              <p:cNvPr id="175" name="任意多边形 170"/>
              <p:cNvSpPr>
                <a:spLocks/>
              </p:cNvSpPr>
              <p:nvPr/>
            </p:nvSpPr>
            <p:spPr bwMode="auto">
              <a:xfrm>
                <a:off x="5900419" y="2101389"/>
                <a:ext cx="215306" cy="199648"/>
              </a:xfrm>
              <a:custGeom>
                <a:avLst/>
                <a:gdLst>
                  <a:gd name="T0" fmla="*/ 34 w 67"/>
                  <a:gd name="T1" fmla="*/ 8 h 62"/>
                  <a:gd name="T2" fmla="*/ 23 w 67"/>
                  <a:gd name="T3" fmla="*/ 10 h 62"/>
                  <a:gd name="T4" fmla="*/ 15 w 67"/>
                  <a:gd name="T5" fmla="*/ 14 h 62"/>
                  <a:gd name="T6" fmla="*/ 8 w 67"/>
                  <a:gd name="T7" fmla="*/ 27 h 62"/>
                  <a:gd name="T8" fmla="*/ 11 w 67"/>
                  <a:gd name="T9" fmla="*/ 35 h 62"/>
                  <a:gd name="T10" fmla="*/ 17 w 67"/>
                  <a:gd name="T11" fmla="*/ 41 h 62"/>
                  <a:gd name="T12" fmla="*/ 21 w 67"/>
                  <a:gd name="T13" fmla="*/ 47 h 62"/>
                  <a:gd name="T14" fmla="*/ 21 w 67"/>
                  <a:gd name="T15" fmla="*/ 49 h 62"/>
                  <a:gd name="T16" fmla="*/ 22 w 67"/>
                  <a:gd name="T17" fmla="*/ 48 h 62"/>
                  <a:gd name="T18" fmla="*/ 28 w 67"/>
                  <a:gd name="T19" fmla="*/ 45 h 62"/>
                  <a:gd name="T20" fmla="*/ 29 w 67"/>
                  <a:gd name="T21" fmla="*/ 46 h 62"/>
                  <a:gd name="T22" fmla="*/ 34 w 67"/>
                  <a:gd name="T23" fmla="*/ 46 h 62"/>
                  <a:gd name="T24" fmla="*/ 44 w 67"/>
                  <a:gd name="T25" fmla="*/ 44 h 62"/>
                  <a:gd name="T26" fmla="*/ 52 w 67"/>
                  <a:gd name="T27" fmla="*/ 40 h 62"/>
                  <a:gd name="T28" fmla="*/ 59 w 67"/>
                  <a:gd name="T29" fmla="*/ 27 h 62"/>
                  <a:gd name="T30" fmla="*/ 52 w 67"/>
                  <a:gd name="T31" fmla="*/ 14 h 62"/>
                  <a:gd name="T32" fmla="*/ 44 w 67"/>
                  <a:gd name="T33" fmla="*/ 10 h 62"/>
                  <a:gd name="T34" fmla="*/ 34 w 67"/>
                  <a:gd name="T35" fmla="*/ 8 h 62"/>
                  <a:gd name="T36" fmla="*/ 34 w 67"/>
                  <a:gd name="T37" fmla="*/ 0 h 62"/>
                  <a:gd name="T38" fmla="*/ 34 w 67"/>
                  <a:gd name="T39" fmla="*/ 0 h 62"/>
                  <a:gd name="T40" fmla="*/ 67 w 67"/>
                  <a:gd name="T41" fmla="*/ 27 h 62"/>
                  <a:gd name="T42" fmla="*/ 34 w 67"/>
                  <a:gd name="T43" fmla="*/ 54 h 62"/>
                  <a:gd name="T44" fmla="*/ 28 w 67"/>
                  <a:gd name="T45" fmla="*/ 54 h 62"/>
                  <a:gd name="T46" fmla="*/ 4 w 67"/>
                  <a:gd name="T47" fmla="*/ 62 h 62"/>
                  <a:gd name="T48" fmla="*/ 4 w 67"/>
                  <a:gd name="T49" fmla="*/ 61 h 62"/>
                  <a:gd name="T50" fmla="*/ 13 w 67"/>
                  <a:gd name="T51" fmla="*/ 50 h 62"/>
                  <a:gd name="T52" fmla="*/ 12 w 67"/>
                  <a:gd name="T53" fmla="*/ 48 h 62"/>
                  <a:gd name="T54" fmla="*/ 0 w 67"/>
                  <a:gd name="T55" fmla="*/ 27 h 62"/>
                  <a:gd name="T56" fmla="*/ 34 w 67"/>
                  <a:gd name="T5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62">
                    <a:moveTo>
                      <a:pt x="34" y="8"/>
                    </a:moveTo>
                    <a:cubicBezTo>
                      <a:pt x="30" y="8"/>
                      <a:pt x="26" y="9"/>
                      <a:pt x="23" y="10"/>
                    </a:cubicBezTo>
                    <a:cubicBezTo>
                      <a:pt x="20" y="11"/>
                      <a:pt x="17" y="12"/>
                      <a:pt x="15" y="14"/>
                    </a:cubicBezTo>
                    <a:cubicBezTo>
                      <a:pt x="11" y="18"/>
                      <a:pt x="8" y="22"/>
                      <a:pt x="8" y="27"/>
                    </a:cubicBezTo>
                    <a:cubicBezTo>
                      <a:pt x="8" y="30"/>
                      <a:pt x="9" y="32"/>
                      <a:pt x="11" y="35"/>
                    </a:cubicBezTo>
                    <a:cubicBezTo>
                      <a:pt x="12" y="37"/>
                      <a:pt x="14" y="39"/>
                      <a:pt x="17" y="41"/>
                    </a:cubicBezTo>
                    <a:cubicBezTo>
                      <a:pt x="19" y="42"/>
                      <a:pt x="20" y="45"/>
                      <a:pt x="21" y="47"/>
                    </a:cubicBezTo>
                    <a:cubicBezTo>
                      <a:pt x="21" y="48"/>
                      <a:pt x="21" y="48"/>
                      <a:pt x="21" y="49"/>
                    </a:cubicBezTo>
                    <a:cubicBezTo>
                      <a:pt x="21" y="49"/>
                      <a:pt x="22" y="48"/>
                      <a:pt x="22" y="48"/>
                    </a:cubicBezTo>
                    <a:cubicBezTo>
                      <a:pt x="24" y="46"/>
                      <a:pt x="26" y="45"/>
                      <a:pt x="28" y="45"/>
                    </a:cubicBezTo>
                    <a:cubicBezTo>
                      <a:pt x="29" y="45"/>
                      <a:pt x="29" y="45"/>
                      <a:pt x="29" y="46"/>
                    </a:cubicBezTo>
                    <a:cubicBezTo>
                      <a:pt x="31" y="46"/>
                      <a:pt x="32" y="46"/>
                      <a:pt x="34" y="46"/>
                    </a:cubicBezTo>
                    <a:cubicBezTo>
                      <a:pt x="37" y="46"/>
                      <a:pt x="41" y="45"/>
                      <a:pt x="44" y="44"/>
                    </a:cubicBezTo>
                    <a:cubicBezTo>
                      <a:pt x="47" y="43"/>
                      <a:pt x="50" y="42"/>
                      <a:pt x="52" y="40"/>
                    </a:cubicBezTo>
                    <a:cubicBezTo>
                      <a:pt x="56" y="36"/>
                      <a:pt x="59" y="32"/>
                      <a:pt x="59" y="27"/>
                    </a:cubicBezTo>
                    <a:cubicBezTo>
                      <a:pt x="59" y="22"/>
                      <a:pt x="56" y="18"/>
                      <a:pt x="52" y="14"/>
                    </a:cubicBezTo>
                    <a:cubicBezTo>
                      <a:pt x="50" y="12"/>
                      <a:pt x="47" y="11"/>
                      <a:pt x="44" y="10"/>
                    </a:cubicBezTo>
                    <a:cubicBezTo>
                      <a:pt x="41" y="9"/>
                      <a:pt x="37" y="8"/>
                      <a:pt x="34" y="8"/>
                    </a:cubicBezTo>
                    <a:close/>
                    <a:moveTo>
                      <a:pt x="34" y="0"/>
                    </a:moveTo>
                    <a:cubicBezTo>
                      <a:pt x="34" y="0"/>
                      <a:pt x="34" y="0"/>
                      <a:pt x="34" y="0"/>
                    </a:cubicBezTo>
                    <a:cubicBezTo>
                      <a:pt x="52" y="0"/>
                      <a:pt x="67" y="12"/>
                      <a:pt x="67" y="27"/>
                    </a:cubicBezTo>
                    <a:cubicBezTo>
                      <a:pt x="67" y="42"/>
                      <a:pt x="52" y="54"/>
                      <a:pt x="34" y="54"/>
                    </a:cubicBezTo>
                    <a:cubicBezTo>
                      <a:pt x="32" y="54"/>
                      <a:pt x="30" y="54"/>
                      <a:pt x="28" y="54"/>
                    </a:cubicBezTo>
                    <a:cubicBezTo>
                      <a:pt x="21" y="61"/>
                      <a:pt x="13" y="62"/>
                      <a:pt x="4" y="62"/>
                    </a:cubicBezTo>
                    <a:cubicBezTo>
                      <a:pt x="4" y="61"/>
                      <a:pt x="4" y="61"/>
                      <a:pt x="4" y="61"/>
                    </a:cubicBezTo>
                    <a:cubicBezTo>
                      <a:pt x="9" y="59"/>
                      <a:pt x="13" y="55"/>
                      <a:pt x="13" y="50"/>
                    </a:cubicBezTo>
                    <a:cubicBezTo>
                      <a:pt x="13" y="49"/>
                      <a:pt x="13" y="49"/>
                      <a:pt x="12" y="48"/>
                    </a:cubicBezTo>
                    <a:cubicBezTo>
                      <a:pt x="5" y="43"/>
                      <a:pt x="0" y="36"/>
                      <a:pt x="0" y="27"/>
                    </a:cubicBezTo>
                    <a:cubicBezTo>
                      <a:pt x="0" y="12"/>
                      <a:pt x="15" y="0"/>
                      <a:pt x="34" y="0"/>
                    </a:cubicBezTo>
                    <a:close/>
                  </a:path>
                </a:pathLst>
              </a:custGeom>
              <a:grpFill/>
              <a:ln>
                <a:noFill/>
              </a:ln>
            </p:spPr>
            <p:txBody>
              <a:bodyPr anchor="ctr"/>
              <a:lstStyle/>
              <a:p>
                <a:pPr algn="ctr"/>
                <a:endParaRPr/>
              </a:p>
            </p:txBody>
          </p:sp>
          <p:sp>
            <p:nvSpPr>
              <p:cNvPr id="176" name="任意多边形 171"/>
              <p:cNvSpPr>
                <a:spLocks/>
              </p:cNvSpPr>
              <p:nvPr/>
            </p:nvSpPr>
            <p:spPr bwMode="auto">
              <a:xfrm>
                <a:off x="6312733" y="2886686"/>
                <a:ext cx="207477" cy="203562"/>
              </a:xfrm>
              <a:custGeom>
                <a:avLst/>
                <a:gdLst>
                  <a:gd name="T0" fmla="*/ 62 w 65"/>
                  <a:gd name="T1" fmla="*/ 36 h 64"/>
                  <a:gd name="T2" fmla="*/ 62 w 65"/>
                  <a:gd name="T3" fmla="*/ 32 h 64"/>
                  <a:gd name="T4" fmla="*/ 33 w 65"/>
                  <a:gd name="T5" fmla="*/ 3 h 64"/>
                  <a:gd name="T6" fmla="*/ 28 w 65"/>
                  <a:gd name="T7" fmla="*/ 3 h 64"/>
                  <a:gd name="T8" fmla="*/ 18 w 65"/>
                  <a:gd name="T9" fmla="*/ 0 h 64"/>
                  <a:gd name="T10" fmla="*/ 0 w 65"/>
                  <a:gd name="T11" fmla="*/ 18 h 64"/>
                  <a:gd name="T12" fmla="*/ 3 w 65"/>
                  <a:gd name="T13" fmla="*/ 28 h 64"/>
                  <a:gd name="T14" fmla="*/ 3 w 65"/>
                  <a:gd name="T15" fmla="*/ 32 h 64"/>
                  <a:gd name="T16" fmla="*/ 33 w 65"/>
                  <a:gd name="T17" fmla="*/ 62 h 64"/>
                  <a:gd name="T18" fmla="*/ 38 w 65"/>
                  <a:gd name="T19" fmla="*/ 62 h 64"/>
                  <a:gd name="T20" fmla="*/ 47 w 65"/>
                  <a:gd name="T21" fmla="*/ 64 h 64"/>
                  <a:gd name="T22" fmla="*/ 65 w 65"/>
                  <a:gd name="T23" fmla="*/ 46 h 64"/>
                  <a:gd name="T24" fmla="*/ 62 w 65"/>
                  <a:gd name="T25" fmla="*/ 36 h 64"/>
                  <a:gd name="T26" fmla="*/ 35 w 65"/>
                  <a:gd name="T27" fmla="*/ 54 h 64"/>
                  <a:gd name="T28" fmla="*/ 17 w 65"/>
                  <a:gd name="T29" fmla="*/ 49 h 64"/>
                  <a:gd name="T30" fmla="*/ 18 w 65"/>
                  <a:gd name="T31" fmla="*/ 39 h 64"/>
                  <a:gd name="T32" fmla="*/ 26 w 65"/>
                  <a:gd name="T33" fmla="*/ 45 h 64"/>
                  <a:gd name="T34" fmla="*/ 40 w 65"/>
                  <a:gd name="T35" fmla="*/ 44 h 64"/>
                  <a:gd name="T36" fmla="*/ 32 w 65"/>
                  <a:gd name="T37" fmla="*/ 36 h 64"/>
                  <a:gd name="T38" fmla="*/ 15 w 65"/>
                  <a:gd name="T39" fmla="*/ 23 h 64"/>
                  <a:gd name="T40" fmla="*/ 28 w 65"/>
                  <a:gd name="T41" fmla="*/ 10 h 64"/>
                  <a:gd name="T42" fmla="*/ 46 w 65"/>
                  <a:gd name="T43" fmla="*/ 15 h 64"/>
                  <a:gd name="T44" fmla="*/ 45 w 65"/>
                  <a:gd name="T45" fmla="*/ 24 h 64"/>
                  <a:gd name="T46" fmla="*/ 32 w 65"/>
                  <a:gd name="T47" fmla="*/ 17 h 64"/>
                  <a:gd name="T48" fmla="*/ 29 w 65"/>
                  <a:gd name="T49" fmla="*/ 27 h 64"/>
                  <a:gd name="T50" fmla="*/ 50 w 65"/>
                  <a:gd name="T51" fmla="*/ 37 h 64"/>
                  <a:gd name="T52" fmla="*/ 35 w 65"/>
                  <a:gd name="T53" fmla="*/ 5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5" h="64">
                    <a:moveTo>
                      <a:pt x="62" y="36"/>
                    </a:moveTo>
                    <a:cubicBezTo>
                      <a:pt x="62" y="35"/>
                      <a:pt x="62" y="34"/>
                      <a:pt x="62" y="32"/>
                    </a:cubicBezTo>
                    <a:cubicBezTo>
                      <a:pt x="62" y="16"/>
                      <a:pt x="49" y="3"/>
                      <a:pt x="33" y="3"/>
                    </a:cubicBezTo>
                    <a:cubicBezTo>
                      <a:pt x="31" y="3"/>
                      <a:pt x="29" y="3"/>
                      <a:pt x="28" y="3"/>
                    </a:cubicBezTo>
                    <a:cubicBezTo>
                      <a:pt x="25" y="1"/>
                      <a:pt x="22" y="0"/>
                      <a:pt x="18" y="0"/>
                    </a:cubicBezTo>
                    <a:cubicBezTo>
                      <a:pt x="8" y="0"/>
                      <a:pt x="0" y="8"/>
                      <a:pt x="0" y="18"/>
                    </a:cubicBezTo>
                    <a:cubicBezTo>
                      <a:pt x="0" y="21"/>
                      <a:pt x="1" y="25"/>
                      <a:pt x="3" y="28"/>
                    </a:cubicBezTo>
                    <a:cubicBezTo>
                      <a:pt x="3" y="29"/>
                      <a:pt x="3" y="31"/>
                      <a:pt x="3" y="32"/>
                    </a:cubicBezTo>
                    <a:cubicBezTo>
                      <a:pt x="3" y="49"/>
                      <a:pt x="16" y="62"/>
                      <a:pt x="33" y="62"/>
                    </a:cubicBezTo>
                    <a:cubicBezTo>
                      <a:pt x="34" y="62"/>
                      <a:pt x="36" y="62"/>
                      <a:pt x="38" y="62"/>
                    </a:cubicBezTo>
                    <a:cubicBezTo>
                      <a:pt x="41" y="63"/>
                      <a:pt x="44" y="64"/>
                      <a:pt x="47" y="64"/>
                    </a:cubicBezTo>
                    <a:cubicBezTo>
                      <a:pt x="57" y="64"/>
                      <a:pt x="65" y="56"/>
                      <a:pt x="65" y="46"/>
                    </a:cubicBezTo>
                    <a:cubicBezTo>
                      <a:pt x="65" y="43"/>
                      <a:pt x="64" y="39"/>
                      <a:pt x="62" y="36"/>
                    </a:cubicBezTo>
                    <a:close/>
                    <a:moveTo>
                      <a:pt x="35" y="54"/>
                    </a:moveTo>
                    <a:cubicBezTo>
                      <a:pt x="26" y="55"/>
                      <a:pt x="21" y="53"/>
                      <a:pt x="17" y="49"/>
                    </a:cubicBezTo>
                    <a:cubicBezTo>
                      <a:pt x="13" y="45"/>
                      <a:pt x="15" y="40"/>
                      <a:pt x="18" y="39"/>
                    </a:cubicBezTo>
                    <a:cubicBezTo>
                      <a:pt x="22" y="39"/>
                      <a:pt x="24" y="44"/>
                      <a:pt x="26" y="45"/>
                    </a:cubicBezTo>
                    <a:cubicBezTo>
                      <a:pt x="28" y="46"/>
                      <a:pt x="36" y="49"/>
                      <a:pt x="40" y="44"/>
                    </a:cubicBezTo>
                    <a:cubicBezTo>
                      <a:pt x="44" y="39"/>
                      <a:pt x="37" y="37"/>
                      <a:pt x="32" y="36"/>
                    </a:cubicBezTo>
                    <a:cubicBezTo>
                      <a:pt x="24" y="35"/>
                      <a:pt x="14" y="31"/>
                      <a:pt x="15" y="23"/>
                    </a:cubicBezTo>
                    <a:cubicBezTo>
                      <a:pt x="16" y="15"/>
                      <a:pt x="22" y="11"/>
                      <a:pt x="28" y="10"/>
                    </a:cubicBezTo>
                    <a:cubicBezTo>
                      <a:pt x="37" y="9"/>
                      <a:pt x="42" y="11"/>
                      <a:pt x="46" y="15"/>
                    </a:cubicBezTo>
                    <a:cubicBezTo>
                      <a:pt x="51" y="19"/>
                      <a:pt x="48" y="24"/>
                      <a:pt x="45" y="24"/>
                    </a:cubicBezTo>
                    <a:cubicBezTo>
                      <a:pt x="42" y="24"/>
                      <a:pt x="39" y="17"/>
                      <a:pt x="32" y="17"/>
                    </a:cubicBezTo>
                    <a:cubicBezTo>
                      <a:pt x="25" y="17"/>
                      <a:pt x="20" y="24"/>
                      <a:pt x="29" y="27"/>
                    </a:cubicBezTo>
                    <a:cubicBezTo>
                      <a:pt x="37" y="29"/>
                      <a:pt x="47" y="30"/>
                      <a:pt x="50" y="37"/>
                    </a:cubicBezTo>
                    <a:cubicBezTo>
                      <a:pt x="53" y="45"/>
                      <a:pt x="45" y="54"/>
                      <a:pt x="35" y="54"/>
                    </a:cubicBezTo>
                    <a:close/>
                  </a:path>
                </a:pathLst>
              </a:custGeom>
              <a:grpFill/>
              <a:ln>
                <a:noFill/>
              </a:ln>
            </p:spPr>
            <p:txBody>
              <a:bodyPr anchor="ctr"/>
              <a:lstStyle/>
              <a:p>
                <a:pPr algn="ctr"/>
                <a:endParaRPr/>
              </a:p>
            </p:txBody>
          </p:sp>
          <p:sp>
            <p:nvSpPr>
              <p:cNvPr id="177" name="任意多边形 172"/>
              <p:cNvSpPr>
                <a:spLocks/>
              </p:cNvSpPr>
              <p:nvPr/>
            </p:nvSpPr>
            <p:spPr bwMode="auto">
              <a:xfrm>
                <a:off x="5156634" y="2140536"/>
                <a:ext cx="262282" cy="281855"/>
              </a:xfrm>
              <a:custGeom>
                <a:avLst/>
                <a:gdLst>
                  <a:gd name="T0" fmla="*/ 78 w 82"/>
                  <a:gd name="T1" fmla="*/ 22 h 88"/>
                  <a:gd name="T2" fmla="*/ 50 w 82"/>
                  <a:gd name="T3" fmla="*/ 2 h 88"/>
                  <a:gd name="T4" fmla="*/ 40 w 82"/>
                  <a:gd name="T5" fmla="*/ 4 h 88"/>
                  <a:gd name="T6" fmla="*/ 3 w 82"/>
                  <a:gd name="T7" fmla="*/ 55 h 88"/>
                  <a:gd name="T8" fmla="*/ 4 w 82"/>
                  <a:gd name="T9" fmla="*/ 65 h 88"/>
                  <a:gd name="T10" fmla="*/ 32 w 82"/>
                  <a:gd name="T11" fmla="*/ 85 h 88"/>
                  <a:gd name="T12" fmla="*/ 42 w 82"/>
                  <a:gd name="T13" fmla="*/ 84 h 88"/>
                  <a:gd name="T14" fmla="*/ 80 w 82"/>
                  <a:gd name="T15" fmla="*/ 33 h 88"/>
                  <a:gd name="T16" fmla="*/ 78 w 82"/>
                  <a:gd name="T17" fmla="*/ 22 h 88"/>
                  <a:gd name="T18" fmla="*/ 54 w 82"/>
                  <a:gd name="T19" fmla="*/ 9 h 88"/>
                  <a:gd name="T20" fmla="*/ 70 w 82"/>
                  <a:gd name="T21" fmla="*/ 21 h 88"/>
                  <a:gd name="T22" fmla="*/ 68 w 82"/>
                  <a:gd name="T23" fmla="*/ 23 h 88"/>
                  <a:gd name="T24" fmla="*/ 53 w 82"/>
                  <a:gd name="T25" fmla="*/ 11 h 88"/>
                  <a:gd name="T26" fmla="*/ 54 w 82"/>
                  <a:gd name="T27" fmla="*/ 9 h 88"/>
                  <a:gd name="T28" fmla="*/ 21 w 82"/>
                  <a:gd name="T29" fmla="*/ 71 h 88"/>
                  <a:gd name="T30" fmla="*/ 20 w 82"/>
                  <a:gd name="T31" fmla="*/ 64 h 88"/>
                  <a:gd name="T32" fmla="*/ 27 w 82"/>
                  <a:gd name="T33" fmla="*/ 63 h 88"/>
                  <a:gd name="T34" fmla="*/ 28 w 82"/>
                  <a:gd name="T35" fmla="*/ 70 h 88"/>
                  <a:gd name="T36" fmla="*/ 21 w 82"/>
                  <a:gd name="T37" fmla="*/ 71 h 88"/>
                  <a:gd name="T38" fmla="*/ 45 w 82"/>
                  <a:gd name="T39" fmla="*/ 71 h 88"/>
                  <a:gd name="T40" fmla="*/ 14 w 82"/>
                  <a:gd name="T41" fmla="*/ 48 h 88"/>
                  <a:gd name="T42" fmla="*/ 43 w 82"/>
                  <a:gd name="T43" fmla="*/ 9 h 88"/>
                  <a:gd name="T44" fmla="*/ 74 w 82"/>
                  <a:gd name="T45" fmla="*/ 32 h 88"/>
                  <a:gd name="T46" fmla="*/ 45 w 82"/>
                  <a:gd name="T47" fmla="*/ 7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88">
                    <a:moveTo>
                      <a:pt x="78" y="22"/>
                    </a:moveTo>
                    <a:cubicBezTo>
                      <a:pt x="50" y="2"/>
                      <a:pt x="50" y="2"/>
                      <a:pt x="50" y="2"/>
                    </a:cubicBezTo>
                    <a:cubicBezTo>
                      <a:pt x="47" y="0"/>
                      <a:pt x="43" y="1"/>
                      <a:pt x="40" y="4"/>
                    </a:cubicBezTo>
                    <a:cubicBezTo>
                      <a:pt x="3" y="55"/>
                      <a:pt x="3" y="55"/>
                      <a:pt x="3" y="55"/>
                    </a:cubicBezTo>
                    <a:cubicBezTo>
                      <a:pt x="0" y="58"/>
                      <a:pt x="1" y="63"/>
                      <a:pt x="4" y="65"/>
                    </a:cubicBezTo>
                    <a:cubicBezTo>
                      <a:pt x="32" y="85"/>
                      <a:pt x="32" y="85"/>
                      <a:pt x="32" y="85"/>
                    </a:cubicBezTo>
                    <a:cubicBezTo>
                      <a:pt x="35" y="88"/>
                      <a:pt x="40" y="87"/>
                      <a:pt x="42" y="84"/>
                    </a:cubicBezTo>
                    <a:cubicBezTo>
                      <a:pt x="80" y="33"/>
                      <a:pt x="80" y="33"/>
                      <a:pt x="80" y="33"/>
                    </a:cubicBezTo>
                    <a:cubicBezTo>
                      <a:pt x="82" y="29"/>
                      <a:pt x="81" y="25"/>
                      <a:pt x="78" y="22"/>
                    </a:cubicBezTo>
                    <a:close/>
                    <a:moveTo>
                      <a:pt x="54" y="9"/>
                    </a:moveTo>
                    <a:cubicBezTo>
                      <a:pt x="70" y="21"/>
                      <a:pt x="70" y="21"/>
                      <a:pt x="70" y="21"/>
                    </a:cubicBezTo>
                    <a:cubicBezTo>
                      <a:pt x="68" y="23"/>
                      <a:pt x="68" y="23"/>
                      <a:pt x="68" y="23"/>
                    </a:cubicBezTo>
                    <a:cubicBezTo>
                      <a:pt x="53" y="11"/>
                      <a:pt x="53" y="11"/>
                      <a:pt x="53" y="11"/>
                    </a:cubicBezTo>
                    <a:lnTo>
                      <a:pt x="54" y="9"/>
                    </a:lnTo>
                    <a:close/>
                    <a:moveTo>
                      <a:pt x="21" y="71"/>
                    </a:moveTo>
                    <a:cubicBezTo>
                      <a:pt x="19" y="70"/>
                      <a:pt x="18" y="67"/>
                      <a:pt x="20" y="64"/>
                    </a:cubicBezTo>
                    <a:cubicBezTo>
                      <a:pt x="22" y="62"/>
                      <a:pt x="25" y="62"/>
                      <a:pt x="27" y="63"/>
                    </a:cubicBezTo>
                    <a:cubicBezTo>
                      <a:pt x="29" y="65"/>
                      <a:pt x="29" y="68"/>
                      <a:pt x="28" y="70"/>
                    </a:cubicBezTo>
                    <a:cubicBezTo>
                      <a:pt x="26" y="72"/>
                      <a:pt x="23" y="73"/>
                      <a:pt x="21" y="71"/>
                    </a:cubicBezTo>
                    <a:close/>
                    <a:moveTo>
                      <a:pt x="45" y="71"/>
                    </a:moveTo>
                    <a:cubicBezTo>
                      <a:pt x="14" y="48"/>
                      <a:pt x="14" y="48"/>
                      <a:pt x="14" y="48"/>
                    </a:cubicBezTo>
                    <a:cubicBezTo>
                      <a:pt x="43" y="9"/>
                      <a:pt x="43" y="9"/>
                      <a:pt x="43" y="9"/>
                    </a:cubicBezTo>
                    <a:cubicBezTo>
                      <a:pt x="74" y="32"/>
                      <a:pt x="74" y="32"/>
                      <a:pt x="74" y="32"/>
                    </a:cubicBezTo>
                    <a:lnTo>
                      <a:pt x="45" y="71"/>
                    </a:lnTo>
                    <a:close/>
                  </a:path>
                </a:pathLst>
              </a:custGeom>
              <a:grpFill/>
              <a:ln>
                <a:noFill/>
              </a:ln>
            </p:spPr>
            <p:txBody>
              <a:bodyPr anchor="ctr"/>
              <a:lstStyle/>
              <a:p>
                <a:pPr algn="ctr"/>
                <a:endParaRPr/>
              </a:p>
            </p:txBody>
          </p:sp>
          <p:sp>
            <p:nvSpPr>
              <p:cNvPr id="178" name="任意多边形 173"/>
              <p:cNvSpPr>
                <a:spLocks/>
              </p:cNvSpPr>
              <p:nvPr/>
            </p:nvSpPr>
            <p:spPr bwMode="auto">
              <a:xfrm>
                <a:off x="4814101" y="2956741"/>
                <a:ext cx="137013" cy="152672"/>
              </a:xfrm>
              <a:custGeom>
                <a:avLst/>
                <a:gdLst>
                  <a:gd name="T0" fmla="*/ 34 w 43"/>
                  <a:gd name="T1" fmla="*/ 15 h 48"/>
                  <a:gd name="T2" fmla="*/ 36 w 43"/>
                  <a:gd name="T3" fmla="*/ 12 h 48"/>
                  <a:gd name="T4" fmla="*/ 39 w 43"/>
                  <a:gd name="T5" fmla="*/ 7 h 48"/>
                  <a:gd name="T6" fmla="*/ 38 w 43"/>
                  <a:gd name="T7" fmla="*/ 1 h 48"/>
                  <a:gd name="T8" fmla="*/ 34 w 43"/>
                  <a:gd name="T9" fmla="*/ 0 h 48"/>
                  <a:gd name="T10" fmla="*/ 27 w 43"/>
                  <a:gd name="T11" fmla="*/ 3 h 48"/>
                  <a:gd name="T12" fmla="*/ 21 w 43"/>
                  <a:gd name="T13" fmla="*/ 14 h 48"/>
                  <a:gd name="T14" fmla="*/ 16 w 43"/>
                  <a:gd name="T15" fmla="*/ 3 h 48"/>
                  <a:gd name="T16" fmla="*/ 10 w 43"/>
                  <a:gd name="T17" fmla="*/ 1 h 48"/>
                  <a:gd name="T18" fmla="*/ 6 w 43"/>
                  <a:gd name="T19" fmla="*/ 3 h 48"/>
                  <a:gd name="T20" fmla="*/ 7 w 43"/>
                  <a:gd name="T21" fmla="*/ 12 h 48"/>
                  <a:gd name="T22" fmla="*/ 10 w 43"/>
                  <a:gd name="T23" fmla="*/ 15 h 48"/>
                  <a:gd name="T24" fmla="*/ 0 w 43"/>
                  <a:gd name="T25" fmla="*/ 15 h 48"/>
                  <a:gd name="T26" fmla="*/ 0 w 43"/>
                  <a:gd name="T27" fmla="*/ 27 h 48"/>
                  <a:gd name="T28" fmla="*/ 3 w 43"/>
                  <a:gd name="T29" fmla="*/ 27 h 48"/>
                  <a:gd name="T30" fmla="*/ 3 w 43"/>
                  <a:gd name="T31" fmla="*/ 48 h 48"/>
                  <a:gd name="T32" fmla="*/ 40 w 43"/>
                  <a:gd name="T33" fmla="*/ 48 h 48"/>
                  <a:gd name="T34" fmla="*/ 40 w 43"/>
                  <a:gd name="T35" fmla="*/ 27 h 48"/>
                  <a:gd name="T36" fmla="*/ 43 w 43"/>
                  <a:gd name="T37" fmla="*/ 27 h 48"/>
                  <a:gd name="T38" fmla="*/ 43 w 43"/>
                  <a:gd name="T39" fmla="*/ 15 h 48"/>
                  <a:gd name="T40" fmla="*/ 34 w 43"/>
                  <a:gd name="T41" fmla="*/ 15 h 48"/>
                  <a:gd name="T42" fmla="*/ 29 w 43"/>
                  <a:gd name="T43" fmla="*/ 5 h 48"/>
                  <a:gd name="T44" fmla="*/ 34 w 43"/>
                  <a:gd name="T45" fmla="*/ 3 h 48"/>
                  <a:gd name="T46" fmla="*/ 35 w 43"/>
                  <a:gd name="T47" fmla="*/ 4 h 48"/>
                  <a:gd name="T48" fmla="*/ 34 w 43"/>
                  <a:gd name="T49" fmla="*/ 10 h 48"/>
                  <a:gd name="T50" fmla="*/ 27 w 43"/>
                  <a:gd name="T51" fmla="*/ 15 h 48"/>
                  <a:gd name="T52" fmla="*/ 24 w 43"/>
                  <a:gd name="T53" fmla="*/ 15 h 48"/>
                  <a:gd name="T54" fmla="*/ 29 w 43"/>
                  <a:gd name="T55" fmla="*/ 5 h 48"/>
                  <a:gd name="T56" fmla="*/ 8 w 43"/>
                  <a:gd name="T57" fmla="*/ 7 h 48"/>
                  <a:gd name="T58" fmla="*/ 9 w 43"/>
                  <a:gd name="T59" fmla="*/ 5 h 48"/>
                  <a:gd name="T60" fmla="*/ 10 w 43"/>
                  <a:gd name="T61" fmla="*/ 4 h 48"/>
                  <a:gd name="T62" fmla="*/ 10 w 43"/>
                  <a:gd name="T63" fmla="*/ 4 h 48"/>
                  <a:gd name="T64" fmla="*/ 13 w 43"/>
                  <a:gd name="T65" fmla="*/ 6 h 48"/>
                  <a:gd name="T66" fmla="*/ 17 w 43"/>
                  <a:gd name="T67" fmla="*/ 13 h 48"/>
                  <a:gd name="T68" fmla="*/ 17 w 43"/>
                  <a:gd name="T69" fmla="*/ 13 h 48"/>
                  <a:gd name="T70" fmla="*/ 17 w 43"/>
                  <a:gd name="T71" fmla="*/ 13 h 48"/>
                  <a:gd name="T72" fmla="*/ 9 w 43"/>
                  <a:gd name="T73" fmla="*/ 10 h 48"/>
                  <a:gd name="T74" fmla="*/ 8 w 43"/>
                  <a:gd name="T75" fmla="*/ 7 h 48"/>
                  <a:gd name="T76" fmla="*/ 18 w 43"/>
                  <a:gd name="T77" fmla="*/ 45 h 48"/>
                  <a:gd name="T78" fmla="*/ 6 w 43"/>
                  <a:gd name="T79" fmla="*/ 45 h 48"/>
                  <a:gd name="T80" fmla="*/ 6 w 43"/>
                  <a:gd name="T81" fmla="*/ 25 h 48"/>
                  <a:gd name="T82" fmla="*/ 18 w 43"/>
                  <a:gd name="T83" fmla="*/ 25 h 48"/>
                  <a:gd name="T84" fmla="*/ 18 w 43"/>
                  <a:gd name="T85" fmla="*/ 45 h 48"/>
                  <a:gd name="T86" fmla="*/ 18 w 43"/>
                  <a:gd name="T87" fmla="*/ 24 h 48"/>
                  <a:gd name="T88" fmla="*/ 3 w 43"/>
                  <a:gd name="T89" fmla="*/ 24 h 48"/>
                  <a:gd name="T90" fmla="*/ 3 w 43"/>
                  <a:gd name="T91" fmla="*/ 18 h 48"/>
                  <a:gd name="T92" fmla="*/ 18 w 43"/>
                  <a:gd name="T93" fmla="*/ 18 h 48"/>
                  <a:gd name="T94" fmla="*/ 18 w 43"/>
                  <a:gd name="T95" fmla="*/ 24 h 48"/>
                  <a:gd name="T96" fmla="*/ 37 w 43"/>
                  <a:gd name="T97" fmla="*/ 45 h 48"/>
                  <a:gd name="T98" fmla="*/ 25 w 43"/>
                  <a:gd name="T99" fmla="*/ 45 h 48"/>
                  <a:gd name="T100" fmla="*/ 25 w 43"/>
                  <a:gd name="T101" fmla="*/ 25 h 48"/>
                  <a:gd name="T102" fmla="*/ 37 w 43"/>
                  <a:gd name="T103" fmla="*/ 25 h 48"/>
                  <a:gd name="T104" fmla="*/ 37 w 43"/>
                  <a:gd name="T105" fmla="*/ 45 h 48"/>
                  <a:gd name="T106" fmla="*/ 40 w 43"/>
                  <a:gd name="T107" fmla="*/ 24 h 48"/>
                  <a:gd name="T108" fmla="*/ 25 w 43"/>
                  <a:gd name="T109" fmla="*/ 24 h 48"/>
                  <a:gd name="T110" fmla="*/ 25 w 43"/>
                  <a:gd name="T111" fmla="*/ 18 h 48"/>
                  <a:gd name="T112" fmla="*/ 40 w 43"/>
                  <a:gd name="T113" fmla="*/ 18 h 48"/>
                  <a:gd name="T114" fmla="*/ 40 w 43"/>
                  <a:gd name="T115"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3" h="48">
                    <a:moveTo>
                      <a:pt x="34" y="15"/>
                    </a:moveTo>
                    <a:cubicBezTo>
                      <a:pt x="35" y="14"/>
                      <a:pt x="36" y="13"/>
                      <a:pt x="36" y="12"/>
                    </a:cubicBezTo>
                    <a:cubicBezTo>
                      <a:pt x="38" y="11"/>
                      <a:pt x="39" y="9"/>
                      <a:pt x="39" y="7"/>
                    </a:cubicBezTo>
                    <a:cubicBezTo>
                      <a:pt x="40" y="5"/>
                      <a:pt x="39" y="3"/>
                      <a:pt x="38" y="1"/>
                    </a:cubicBezTo>
                    <a:cubicBezTo>
                      <a:pt x="37" y="0"/>
                      <a:pt x="35" y="0"/>
                      <a:pt x="34" y="0"/>
                    </a:cubicBezTo>
                    <a:cubicBezTo>
                      <a:pt x="31" y="0"/>
                      <a:pt x="29" y="1"/>
                      <a:pt x="27" y="3"/>
                    </a:cubicBezTo>
                    <a:cubicBezTo>
                      <a:pt x="24" y="6"/>
                      <a:pt x="22" y="10"/>
                      <a:pt x="21" y="14"/>
                    </a:cubicBezTo>
                    <a:cubicBezTo>
                      <a:pt x="20" y="10"/>
                      <a:pt x="19" y="6"/>
                      <a:pt x="16" y="3"/>
                    </a:cubicBezTo>
                    <a:cubicBezTo>
                      <a:pt x="14" y="2"/>
                      <a:pt x="12" y="1"/>
                      <a:pt x="10" y="1"/>
                    </a:cubicBezTo>
                    <a:cubicBezTo>
                      <a:pt x="9" y="1"/>
                      <a:pt x="7" y="1"/>
                      <a:pt x="6" y="3"/>
                    </a:cubicBezTo>
                    <a:cubicBezTo>
                      <a:pt x="4" y="5"/>
                      <a:pt x="4" y="9"/>
                      <a:pt x="7" y="12"/>
                    </a:cubicBezTo>
                    <a:cubicBezTo>
                      <a:pt x="8" y="13"/>
                      <a:pt x="9" y="14"/>
                      <a:pt x="10" y="15"/>
                    </a:cubicBezTo>
                    <a:cubicBezTo>
                      <a:pt x="0" y="15"/>
                      <a:pt x="0" y="15"/>
                      <a:pt x="0" y="15"/>
                    </a:cubicBezTo>
                    <a:cubicBezTo>
                      <a:pt x="0" y="27"/>
                      <a:pt x="0" y="27"/>
                      <a:pt x="0" y="27"/>
                    </a:cubicBezTo>
                    <a:cubicBezTo>
                      <a:pt x="3" y="27"/>
                      <a:pt x="3" y="27"/>
                      <a:pt x="3" y="27"/>
                    </a:cubicBezTo>
                    <a:cubicBezTo>
                      <a:pt x="3" y="48"/>
                      <a:pt x="3" y="48"/>
                      <a:pt x="3" y="48"/>
                    </a:cubicBezTo>
                    <a:cubicBezTo>
                      <a:pt x="40" y="48"/>
                      <a:pt x="40" y="48"/>
                      <a:pt x="40" y="48"/>
                    </a:cubicBezTo>
                    <a:cubicBezTo>
                      <a:pt x="40" y="27"/>
                      <a:pt x="40" y="27"/>
                      <a:pt x="40" y="27"/>
                    </a:cubicBezTo>
                    <a:cubicBezTo>
                      <a:pt x="43" y="27"/>
                      <a:pt x="43" y="27"/>
                      <a:pt x="43" y="27"/>
                    </a:cubicBezTo>
                    <a:cubicBezTo>
                      <a:pt x="43" y="15"/>
                      <a:pt x="43" y="15"/>
                      <a:pt x="43" y="15"/>
                    </a:cubicBezTo>
                    <a:lnTo>
                      <a:pt x="34" y="15"/>
                    </a:lnTo>
                    <a:close/>
                    <a:moveTo>
                      <a:pt x="29" y="5"/>
                    </a:moveTo>
                    <a:cubicBezTo>
                      <a:pt x="31" y="4"/>
                      <a:pt x="32" y="3"/>
                      <a:pt x="34" y="3"/>
                    </a:cubicBezTo>
                    <a:cubicBezTo>
                      <a:pt x="34" y="3"/>
                      <a:pt x="35" y="3"/>
                      <a:pt x="35" y="4"/>
                    </a:cubicBezTo>
                    <a:cubicBezTo>
                      <a:pt x="37" y="5"/>
                      <a:pt x="36" y="8"/>
                      <a:pt x="34" y="10"/>
                    </a:cubicBezTo>
                    <a:cubicBezTo>
                      <a:pt x="32" y="12"/>
                      <a:pt x="29" y="14"/>
                      <a:pt x="27" y="15"/>
                    </a:cubicBezTo>
                    <a:cubicBezTo>
                      <a:pt x="24" y="15"/>
                      <a:pt x="24" y="15"/>
                      <a:pt x="24" y="15"/>
                    </a:cubicBezTo>
                    <a:cubicBezTo>
                      <a:pt x="25" y="12"/>
                      <a:pt x="27" y="8"/>
                      <a:pt x="29" y="5"/>
                    </a:cubicBezTo>
                    <a:close/>
                    <a:moveTo>
                      <a:pt x="8" y="7"/>
                    </a:moveTo>
                    <a:cubicBezTo>
                      <a:pt x="8" y="6"/>
                      <a:pt x="8" y="6"/>
                      <a:pt x="9" y="5"/>
                    </a:cubicBezTo>
                    <a:cubicBezTo>
                      <a:pt x="9" y="5"/>
                      <a:pt x="10" y="4"/>
                      <a:pt x="10" y="4"/>
                    </a:cubicBezTo>
                    <a:cubicBezTo>
                      <a:pt x="10" y="4"/>
                      <a:pt x="10" y="4"/>
                      <a:pt x="10" y="4"/>
                    </a:cubicBezTo>
                    <a:cubicBezTo>
                      <a:pt x="11" y="4"/>
                      <a:pt x="12" y="5"/>
                      <a:pt x="13" y="6"/>
                    </a:cubicBezTo>
                    <a:cubicBezTo>
                      <a:pt x="15" y="7"/>
                      <a:pt x="16" y="10"/>
                      <a:pt x="17" y="13"/>
                    </a:cubicBezTo>
                    <a:cubicBezTo>
                      <a:pt x="17" y="13"/>
                      <a:pt x="17" y="13"/>
                      <a:pt x="17" y="13"/>
                    </a:cubicBezTo>
                    <a:cubicBezTo>
                      <a:pt x="17" y="13"/>
                      <a:pt x="17" y="13"/>
                      <a:pt x="17" y="13"/>
                    </a:cubicBezTo>
                    <a:cubicBezTo>
                      <a:pt x="14" y="13"/>
                      <a:pt x="11" y="11"/>
                      <a:pt x="9" y="10"/>
                    </a:cubicBezTo>
                    <a:cubicBezTo>
                      <a:pt x="9" y="9"/>
                      <a:pt x="8" y="8"/>
                      <a:pt x="8" y="7"/>
                    </a:cubicBezTo>
                    <a:close/>
                    <a:moveTo>
                      <a:pt x="18" y="45"/>
                    </a:moveTo>
                    <a:cubicBezTo>
                      <a:pt x="6" y="45"/>
                      <a:pt x="6" y="45"/>
                      <a:pt x="6" y="45"/>
                    </a:cubicBezTo>
                    <a:cubicBezTo>
                      <a:pt x="6" y="25"/>
                      <a:pt x="6" y="25"/>
                      <a:pt x="6" y="25"/>
                    </a:cubicBezTo>
                    <a:cubicBezTo>
                      <a:pt x="18" y="25"/>
                      <a:pt x="18" y="25"/>
                      <a:pt x="18" y="25"/>
                    </a:cubicBezTo>
                    <a:lnTo>
                      <a:pt x="18" y="45"/>
                    </a:lnTo>
                    <a:close/>
                    <a:moveTo>
                      <a:pt x="18" y="24"/>
                    </a:moveTo>
                    <a:cubicBezTo>
                      <a:pt x="3" y="24"/>
                      <a:pt x="3" y="24"/>
                      <a:pt x="3" y="24"/>
                    </a:cubicBezTo>
                    <a:cubicBezTo>
                      <a:pt x="3" y="18"/>
                      <a:pt x="3" y="18"/>
                      <a:pt x="3" y="18"/>
                    </a:cubicBezTo>
                    <a:cubicBezTo>
                      <a:pt x="18" y="18"/>
                      <a:pt x="18" y="18"/>
                      <a:pt x="18" y="18"/>
                    </a:cubicBezTo>
                    <a:lnTo>
                      <a:pt x="18" y="24"/>
                    </a:lnTo>
                    <a:close/>
                    <a:moveTo>
                      <a:pt x="37" y="45"/>
                    </a:moveTo>
                    <a:cubicBezTo>
                      <a:pt x="25" y="45"/>
                      <a:pt x="25" y="45"/>
                      <a:pt x="25" y="45"/>
                    </a:cubicBezTo>
                    <a:cubicBezTo>
                      <a:pt x="25" y="25"/>
                      <a:pt x="25" y="25"/>
                      <a:pt x="25" y="25"/>
                    </a:cubicBezTo>
                    <a:cubicBezTo>
                      <a:pt x="37" y="25"/>
                      <a:pt x="37" y="25"/>
                      <a:pt x="37" y="25"/>
                    </a:cubicBezTo>
                    <a:lnTo>
                      <a:pt x="37" y="45"/>
                    </a:lnTo>
                    <a:close/>
                    <a:moveTo>
                      <a:pt x="40" y="24"/>
                    </a:moveTo>
                    <a:cubicBezTo>
                      <a:pt x="25" y="24"/>
                      <a:pt x="25" y="24"/>
                      <a:pt x="25" y="24"/>
                    </a:cubicBezTo>
                    <a:cubicBezTo>
                      <a:pt x="25" y="18"/>
                      <a:pt x="25" y="18"/>
                      <a:pt x="25" y="18"/>
                    </a:cubicBezTo>
                    <a:cubicBezTo>
                      <a:pt x="40" y="18"/>
                      <a:pt x="40" y="18"/>
                      <a:pt x="40" y="18"/>
                    </a:cubicBezTo>
                    <a:lnTo>
                      <a:pt x="40" y="24"/>
                    </a:lnTo>
                    <a:close/>
                  </a:path>
                </a:pathLst>
              </a:custGeom>
              <a:grpFill/>
              <a:ln>
                <a:noFill/>
              </a:ln>
            </p:spPr>
            <p:txBody>
              <a:bodyPr anchor="ctr"/>
              <a:lstStyle/>
              <a:p>
                <a:pPr algn="ctr"/>
                <a:endParaRPr/>
              </a:p>
            </p:txBody>
          </p:sp>
          <p:sp>
            <p:nvSpPr>
              <p:cNvPr id="179" name="任意多边形 174"/>
              <p:cNvSpPr>
                <a:spLocks/>
              </p:cNvSpPr>
              <p:nvPr/>
            </p:nvSpPr>
            <p:spPr bwMode="auto">
              <a:xfrm>
                <a:off x="5646087" y="3307798"/>
                <a:ext cx="227050" cy="199648"/>
              </a:xfrm>
              <a:custGeom>
                <a:avLst/>
                <a:gdLst>
                  <a:gd name="T0" fmla="*/ 76 w 116"/>
                  <a:gd name="T1" fmla="*/ 15 h 102"/>
                  <a:gd name="T2" fmla="*/ 40 w 116"/>
                  <a:gd name="T3" fmla="*/ 0 h 102"/>
                  <a:gd name="T4" fmla="*/ 0 w 116"/>
                  <a:gd name="T5" fmla="*/ 15 h 102"/>
                  <a:gd name="T6" fmla="*/ 0 w 116"/>
                  <a:gd name="T7" fmla="*/ 102 h 102"/>
                  <a:gd name="T8" fmla="*/ 40 w 116"/>
                  <a:gd name="T9" fmla="*/ 87 h 102"/>
                  <a:gd name="T10" fmla="*/ 76 w 116"/>
                  <a:gd name="T11" fmla="*/ 102 h 102"/>
                  <a:gd name="T12" fmla="*/ 116 w 116"/>
                  <a:gd name="T13" fmla="*/ 87 h 102"/>
                  <a:gd name="T14" fmla="*/ 116 w 116"/>
                  <a:gd name="T15" fmla="*/ 0 h 102"/>
                  <a:gd name="T16" fmla="*/ 76 w 116"/>
                  <a:gd name="T17" fmla="*/ 15 h 102"/>
                  <a:gd name="T18" fmla="*/ 44 w 116"/>
                  <a:gd name="T19" fmla="*/ 9 h 102"/>
                  <a:gd name="T20" fmla="*/ 73 w 116"/>
                  <a:gd name="T21" fmla="*/ 22 h 102"/>
                  <a:gd name="T22" fmla="*/ 73 w 116"/>
                  <a:gd name="T23" fmla="*/ 92 h 102"/>
                  <a:gd name="T24" fmla="*/ 44 w 116"/>
                  <a:gd name="T25" fmla="*/ 80 h 102"/>
                  <a:gd name="T26" fmla="*/ 44 w 116"/>
                  <a:gd name="T27" fmla="*/ 9 h 102"/>
                  <a:gd name="T28" fmla="*/ 8 w 116"/>
                  <a:gd name="T29" fmla="*/ 20 h 102"/>
                  <a:gd name="T30" fmla="*/ 37 w 116"/>
                  <a:gd name="T31" fmla="*/ 9 h 102"/>
                  <a:gd name="T32" fmla="*/ 37 w 116"/>
                  <a:gd name="T33" fmla="*/ 80 h 102"/>
                  <a:gd name="T34" fmla="*/ 8 w 116"/>
                  <a:gd name="T35" fmla="*/ 92 h 102"/>
                  <a:gd name="T36" fmla="*/ 8 w 116"/>
                  <a:gd name="T37" fmla="*/ 20 h 102"/>
                  <a:gd name="T38" fmla="*/ 109 w 116"/>
                  <a:gd name="T39" fmla="*/ 82 h 102"/>
                  <a:gd name="T40" fmla="*/ 80 w 116"/>
                  <a:gd name="T41" fmla="*/ 92 h 102"/>
                  <a:gd name="T42" fmla="*/ 80 w 116"/>
                  <a:gd name="T43" fmla="*/ 22 h 102"/>
                  <a:gd name="T44" fmla="*/ 109 w 116"/>
                  <a:gd name="T45" fmla="*/ 10 h 102"/>
                  <a:gd name="T46" fmla="*/ 109 w 116"/>
                  <a:gd name="T47" fmla="*/ 8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6" h="102">
                    <a:moveTo>
                      <a:pt x="76" y="15"/>
                    </a:moveTo>
                    <a:lnTo>
                      <a:pt x="40" y="0"/>
                    </a:lnTo>
                    <a:lnTo>
                      <a:pt x="0" y="15"/>
                    </a:lnTo>
                    <a:lnTo>
                      <a:pt x="0" y="102"/>
                    </a:lnTo>
                    <a:lnTo>
                      <a:pt x="40" y="87"/>
                    </a:lnTo>
                    <a:lnTo>
                      <a:pt x="76" y="102"/>
                    </a:lnTo>
                    <a:lnTo>
                      <a:pt x="116" y="87"/>
                    </a:lnTo>
                    <a:lnTo>
                      <a:pt x="116" y="0"/>
                    </a:lnTo>
                    <a:lnTo>
                      <a:pt x="76" y="15"/>
                    </a:lnTo>
                    <a:close/>
                    <a:moveTo>
                      <a:pt x="44" y="9"/>
                    </a:moveTo>
                    <a:lnTo>
                      <a:pt x="73" y="22"/>
                    </a:lnTo>
                    <a:lnTo>
                      <a:pt x="73" y="92"/>
                    </a:lnTo>
                    <a:lnTo>
                      <a:pt x="44" y="80"/>
                    </a:lnTo>
                    <a:lnTo>
                      <a:pt x="44" y="9"/>
                    </a:lnTo>
                    <a:close/>
                    <a:moveTo>
                      <a:pt x="8" y="20"/>
                    </a:moveTo>
                    <a:lnTo>
                      <a:pt x="37" y="9"/>
                    </a:lnTo>
                    <a:lnTo>
                      <a:pt x="37" y="80"/>
                    </a:lnTo>
                    <a:lnTo>
                      <a:pt x="8" y="92"/>
                    </a:lnTo>
                    <a:lnTo>
                      <a:pt x="8" y="20"/>
                    </a:lnTo>
                    <a:close/>
                    <a:moveTo>
                      <a:pt x="109" y="82"/>
                    </a:moveTo>
                    <a:lnTo>
                      <a:pt x="80" y="92"/>
                    </a:lnTo>
                    <a:lnTo>
                      <a:pt x="80" y="22"/>
                    </a:lnTo>
                    <a:lnTo>
                      <a:pt x="109" y="10"/>
                    </a:lnTo>
                    <a:lnTo>
                      <a:pt x="109" y="82"/>
                    </a:lnTo>
                    <a:close/>
                  </a:path>
                </a:pathLst>
              </a:custGeom>
              <a:grpFill/>
              <a:ln>
                <a:noFill/>
              </a:ln>
            </p:spPr>
            <p:txBody>
              <a:bodyPr anchor="ctr"/>
              <a:lstStyle/>
              <a:p>
                <a:pPr algn="ctr"/>
                <a:endParaRPr/>
              </a:p>
            </p:txBody>
          </p:sp>
        </p:grpSp>
        <p:grpSp>
          <p:nvGrpSpPr>
            <p:cNvPr id="19" name="组合 18"/>
            <p:cNvGrpSpPr/>
            <p:nvPr/>
          </p:nvGrpSpPr>
          <p:grpSpPr>
            <a:xfrm>
              <a:off x="6880852" y="1289061"/>
              <a:ext cx="3916753" cy="4537754"/>
              <a:chOff x="6868614" y="762985"/>
              <a:chExt cx="5222153" cy="6050102"/>
            </a:xfrm>
            <a:solidFill>
              <a:schemeClr val="tx2"/>
            </a:solidFill>
          </p:grpSpPr>
          <p:sp>
            <p:nvSpPr>
              <p:cNvPr id="20" name="任意多边形 15"/>
              <p:cNvSpPr>
                <a:spLocks/>
              </p:cNvSpPr>
              <p:nvPr/>
            </p:nvSpPr>
            <p:spPr bwMode="auto">
              <a:xfrm>
                <a:off x="11738448" y="4076742"/>
                <a:ext cx="342533" cy="319044"/>
              </a:xfrm>
              <a:custGeom>
                <a:avLst/>
                <a:gdLst>
                  <a:gd name="T0" fmla="*/ 53 w 107"/>
                  <a:gd name="T1" fmla="*/ 13 h 100"/>
                  <a:gd name="T2" fmla="*/ 37 w 107"/>
                  <a:gd name="T3" fmla="*/ 16 h 100"/>
                  <a:gd name="T4" fmla="*/ 24 w 107"/>
                  <a:gd name="T5" fmla="*/ 23 h 100"/>
                  <a:gd name="T6" fmla="*/ 13 w 107"/>
                  <a:gd name="T7" fmla="*/ 43 h 100"/>
                  <a:gd name="T8" fmla="*/ 17 w 107"/>
                  <a:gd name="T9" fmla="*/ 55 h 100"/>
                  <a:gd name="T10" fmla="*/ 27 w 107"/>
                  <a:gd name="T11" fmla="*/ 66 h 100"/>
                  <a:gd name="T12" fmla="*/ 33 w 107"/>
                  <a:gd name="T13" fmla="*/ 75 h 100"/>
                  <a:gd name="T14" fmla="*/ 33 w 107"/>
                  <a:gd name="T15" fmla="*/ 79 h 100"/>
                  <a:gd name="T16" fmla="*/ 36 w 107"/>
                  <a:gd name="T17" fmla="*/ 77 h 100"/>
                  <a:gd name="T18" fmla="*/ 45 w 107"/>
                  <a:gd name="T19" fmla="*/ 73 h 100"/>
                  <a:gd name="T20" fmla="*/ 47 w 107"/>
                  <a:gd name="T21" fmla="*/ 73 h 100"/>
                  <a:gd name="T22" fmla="*/ 53 w 107"/>
                  <a:gd name="T23" fmla="*/ 73 h 100"/>
                  <a:gd name="T24" fmla="*/ 70 w 107"/>
                  <a:gd name="T25" fmla="*/ 71 h 100"/>
                  <a:gd name="T26" fmla="*/ 83 w 107"/>
                  <a:gd name="T27" fmla="*/ 64 h 100"/>
                  <a:gd name="T28" fmla="*/ 93 w 107"/>
                  <a:gd name="T29" fmla="*/ 43 h 100"/>
                  <a:gd name="T30" fmla="*/ 83 w 107"/>
                  <a:gd name="T31" fmla="*/ 23 h 100"/>
                  <a:gd name="T32" fmla="*/ 70 w 107"/>
                  <a:gd name="T33" fmla="*/ 16 h 100"/>
                  <a:gd name="T34" fmla="*/ 53 w 107"/>
                  <a:gd name="T35" fmla="*/ 13 h 100"/>
                  <a:gd name="T36" fmla="*/ 53 w 107"/>
                  <a:gd name="T37" fmla="*/ 0 h 100"/>
                  <a:gd name="T38" fmla="*/ 53 w 107"/>
                  <a:gd name="T39" fmla="*/ 0 h 100"/>
                  <a:gd name="T40" fmla="*/ 107 w 107"/>
                  <a:gd name="T41" fmla="*/ 43 h 100"/>
                  <a:gd name="T42" fmla="*/ 53 w 107"/>
                  <a:gd name="T43" fmla="*/ 87 h 100"/>
                  <a:gd name="T44" fmla="*/ 45 w 107"/>
                  <a:gd name="T45" fmla="*/ 86 h 100"/>
                  <a:gd name="T46" fmla="*/ 7 w 107"/>
                  <a:gd name="T47" fmla="*/ 100 h 100"/>
                  <a:gd name="T48" fmla="*/ 7 w 107"/>
                  <a:gd name="T49" fmla="*/ 97 h 100"/>
                  <a:gd name="T50" fmla="*/ 20 w 107"/>
                  <a:gd name="T51" fmla="*/ 80 h 100"/>
                  <a:gd name="T52" fmla="*/ 20 w 107"/>
                  <a:gd name="T53" fmla="*/ 77 h 100"/>
                  <a:gd name="T54" fmla="*/ 0 w 107"/>
                  <a:gd name="T55" fmla="*/ 43 h 100"/>
                  <a:gd name="T56" fmla="*/ 53 w 107"/>
                  <a:gd name="T5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7" h="100">
                    <a:moveTo>
                      <a:pt x="53" y="13"/>
                    </a:moveTo>
                    <a:cubicBezTo>
                      <a:pt x="48" y="13"/>
                      <a:pt x="42" y="14"/>
                      <a:pt x="37" y="16"/>
                    </a:cubicBezTo>
                    <a:cubicBezTo>
                      <a:pt x="32" y="18"/>
                      <a:pt x="28" y="20"/>
                      <a:pt x="24" y="23"/>
                    </a:cubicBezTo>
                    <a:cubicBezTo>
                      <a:pt x="17" y="29"/>
                      <a:pt x="13" y="36"/>
                      <a:pt x="13" y="43"/>
                    </a:cubicBezTo>
                    <a:cubicBezTo>
                      <a:pt x="13" y="48"/>
                      <a:pt x="14" y="52"/>
                      <a:pt x="17" y="55"/>
                    </a:cubicBezTo>
                    <a:cubicBezTo>
                      <a:pt x="19" y="59"/>
                      <a:pt x="23" y="63"/>
                      <a:pt x="27" y="66"/>
                    </a:cubicBezTo>
                    <a:cubicBezTo>
                      <a:pt x="30" y="68"/>
                      <a:pt x="32" y="71"/>
                      <a:pt x="33" y="75"/>
                    </a:cubicBezTo>
                    <a:cubicBezTo>
                      <a:pt x="33" y="76"/>
                      <a:pt x="33" y="78"/>
                      <a:pt x="33" y="79"/>
                    </a:cubicBezTo>
                    <a:cubicBezTo>
                      <a:pt x="34" y="78"/>
                      <a:pt x="35" y="78"/>
                      <a:pt x="36" y="77"/>
                    </a:cubicBezTo>
                    <a:cubicBezTo>
                      <a:pt x="38" y="74"/>
                      <a:pt x="42" y="73"/>
                      <a:pt x="45" y="73"/>
                    </a:cubicBezTo>
                    <a:cubicBezTo>
                      <a:pt x="46" y="73"/>
                      <a:pt x="46" y="73"/>
                      <a:pt x="47" y="73"/>
                    </a:cubicBezTo>
                    <a:cubicBezTo>
                      <a:pt x="49" y="73"/>
                      <a:pt x="51" y="73"/>
                      <a:pt x="53" y="73"/>
                    </a:cubicBezTo>
                    <a:cubicBezTo>
                      <a:pt x="59" y="73"/>
                      <a:pt x="65" y="73"/>
                      <a:pt x="70" y="71"/>
                    </a:cubicBezTo>
                    <a:cubicBezTo>
                      <a:pt x="75" y="69"/>
                      <a:pt x="79" y="67"/>
                      <a:pt x="83" y="64"/>
                    </a:cubicBezTo>
                    <a:cubicBezTo>
                      <a:pt x="90" y="58"/>
                      <a:pt x="93" y="51"/>
                      <a:pt x="93" y="43"/>
                    </a:cubicBezTo>
                    <a:cubicBezTo>
                      <a:pt x="93" y="36"/>
                      <a:pt x="90" y="29"/>
                      <a:pt x="83" y="23"/>
                    </a:cubicBezTo>
                    <a:cubicBezTo>
                      <a:pt x="79" y="20"/>
                      <a:pt x="75" y="18"/>
                      <a:pt x="70" y="16"/>
                    </a:cubicBezTo>
                    <a:cubicBezTo>
                      <a:pt x="65" y="14"/>
                      <a:pt x="59" y="13"/>
                      <a:pt x="53" y="13"/>
                    </a:cubicBezTo>
                    <a:close/>
                    <a:moveTo>
                      <a:pt x="53" y="0"/>
                    </a:moveTo>
                    <a:cubicBezTo>
                      <a:pt x="53" y="0"/>
                      <a:pt x="53" y="0"/>
                      <a:pt x="53" y="0"/>
                    </a:cubicBezTo>
                    <a:cubicBezTo>
                      <a:pt x="83" y="0"/>
                      <a:pt x="107" y="19"/>
                      <a:pt x="107" y="43"/>
                    </a:cubicBezTo>
                    <a:cubicBezTo>
                      <a:pt x="107" y="67"/>
                      <a:pt x="83" y="87"/>
                      <a:pt x="53" y="87"/>
                    </a:cubicBezTo>
                    <a:cubicBezTo>
                      <a:pt x="51" y="87"/>
                      <a:pt x="48" y="87"/>
                      <a:pt x="45" y="86"/>
                    </a:cubicBezTo>
                    <a:cubicBezTo>
                      <a:pt x="34" y="98"/>
                      <a:pt x="20" y="100"/>
                      <a:pt x="7" y="100"/>
                    </a:cubicBezTo>
                    <a:cubicBezTo>
                      <a:pt x="7" y="97"/>
                      <a:pt x="7" y="97"/>
                      <a:pt x="7" y="97"/>
                    </a:cubicBezTo>
                    <a:cubicBezTo>
                      <a:pt x="14" y="94"/>
                      <a:pt x="20" y="87"/>
                      <a:pt x="20" y="80"/>
                    </a:cubicBezTo>
                    <a:cubicBezTo>
                      <a:pt x="20" y="79"/>
                      <a:pt x="20" y="78"/>
                      <a:pt x="20" y="77"/>
                    </a:cubicBezTo>
                    <a:cubicBezTo>
                      <a:pt x="8" y="69"/>
                      <a:pt x="0" y="57"/>
                      <a:pt x="0" y="43"/>
                    </a:cubicBezTo>
                    <a:cubicBezTo>
                      <a:pt x="0" y="19"/>
                      <a:pt x="24" y="0"/>
                      <a:pt x="5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任意多边形 16"/>
              <p:cNvSpPr>
                <a:spLocks/>
              </p:cNvSpPr>
              <p:nvPr/>
            </p:nvSpPr>
            <p:spPr bwMode="auto">
              <a:xfrm>
                <a:off x="11501612" y="4250944"/>
                <a:ext cx="215306" cy="215306"/>
              </a:xfrm>
              <a:custGeom>
                <a:avLst/>
                <a:gdLst>
                  <a:gd name="T0" fmla="*/ 62 w 67"/>
                  <a:gd name="T1" fmla="*/ 17 h 67"/>
                  <a:gd name="T2" fmla="*/ 67 w 67"/>
                  <a:gd name="T3" fmla="*/ 13 h 67"/>
                  <a:gd name="T4" fmla="*/ 67 w 67"/>
                  <a:gd name="T5" fmla="*/ 5 h 67"/>
                  <a:gd name="T6" fmla="*/ 58 w 67"/>
                  <a:gd name="T7" fmla="*/ 5 h 67"/>
                  <a:gd name="T8" fmla="*/ 58 w 67"/>
                  <a:gd name="T9" fmla="*/ 0 h 67"/>
                  <a:gd name="T10" fmla="*/ 4 w 67"/>
                  <a:gd name="T11" fmla="*/ 0 h 67"/>
                  <a:gd name="T12" fmla="*/ 0 w 67"/>
                  <a:gd name="T13" fmla="*/ 5 h 67"/>
                  <a:gd name="T14" fmla="*/ 0 w 67"/>
                  <a:gd name="T15" fmla="*/ 63 h 67"/>
                  <a:gd name="T16" fmla="*/ 4 w 67"/>
                  <a:gd name="T17" fmla="*/ 67 h 67"/>
                  <a:gd name="T18" fmla="*/ 58 w 67"/>
                  <a:gd name="T19" fmla="*/ 67 h 67"/>
                  <a:gd name="T20" fmla="*/ 58 w 67"/>
                  <a:gd name="T21" fmla="*/ 50 h 67"/>
                  <a:gd name="T22" fmla="*/ 62 w 67"/>
                  <a:gd name="T23" fmla="*/ 50 h 67"/>
                  <a:gd name="T24" fmla="*/ 67 w 67"/>
                  <a:gd name="T25" fmla="*/ 46 h 67"/>
                  <a:gd name="T26" fmla="*/ 67 w 67"/>
                  <a:gd name="T27" fmla="*/ 38 h 67"/>
                  <a:gd name="T28" fmla="*/ 58 w 67"/>
                  <a:gd name="T29" fmla="*/ 38 h 67"/>
                  <a:gd name="T30" fmla="*/ 58 w 67"/>
                  <a:gd name="T31" fmla="*/ 34 h 67"/>
                  <a:gd name="T32" fmla="*/ 62 w 67"/>
                  <a:gd name="T33" fmla="*/ 34 h 67"/>
                  <a:gd name="T34" fmla="*/ 67 w 67"/>
                  <a:gd name="T35" fmla="*/ 30 h 67"/>
                  <a:gd name="T36" fmla="*/ 67 w 67"/>
                  <a:gd name="T37" fmla="*/ 21 h 67"/>
                  <a:gd name="T38" fmla="*/ 58 w 67"/>
                  <a:gd name="T39" fmla="*/ 21 h 67"/>
                  <a:gd name="T40" fmla="*/ 58 w 67"/>
                  <a:gd name="T41" fmla="*/ 17 h 67"/>
                  <a:gd name="T42" fmla="*/ 62 w 67"/>
                  <a:gd name="T43" fmla="*/ 17 h 67"/>
                  <a:gd name="T44" fmla="*/ 37 w 67"/>
                  <a:gd name="T45" fmla="*/ 17 h 67"/>
                  <a:gd name="T46" fmla="*/ 46 w 67"/>
                  <a:gd name="T47" fmla="*/ 25 h 67"/>
                  <a:gd name="T48" fmla="*/ 37 w 67"/>
                  <a:gd name="T49" fmla="*/ 34 h 67"/>
                  <a:gd name="T50" fmla="*/ 29 w 67"/>
                  <a:gd name="T51" fmla="*/ 25 h 67"/>
                  <a:gd name="T52" fmla="*/ 37 w 67"/>
                  <a:gd name="T53" fmla="*/ 17 h 67"/>
                  <a:gd name="T54" fmla="*/ 16 w 67"/>
                  <a:gd name="T55" fmla="*/ 63 h 67"/>
                  <a:gd name="T56" fmla="*/ 12 w 67"/>
                  <a:gd name="T57" fmla="*/ 63 h 67"/>
                  <a:gd name="T58" fmla="*/ 12 w 67"/>
                  <a:gd name="T59" fmla="*/ 5 h 67"/>
                  <a:gd name="T60" fmla="*/ 16 w 67"/>
                  <a:gd name="T61" fmla="*/ 5 h 67"/>
                  <a:gd name="T62" fmla="*/ 16 w 67"/>
                  <a:gd name="T63" fmla="*/ 63 h 67"/>
                  <a:gd name="T64" fmla="*/ 50 w 67"/>
                  <a:gd name="T65" fmla="*/ 50 h 67"/>
                  <a:gd name="T66" fmla="*/ 25 w 67"/>
                  <a:gd name="T67" fmla="*/ 50 h 67"/>
                  <a:gd name="T68" fmla="*/ 25 w 67"/>
                  <a:gd name="T69" fmla="*/ 46 h 67"/>
                  <a:gd name="T70" fmla="*/ 33 w 67"/>
                  <a:gd name="T71" fmla="*/ 38 h 67"/>
                  <a:gd name="T72" fmla="*/ 33 w 67"/>
                  <a:gd name="T73" fmla="*/ 38 h 67"/>
                  <a:gd name="T74" fmla="*/ 41 w 67"/>
                  <a:gd name="T75" fmla="*/ 38 h 67"/>
                  <a:gd name="T76" fmla="*/ 50 w 67"/>
                  <a:gd name="T77" fmla="*/ 46 h 67"/>
                  <a:gd name="T78" fmla="*/ 50 w 67"/>
                  <a:gd name="T79" fmla="*/ 5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7" h="67">
                    <a:moveTo>
                      <a:pt x="62" y="17"/>
                    </a:moveTo>
                    <a:cubicBezTo>
                      <a:pt x="65" y="17"/>
                      <a:pt x="67" y="15"/>
                      <a:pt x="67" y="13"/>
                    </a:cubicBezTo>
                    <a:cubicBezTo>
                      <a:pt x="67" y="5"/>
                      <a:pt x="67" y="5"/>
                      <a:pt x="67" y="5"/>
                    </a:cubicBezTo>
                    <a:cubicBezTo>
                      <a:pt x="58" y="5"/>
                      <a:pt x="58" y="5"/>
                      <a:pt x="58" y="5"/>
                    </a:cubicBezTo>
                    <a:cubicBezTo>
                      <a:pt x="58" y="0"/>
                      <a:pt x="58" y="0"/>
                      <a:pt x="58" y="0"/>
                    </a:cubicBezTo>
                    <a:cubicBezTo>
                      <a:pt x="4" y="0"/>
                      <a:pt x="4" y="0"/>
                      <a:pt x="4" y="0"/>
                    </a:cubicBezTo>
                    <a:cubicBezTo>
                      <a:pt x="2" y="0"/>
                      <a:pt x="0" y="2"/>
                      <a:pt x="0" y="5"/>
                    </a:cubicBezTo>
                    <a:cubicBezTo>
                      <a:pt x="0" y="63"/>
                      <a:pt x="0" y="63"/>
                      <a:pt x="0" y="63"/>
                    </a:cubicBezTo>
                    <a:cubicBezTo>
                      <a:pt x="0" y="65"/>
                      <a:pt x="2" y="67"/>
                      <a:pt x="4" y="67"/>
                    </a:cubicBezTo>
                    <a:cubicBezTo>
                      <a:pt x="58" y="67"/>
                      <a:pt x="58" y="67"/>
                      <a:pt x="58" y="67"/>
                    </a:cubicBezTo>
                    <a:cubicBezTo>
                      <a:pt x="58" y="50"/>
                      <a:pt x="58" y="50"/>
                      <a:pt x="58" y="50"/>
                    </a:cubicBezTo>
                    <a:cubicBezTo>
                      <a:pt x="62" y="50"/>
                      <a:pt x="62" y="50"/>
                      <a:pt x="62" y="50"/>
                    </a:cubicBezTo>
                    <a:cubicBezTo>
                      <a:pt x="65" y="50"/>
                      <a:pt x="67" y="49"/>
                      <a:pt x="67" y="46"/>
                    </a:cubicBezTo>
                    <a:cubicBezTo>
                      <a:pt x="67" y="38"/>
                      <a:pt x="67" y="38"/>
                      <a:pt x="67" y="38"/>
                    </a:cubicBezTo>
                    <a:cubicBezTo>
                      <a:pt x="58" y="38"/>
                      <a:pt x="58" y="38"/>
                      <a:pt x="58" y="38"/>
                    </a:cubicBezTo>
                    <a:cubicBezTo>
                      <a:pt x="58" y="34"/>
                      <a:pt x="58" y="34"/>
                      <a:pt x="58" y="34"/>
                    </a:cubicBezTo>
                    <a:cubicBezTo>
                      <a:pt x="62" y="34"/>
                      <a:pt x="62" y="34"/>
                      <a:pt x="62" y="34"/>
                    </a:cubicBezTo>
                    <a:cubicBezTo>
                      <a:pt x="65" y="34"/>
                      <a:pt x="67" y="32"/>
                      <a:pt x="67" y="30"/>
                    </a:cubicBezTo>
                    <a:cubicBezTo>
                      <a:pt x="67" y="21"/>
                      <a:pt x="67" y="21"/>
                      <a:pt x="67" y="21"/>
                    </a:cubicBezTo>
                    <a:cubicBezTo>
                      <a:pt x="58" y="21"/>
                      <a:pt x="58" y="21"/>
                      <a:pt x="58" y="21"/>
                    </a:cubicBezTo>
                    <a:cubicBezTo>
                      <a:pt x="58" y="17"/>
                      <a:pt x="58" y="17"/>
                      <a:pt x="58" y="17"/>
                    </a:cubicBezTo>
                    <a:lnTo>
                      <a:pt x="62" y="17"/>
                    </a:lnTo>
                    <a:close/>
                    <a:moveTo>
                      <a:pt x="37" y="17"/>
                    </a:moveTo>
                    <a:cubicBezTo>
                      <a:pt x="42" y="17"/>
                      <a:pt x="46" y="21"/>
                      <a:pt x="46" y="25"/>
                    </a:cubicBezTo>
                    <a:cubicBezTo>
                      <a:pt x="46" y="30"/>
                      <a:pt x="42" y="34"/>
                      <a:pt x="37" y="34"/>
                    </a:cubicBezTo>
                    <a:cubicBezTo>
                      <a:pt x="33" y="34"/>
                      <a:pt x="29" y="30"/>
                      <a:pt x="29" y="25"/>
                    </a:cubicBezTo>
                    <a:cubicBezTo>
                      <a:pt x="29" y="21"/>
                      <a:pt x="33" y="17"/>
                      <a:pt x="37" y="17"/>
                    </a:cubicBezTo>
                    <a:close/>
                    <a:moveTo>
                      <a:pt x="16" y="63"/>
                    </a:moveTo>
                    <a:cubicBezTo>
                      <a:pt x="12" y="63"/>
                      <a:pt x="12" y="63"/>
                      <a:pt x="12" y="63"/>
                    </a:cubicBezTo>
                    <a:cubicBezTo>
                      <a:pt x="12" y="5"/>
                      <a:pt x="12" y="5"/>
                      <a:pt x="12" y="5"/>
                    </a:cubicBezTo>
                    <a:cubicBezTo>
                      <a:pt x="16" y="5"/>
                      <a:pt x="16" y="5"/>
                      <a:pt x="16" y="5"/>
                    </a:cubicBezTo>
                    <a:lnTo>
                      <a:pt x="16" y="63"/>
                    </a:lnTo>
                    <a:close/>
                    <a:moveTo>
                      <a:pt x="50" y="50"/>
                    </a:moveTo>
                    <a:cubicBezTo>
                      <a:pt x="25" y="50"/>
                      <a:pt x="25" y="50"/>
                      <a:pt x="25" y="50"/>
                    </a:cubicBezTo>
                    <a:cubicBezTo>
                      <a:pt x="25" y="46"/>
                      <a:pt x="25" y="46"/>
                      <a:pt x="25" y="46"/>
                    </a:cubicBezTo>
                    <a:cubicBezTo>
                      <a:pt x="25" y="42"/>
                      <a:pt x="28" y="38"/>
                      <a:pt x="33" y="38"/>
                    </a:cubicBezTo>
                    <a:cubicBezTo>
                      <a:pt x="33" y="38"/>
                      <a:pt x="33" y="38"/>
                      <a:pt x="33" y="38"/>
                    </a:cubicBezTo>
                    <a:cubicBezTo>
                      <a:pt x="41" y="38"/>
                      <a:pt x="41" y="38"/>
                      <a:pt x="41" y="38"/>
                    </a:cubicBezTo>
                    <a:cubicBezTo>
                      <a:pt x="46" y="38"/>
                      <a:pt x="50" y="42"/>
                      <a:pt x="50" y="46"/>
                    </a:cubicBezTo>
                    <a:lnTo>
                      <a:pt x="50"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任意多边形 17"/>
              <p:cNvSpPr>
                <a:spLocks/>
              </p:cNvSpPr>
              <p:nvPr/>
            </p:nvSpPr>
            <p:spPr bwMode="auto">
              <a:xfrm>
                <a:off x="11869589" y="3663746"/>
                <a:ext cx="185947" cy="182031"/>
              </a:xfrm>
              <a:custGeom>
                <a:avLst/>
                <a:gdLst>
                  <a:gd name="T0" fmla="*/ 58 w 58"/>
                  <a:gd name="T1" fmla="*/ 29 h 57"/>
                  <a:gd name="T2" fmla="*/ 29 w 58"/>
                  <a:gd name="T3" fmla="*/ 57 h 57"/>
                  <a:gd name="T4" fmla="*/ 0 w 58"/>
                  <a:gd name="T5" fmla="*/ 29 h 57"/>
                  <a:gd name="T6" fmla="*/ 29 w 58"/>
                  <a:gd name="T7" fmla="*/ 0 h 57"/>
                  <a:gd name="T8" fmla="*/ 58 w 58"/>
                  <a:gd name="T9" fmla="*/ 29 h 57"/>
                  <a:gd name="T10" fmla="*/ 6 w 58"/>
                  <a:gd name="T11" fmla="*/ 29 h 57"/>
                  <a:gd name="T12" fmla="*/ 29 w 58"/>
                  <a:gd name="T13" fmla="*/ 52 h 57"/>
                  <a:gd name="T14" fmla="*/ 52 w 58"/>
                  <a:gd name="T15" fmla="*/ 29 h 57"/>
                  <a:gd name="T16" fmla="*/ 29 w 58"/>
                  <a:gd name="T17" fmla="*/ 6 h 57"/>
                  <a:gd name="T18" fmla="*/ 6 w 58"/>
                  <a:gd name="T19" fmla="*/ 29 h 57"/>
                  <a:gd name="T20" fmla="*/ 32 w 58"/>
                  <a:gd name="T21" fmla="*/ 12 h 57"/>
                  <a:gd name="T22" fmla="*/ 46 w 58"/>
                  <a:gd name="T23" fmla="*/ 26 h 57"/>
                  <a:gd name="T24" fmla="*/ 46 w 58"/>
                  <a:gd name="T25" fmla="*/ 31 h 57"/>
                  <a:gd name="T26" fmla="*/ 41 w 58"/>
                  <a:gd name="T27" fmla="*/ 31 h 57"/>
                  <a:gd name="T28" fmla="*/ 33 w 58"/>
                  <a:gd name="T29" fmla="*/ 23 h 57"/>
                  <a:gd name="T30" fmla="*/ 33 w 58"/>
                  <a:gd name="T31" fmla="*/ 43 h 57"/>
                  <a:gd name="T32" fmla="*/ 29 w 58"/>
                  <a:gd name="T33" fmla="*/ 47 h 57"/>
                  <a:gd name="T34" fmla="*/ 25 w 58"/>
                  <a:gd name="T35" fmla="*/ 43 h 57"/>
                  <a:gd name="T36" fmla="*/ 25 w 58"/>
                  <a:gd name="T37" fmla="*/ 23 h 57"/>
                  <a:gd name="T38" fmla="*/ 17 w 58"/>
                  <a:gd name="T39" fmla="*/ 31 h 57"/>
                  <a:gd name="T40" fmla="*/ 12 w 58"/>
                  <a:gd name="T41" fmla="*/ 31 h 57"/>
                  <a:gd name="T42" fmla="*/ 11 w 58"/>
                  <a:gd name="T43" fmla="*/ 29 h 57"/>
                  <a:gd name="T44" fmla="*/ 12 w 58"/>
                  <a:gd name="T45" fmla="*/ 26 h 57"/>
                  <a:gd name="T46" fmla="*/ 27 w 58"/>
                  <a:gd name="T47" fmla="*/ 12 h 57"/>
                  <a:gd name="T48" fmla="*/ 32 w 58"/>
                  <a:gd name="T49"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8" h="57">
                    <a:moveTo>
                      <a:pt x="58" y="29"/>
                    </a:moveTo>
                    <a:cubicBezTo>
                      <a:pt x="58" y="45"/>
                      <a:pt x="45" y="57"/>
                      <a:pt x="29" y="57"/>
                    </a:cubicBezTo>
                    <a:cubicBezTo>
                      <a:pt x="13" y="57"/>
                      <a:pt x="0" y="45"/>
                      <a:pt x="0" y="29"/>
                    </a:cubicBezTo>
                    <a:cubicBezTo>
                      <a:pt x="0" y="13"/>
                      <a:pt x="13" y="0"/>
                      <a:pt x="29" y="0"/>
                    </a:cubicBezTo>
                    <a:cubicBezTo>
                      <a:pt x="45" y="0"/>
                      <a:pt x="58" y="13"/>
                      <a:pt x="58" y="29"/>
                    </a:cubicBezTo>
                    <a:close/>
                    <a:moveTo>
                      <a:pt x="6" y="29"/>
                    </a:moveTo>
                    <a:cubicBezTo>
                      <a:pt x="6" y="42"/>
                      <a:pt x="16" y="52"/>
                      <a:pt x="29" y="52"/>
                    </a:cubicBezTo>
                    <a:cubicBezTo>
                      <a:pt x="42" y="52"/>
                      <a:pt x="52" y="42"/>
                      <a:pt x="52" y="29"/>
                    </a:cubicBezTo>
                    <a:cubicBezTo>
                      <a:pt x="52" y="16"/>
                      <a:pt x="42" y="6"/>
                      <a:pt x="29" y="6"/>
                    </a:cubicBezTo>
                    <a:cubicBezTo>
                      <a:pt x="16" y="6"/>
                      <a:pt x="6" y="16"/>
                      <a:pt x="6" y="29"/>
                    </a:cubicBezTo>
                    <a:close/>
                    <a:moveTo>
                      <a:pt x="32" y="12"/>
                    </a:moveTo>
                    <a:cubicBezTo>
                      <a:pt x="46" y="26"/>
                      <a:pt x="46" y="26"/>
                      <a:pt x="46" y="26"/>
                    </a:cubicBezTo>
                    <a:cubicBezTo>
                      <a:pt x="47" y="28"/>
                      <a:pt x="47" y="30"/>
                      <a:pt x="46" y="31"/>
                    </a:cubicBezTo>
                    <a:cubicBezTo>
                      <a:pt x="45" y="33"/>
                      <a:pt x="42" y="33"/>
                      <a:pt x="41" y="31"/>
                    </a:cubicBezTo>
                    <a:cubicBezTo>
                      <a:pt x="33" y="23"/>
                      <a:pt x="33" y="23"/>
                      <a:pt x="33" y="23"/>
                    </a:cubicBezTo>
                    <a:cubicBezTo>
                      <a:pt x="33" y="43"/>
                      <a:pt x="33" y="43"/>
                      <a:pt x="33" y="43"/>
                    </a:cubicBezTo>
                    <a:cubicBezTo>
                      <a:pt x="33" y="45"/>
                      <a:pt x="31" y="47"/>
                      <a:pt x="29" y="47"/>
                    </a:cubicBezTo>
                    <a:cubicBezTo>
                      <a:pt x="27" y="47"/>
                      <a:pt x="25" y="45"/>
                      <a:pt x="25" y="43"/>
                    </a:cubicBezTo>
                    <a:cubicBezTo>
                      <a:pt x="25" y="23"/>
                      <a:pt x="25" y="23"/>
                      <a:pt x="25" y="23"/>
                    </a:cubicBezTo>
                    <a:cubicBezTo>
                      <a:pt x="17" y="31"/>
                      <a:pt x="17" y="31"/>
                      <a:pt x="17" y="31"/>
                    </a:cubicBezTo>
                    <a:cubicBezTo>
                      <a:pt x="16" y="33"/>
                      <a:pt x="14" y="33"/>
                      <a:pt x="12" y="31"/>
                    </a:cubicBezTo>
                    <a:cubicBezTo>
                      <a:pt x="12" y="31"/>
                      <a:pt x="11" y="30"/>
                      <a:pt x="11" y="29"/>
                    </a:cubicBezTo>
                    <a:cubicBezTo>
                      <a:pt x="11" y="28"/>
                      <a:pt x="12" y="27"/>
                      <a:pt x="12" y="26"/>
                    </a:cubicBezTo>
                    <a:cubicBezTo>
                      <a:pt x="27" y="12"/>
                      <a:pt x="27" y="12"/>
                      <a:pt x="27" y="12"/>
                    </a:cubicBezTo>
                    <a:cubicBezTo>
                      <a:pt x="28" y="11"/>
                      <a:pt x="30" y="11"/>
                      <a:pt x="3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 name="任意多边形 18"/>
              <p:cNvSpPr>
                <a:spLocks/>
              </p:cNvSpPr>
              <p:nvPr/>
            </p:nvSpPr>
            <p:spPr bwMode="auto">
              <a:xfrm>
                <a:off x="11838272" y="3890796"/>
                <a:ext cx="146800" cy="146799"/>
              </a:xfrm>
              <a:custGeom>
                <a:avLst/>
                <a:gdLst>
                  <a:gd name="T0" fmla="*/ 3 w 46"/>
                  <a:gd name="T1" fmla="*/ 0 h 46"/>
                  <a:gd name="T2" fmla="*/ 20 w 46"/>
                  <a:gd name="T3" fmla="*/ 0 h 46"/>
                  <a:gd name="T4" fmla="*/ 20 w 46"/>
                  <a:gd name="T5" fmla="*/ 3 h 46"/>
                  <a:gd name="T6" fmla="*/ 3 w 46"/>
                  <a:gd name="T7" fmla="*/ 3 h 46"/>
                  <a:gd name="T8" fmla="*/ 3 w 46"/>
                  <a:gd name="T9" fmla="*/ 0 h 46"/>
                  <a:gd name="T10" fmla="*/ 26 w 46"/>
                  <a:gd name="T11" fmla="*/ 0 h 46"/>
                  <a:gd name="T12" fmla="*/ 43 w 46"/>
                  <a:gd name="T13" fmla="*/ 0 h 46"/>
                  <a:gd name="T14" fmla="*/ 43 w 46"/>
                  <a:gd name="T15" fmla="*/ 3 h 46"/>
                  <a:gd name="T16" fmla="*/ 26 w 46"/>
                  <a:gd name="T17" fmla="*/ 3 h 46"/>
                  <a:gd name="T18" fmla="*/ 26 w 46"/>
                  <a:gd name="T19" fmla="*/ 0 h 46"/>
                  <a:gd name="T20" fmla="*/ 43 w 46"/>
                  <a:gd name="T21" fmla="*/ 14 h 46"/>
                  <a:gd name="T22" fmla="*/ 41 w 46"/>
                  <a:gd name="T23" fmla="*/ 14 h 46"/>
                  <a:gd name="T24" fmla="*/ 41 w 46"/>
                  <a:gd name="T25" fmla="*/ 3 h 46"/>
                  <a:gd name="T26" fmla="*/ 29 w 46"/>
                  <a:gd name="T27" fmla="*/ 3 h 46"/>
                  <a:gd name="T28" fmla="*/ 29 w 46"/>
                  <a:gd name="T29" fmla="*/ 14 h 46"/>
                  <a:gd name="T30" fmla="*/ 17 w 46"/>
                  <a:gd name="T31" fmla="*/ 14 h 46"/>
                  <a:gd name="T32" fmla="*/ 17 w 46"/>
                  <a:gd name="T33" fmla="*/ 3 h 46"/>
                  <a:gd name="T34" fmla="*/ 6 w 46"/>
                  <a:gd name="T35" fmla="*/ 3 h 46"/>
                  <a:gd name="T36" fmla="*/ 6 w 46"/>
                  <a:gd name="T37" fmla="*/ 14 h 46"/>
                  <a:gd name="T38" fmla="*/ 3 w 46"/>
                  <a:gd name="T39" fmla="*/ 14 h 46"/>
                  <a:gd name="T40" fmla="*/ 0 w 46"/>
                  <a:gd name="T41" fmla="*/ 18 h 46"/>
                  <a:gd name="T42" fmla="*/ 0 w 46"/>
                  <a:gd name="T43" fmla="*/ 43 h 46"/>
                  <a:gd name="T44" fmla="*/ 3 w 46"/>
                  <a:gd name="T45" fmla="*/ 46 h 46"/>
                  <a:gd name="T46" fmla="*/ 17 w 46"/>
                  <a:gd name="T47" fmla="*/ 46 h 46"/>
                  <a:gd name="T48" fmla="*/ 20 w 46"/>
                  <a:gd name="T49" fmla="*/ 43 h 46"/>
                  <a:gd name="T50" fmla="*/ 20 w 46"/>
                  <a:gd name="T51" fmla="*/ 26 h 46"/>
                  <a:gd name="T52" fmla="*/ 26 w 46"/>
                  <a:gd name="T53" fmla="*/ 26 h 46"/>
                  <a:gd name="T54" fmla="*/ 26 w 46"/>
                  <a:gd name="T55" fmla="*/ 43 h 46"/>
                  <a:gd name="T56" fmla="*/ 29 w 46"/>
                  <a:gd name="T57" fmla="*/ 46 h 46"/>
                  <a:gd name="T58" fmla="*/ 43 w 46"/>
                  <a:gd name="T59" fmla="*/ 46 h 46"/>
                  <a:gd name="T60" fmla="*/ 46 w 46"/>
                  <a:gd name="T61" fmla="*/ 43 h 46"/>
                  <a:gd name="T62" fmla="*/ 46 w 46"/>
                  <a:gd name="T63" fmla="*/ 18 h 46"/>
                  <a:gd name="T64" fmla="*/ 43 w 46"/>
                  <a:gd name="T65" fmla="*/ 14 h 46"/>
                  <a:gd name="T66" fmla="*/ 16 w 46"/>
                  <a:gd name="T67" fmla="*/ 43 h 46"/>
                  <a:gd name="T68" fmla="*/ 5 w 46"/>
                  <a:gd name="T69" fmla="*/ 43 h 46"/>
                  <a:gd name="T70" fmla="*/ 3 w 46"/>
                  <a:gd name="T71" fmla="*/ 42 h 46"/>
                  <a:gd name="T72" fmla="*/ 5 w 46"/>
                  <a:gd name="T73" fmla="*/ 40 h 46"/>
                  <a:gd name="T74" fmla="*/ 16 w 46"/>
                  <a:gd name="T75" fmla="*/ 40 h 46"/>
                  <a:gd name="T76" fmla="*/ 17 w 46"/>
                  <a:gd name="T77" fmla="*/ 42 h 46"/>
                  <a:gd name="T78" fmla="*/ 16 w 46"/>
                  <a:gd name="T79" fmla="*/ 43 h 46"/>
                  <a:gd name="T80" fmla="*/ 25 w 46"/>
                  <a:gd name="T81" fmla="*/ 23 h 46"/>
                  <a:gd name="T82" fmla="*/ 22 w 46"/>
                  <a:gd name="T83" fmla="*/ 23 h 46"/>
                  <a:gd name="T84" fmla="*/ 20 w 46"/>
                  <a:gd name="T85" fmla="*/ 22 h 46"/>
                  <a:gd name="T86" fmla="*/ 22 w 46"/>
                  <a:gd name="T87" fmla="*/ 20 h 46"/>
                  <a:gd name="T88" fmla="*/ 25 w 46"/>
                  <a:gd name="T89" fmla="*/ 20 h 46"/>
                  <a:gd name="T90" fmla="*/ 26 w 46"/>
                  <a:gd name="T91" fmla="*/ 22 h 46"/>
                  <a:gd name="T92" fmla="*/ 25 w 46"/>
                  <a:gd name="T93" fmla="*/ 23 h 46"/>
                  <a:gd name="T94" fmla="*/ 42 w 46"/>
                  <a:gd name="T95" fmla="*/ 43 h 46"/>
                  <a:gd name="T96" fmla="*/ 31 w 46"/>
                  <a:gd name="T97" fmla="*/ 43 h 46"/>
                  <a:gd name="T98" fmla="*/ 29 w 46"/>
                  <a:gd name="T99" fmla="*/ 42 h 46"/>
                  <a:gd name="T100" fmla="*/ 31 w 46"/>
                  <a:gd name="T101" fmla="*/ 40 h 46"/>
                  <a:gd name="T102" fmla="*/ 42 w 46"/>
                  <a:gd name="T103" fmla="*/ 40 h 46"/>
                  <a:gd name="T104" fmla="*/ 43 w 46"/>
                  <a:gd name="T105" fmla="*/ 42 h 46"/>
                  <a:gd name="T106" fmla="*/ 42 w 46"/>
                  <a:gd name="T107" fmla="*/ 4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46">
                    <a:moveTo>
                      <a:pt x="3" y="0"/>
                    </a:moveTo>
                    <a:cubicBezTo>
                      <a:pt x="20" y="0"/>
                      <a:pt x="20" y="0"/>
                      <a:pt x="20" y="0"/>
                    </a:cubicBezTo>
                    <a:cubicBezTo>
                      <a:pt x="20" y="3"/>
                      <a:pt x="20" y="3"/>
                      <a:pt x="20" y="3"/>
                    </a:cubicBezTo>
                    <a:cubicBezTo>
                      <a:pt x="3" y="3"/>
                      <a:pt x="3" y="3"/>
                      <a:pt x="3" y="3"/>
                    </a:cubicBezTo>
                    <a:lnTo>
                      <a:pt x="3" y="0"/>
                    </a:lnTo>
                    <a:close/>
                    <a:moveTo>
                      <a:pt x="26" y="0"/>
                    </a:moveTo>
                    <a:cubicBezTo>
                      <a:pt x="43" y="0"/>
                      <a:pt x="43" y="0"/>
                      <a:pt x="43" y="0"/>
                    </a:cubicBezTo>
                    <a:cubicBezTo>
                      <a:pt x="43" y="3"/>
                      <a:pt x="43" y="3"/>
                      <a:pt x="43" y="3"/>
                    </a:cubicBezTo>
                    <a:cubicBezTo>
                      <a:pt x="26" y="3"/>
                      <a:pt x="26" y="3"/>
                      <a:pt x="26" y="3"/>
                    </a:cubicBezTo>
                    <a:lnTo>
                      <a:pt x="26" y="0"/>
                    </a:lnTo>
                    <a:close/>
                    <a:moveTo>
                      <a:pt x="43" y="14"/>
                    </a:moveTo>
                    <a:cubicBezTo>
                      <a:pt x="41" y="14"/>
                      <a:pt x="41" y="14"/>
                      <a:pt x="41" y="14"/>
                    </a:cubicBezTo>
                    <a:cubicBezTo>
                      <a:pt x="41" y="3"/>
                      <a:pt x="41" y="3"/>
                      <a:pt x="41" y="3"/>
                    </a:cubicBezTo>
                    <a:cubicBezTo>
                      <a:pt x="29" y="3"/>
                      <a:pt x="29" y="3"/>
                      <a:pt x="29" y="3"/>
                    </a:cubicBezTo>
                    <a:cubicBezTo>
                      <a:pt x="29" y="14"/>
                      <a:pt x="29" y="14"/>
                      <a:pt x="29" y="14"/>
                    </a:cubicBezTo>
                    <a:cubicBezTo>
                      <a:pt x="17" y="14"/>
                      <a:pt x="17" y="14"/>
                      <a:pt x="17" y="14"/>
                    </a:cubicBezTo>
                    <a:cubicBezTo>
                      <a:pt x="17" y="3"/>
                      <a:pt x="17" y="3"/>
                      <a:pt x="17" y="3"/>
                    </a:cubicBezTo>
                    <a:cubicBezTo>
                      <a:pt x="6" y="3"/>
                      <a:pt x="6" y="3"/>
                      <a:pt x="6" y="3"/>
                    </a:cubicBezTo>
                    <a:cubicBezTo>
                      <a:pt x="6" y="14"/>
                      <a:pt x="6" y="14"/>
                      <a:pt x="6" y="14"/>
                    </a:cubicBezTo>
                    <a:cubicBezTo>
                      <a:pt x="3" y="14"/>
                      <a:pt x="3" y="14"/>
                      <a:pt x="3" y="14"/>
                    </a:cubicBezTo>
                    <a:cubicBezTo>
                      <a:pt x="2" y="14"/>
                      <a:pt x="0" y="16"/>
                      <a:pt x="0" y="18"/>
                    </a:cubicBezTo>
                    <a:cubicBezTo>
                      <a:pt x="0" y="43"/>
                      <a:pt x="0" y="43"/>
                      <a:pt x="0" y="43"/>
                    </a:cubicBezTo>
                    <a:cubicBezTo>
                      <a:pt x="0" y="45"/>
                      <a:pt x="2" y="46"/>
                      <a:pt x="3" y="46"/>
                    </a:cubicBezTo>
                    <a:cubicBezTo>
                      <a:pt x="17" y="46"/>
                      <a:pt x="17" y="46"/>
                      <a:pt x="17" y="46"/>
                    </a:cubicBezTo>
                    <a:cubicBezTo>
                      <a:pt x="19" y="46"/>
                      <a:pt x="20" y="45"/>
                      <a:pt x="20" y="43"/>
                    </a:cubicBezTo>
                    <a:cubicBezTo>
                      <a:pt x="20" y="26"/>
                      <a:pt x="20" y="26"/>
                      <a:pt x="20" y="26"/>
                    </a:cubicBezTo>
                    <a:cubicBezTo>
                      <a:pt x="26" y="26"/>
                      <a:pt x="26" y="26"/>
                      <a:pt x="26" y="26"/>
                    </a:cubicBezTo>
                    <a:cubicBezTo>
                      <a:pt x="26" y="43"/>
                      <a:pt x="26" y="43"/>
                      <a:pt x="26" y="43"/>
                    </a:cubicBezTo>
                    <a:cubicBezTo>
                      <a:pt x="26" y="45"/>
                      <a:pt x="28" y="46"/>
                      <a:pt x="29" y="46"/>
                    </a:cubicBezTo>
                    <a:cubicBezTo>
                      <a:pt x="43" y="46"/>
                      <a:pt x="43" y="46"/>
                      <a:pt x="43" y="46"/>
                    </a:cubicBezTo>
                    <a:cubicBezTo>
                      <a:pt x="45" y="46"/>
                      <a:pt x="46" y="45"/>
                      <a:pt x="46" y="43"/>
                    </a:cubicBezTo>
                    <a:cubicBezTo>
                      <a:pt x="46" y="18"/>
                      <a:pt x="46" y="18"/>
                      <a:pt x="46" y="18"/>
                    </a:cubicBezTo>
                    <a:cubicBezTo>
                      <a:pt x="46" y="16"/>
                      <a:pt x="45" y="14"/>
                      <a:pt x="43" y="14"/>
                    </a:cubicBezTo>
                    <a:close/>
                    <a:moveTo>
                      <a:pt x="16" y="43"/>
                    </a:moveTo>
                    <a:cubicBezTo>
                      <a:pt x="5" y="43"/>
                      <a:pt x="5" y="43"/>
                      <a:pt x="5" y="43"/>
                    </a:cubicBezTo>
                    <a:cubicBezTo>
                      <a:pt x="4" y="43"/>
                      <a:pt x="3" y="43"/>
                      <a:pt x="3" y="42"/>
                    </a:cubicBezTo>
                    <a:cubicBezTo>
                      <a:pt x="3" y="41"/>
                      <a:pt x="4" y="40"/>
                      <a:pt x="5" y="40"/>
                    </a:cubicBezTo>
                    <a:cubicBezTo>
                      <a:pt x="16" y="40"/>
                      <a:pt x="16" y="40"/>
                      <a:pt x="16" y="40"/>
                    </a:cubicBezTo>
                    <a:cubicBezTo>
                      <a:pt x="17" y="40"/>
                      <a:pt x="17" y="41"/>
                      <a:pt x="17" y="42"/>
                    </a:cubicBezTo>
                    <a:cubicBezTo>
                      <a:pt x="17" y="43"/>
                      <a:pt x="17" y="43"/>
                      <a:pt x="16" y="43"/>
                    </a:cubicBezTo>
                    <a:close/>
                    <a:moveTo>
                      <a:pt x="25" y="23"/>
                    </a:moveTo>
                    <a:cubicBezTo>
                      <a:pt x="22" y="23"/>
                      <a:pt x="22" y="23"/>
                      <a:pt x="22" y="23"/>
                    </a:cubicBezTo>
                    <a:cubicBezTo>
                      <a:pt x="21" y="23"/>
                      <a:pt x="20" y="22"/>
                      <a:pt x="20" y="22"/>
                    </a:cubicBezTo>
                    <a:cubicBezTo>
                      <a:pt x="20" y="21"/>
                      <a:pt x="21" y="20"/>
                      <a:pt x="22" y="20"/>
                    </a:cubicBezTo>
                    <a:cubicBezTo>
                      <a:pt x="25" y="20"/>
                      <a:pt x="25" y="20"/>
                      <a:pt x="25" y="20"/>
                    </a:cubicBezTo>
                    <a:cubicBezTo>
                      <a:pt x="25" y="20"/>
                      <a:pt x="26" y="21"/>
                      <a:pt x="26" y="22"/>
                    </a:cubicBezTo>
                    <a:cubicBezTo>
                      <a:pt x="26" y="22"/>
                      <a:pt x="25" y="23"/>
                      <a:pt x="25" y="23"/>
                    </a:cubicBezTo>
                    <a:close/>
                    <a:moveTo>
                      <a:pt x="42" y="43"/>
                    </a:moveTo>
                    <a:cubicBezTo>
                      <a:pt x="31" y="43"/>
                      <a:pt x="31" y="43"/>
                      <a:pt x="31" y="43"/>
                    </a:cubicBezTo>
                    <a:cubicBezTo>
                      <a:pt x="30" y="43"/>
                      <a:pt x="29" y="43"/>
                      <a:pt x="29" y="42"/>
                    </a:cubicBezTo>
                    <a:cubicBezTo>
                      <a:pt x="29" y="41"/>
                      <a:pt x="30" y="40"/>
                      <a:pt x="31" y="40"/>
                    </a:cubicBezTo>
                    <a:cubicBezTo>
                      <a:pt x="42" y="40"/>
                      <a:pt x="42" y="40"/>
                      <a:pt x="42" y="40"/>
                    </a:cubicBezTo>
                    <a:cubicBezTo>
                      <a:pt x="43" y="40"/>
                      <a:pt x="43" y="41"/>
                      <a:pt x="43" y="42"/>
                    </a:cubicBezTo>
                    <a:cubicBezTo>
                      <a:pt x="43" y="43"/>
                      <a:pt x="43" y="43"/>
                      <a:pt x="42"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 name="任意多边形 19"/>
              <p:cNvSpPr>
                <a:spLocks/>
              </p:cNvSpPr>
              <p:nvPr/>
            </p:nvSpPr>
            <p:spPr bwMode="auto">
              <a:xfrm>
                <a:off x="11572076" y="3920155"/>
                <a:ext cx="236837" cy="238794"/>
              </a:xfrm>
              <a:custGeom>
                <a:avLst/>
                <a:gdLst>
                  <a:gd name="T0" fmla="*/ 61 w 121"/>
                  <a:gd name="T1" fmla="*/ 122 h 122"/>
                  <a:gd name="T2" fmla="*/ 121 w 121"/>
                  <a:gd name="T3" fmla="*/ 62 h 122"/>
                  <a:gd name="T4" fmla="*/ 84 w 121"/>
                  <a:gd name="T5" fmla="*/ 62 h 122"/>
                  <a:gd name="T6" fmla="*/ 84 w 121"/>
                  <a:gd name="T7" fmla="*/ 0 h 122"/>
                  <a:gd name="T8" fmla="*/ 38 w 121"/>
                  <a:gd name="T9" fmla="*/ 0 h 122"/>
                  <a:gd name="T10" fmla="*/ 38 w 121"/>
                  <a:gd name="T11" fmla="*/ 62 h 122"/>
                  <a:gd name="T12" fmla="*/ 0 w 121"/>
                  <a:gd name="T13" fmla="*/ 62 h 122"/>
                  <a:gd name="T14" fmla="*/ 61 w 121"/>
                  <a:gd name="T15" fmla="*/ 122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2">
                    <a:moveTo>
                      <a:pt x="61" y="122"/>
                    </a:moveTo>
                    <a:lnTo>
                      <a:pt x="121" y="62"/>
                    </a:lnTo>
                    <a:lnTo>
                      <a:pt x="84" y="62"/>
                    </a:lnTo>
                    <a:lnTo>
                      <a:pt x="84" y="0"/>
                    </a:lnTo>
                    <a:lnTo>
                      <a:pt x="38" y="0"/>
                    </a:lnTo>
                    <a:lnTo>
                      <a:pt x="38" y="62"/>
                    </a:lnTo>
                    <a:lnTo>
                      <a:pt x="0" y="62"/>
                    </a:lnTo>
                    <a:lnTo>
                      <a:pt x="61" y="1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 name="任意多边形 20"/>
              <p:cNvSpPr>
                <a:spLocks/>
              </p:cNvSpPr>
              <p:nvPr/>
            </p:nvSpPr>
            <p:spPr bwMode="auto">
              <a:xfrm>
                <a:off x="11848058" y="3391677"/>
                <a:ext cx="197691" cy="19769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57 w 62"/>
                  <a:gd name="T11" fmla="*/ 35 h 62"/>
                  <a:gd name="T12" fmla="*/ 41 w 62"/>
                  <a:gd name="T13" fmla="*/ 34 h 62"/>
                  <a:gd name="T14" fmla="*/ 46 w 62"/>
                  <a:gd name="T15" fmla="*/ 53 h 62"/>
                  <a:gd name="T16" fmla="*/ 57 w 62"/>
                  <a:gd name="T17" fmla="*/ 35 h 62"/>
                  <a:gd name="T18" fmla="*/ 41 w 62"/>
                  <a:gd name="T19" fmla="*/ 55 h 62"/>
                  <a:gd name="T20" fmla="*/ 36 w 62"/>
                  <a:gd name="T21" fmla="*/ 35 h 62"/>
                  <a:gd name="T22" fmla="*/ 35 w 62"/>
                  <a:gd name="T23" fmla="*/ 35 h 62"/>
                  <a:gd name="T24" fmla="*/ 15 w 62"/>
                  <a:gd name="T25" fmla="*/ 52 h 62"/>
                  <a:gd name="T26" fmla="*/ 31 w 62"/>
                  <a:gd name="T27" fmla="*/ 57 h 62"/>
                  <a:gd name="T28" fmla="*/ 41 w 62"/>
                  <a:gd name="T29" fmla="*/ 55 h 62"/>
                  <a:gd name="T30" fmla="*/ 11 w 62"/>
                  <a:gd name="T31" fmla="*/ 48 h 62"/>
                  <a:gd name="T32" fmla="*/ 33 w 62"/>
                  <a:gd name="T33" fmla="*/ 31 h 62"/>
                  <a:gd name="T34" fmla="*/ 34 w 62"/>
                  <a:gd name="T35" fmla="*/ 31 h 62"/>
                  <a:gd name="T36" fmla="*/ 32 w 62"/>
                  <a:gd name="T37" fmla="*/ 26 h 62"/>
                  <a:gd name="T38" fmla="*/ 4 w 62"/>
                  <a:gd name="T39" fmla="*/ 30 h 62"/>
                  <a:gd name="T40" fmla="*/ 4 w 62"/>
                  <a:gd name="T41" fmla="*/ 31 h 62"/>
                  <a:gd name="T42" fmla="*/ 11 w 62"/>
                  <a:gd name="T43" fmla="*/ 48 h 62"/>
                  <a:gd name="T44" fmla="*/ 5 w 62"/>
                  <a:gd name="T45" fmla="*/ 25 h 62"/>
                  <a:gd name="T46" fmla="*/ 29 w 62"/>
                  <a:gd name="T47" fmla="*/ 22 h 62"/>
                  <a:gd name="T48" fmla="*/ 20 w 62"/>
                  <a:gd name="T49" fmla="*/ 7 h 62"/>
                  <a:gd name="T50" fmla="*/ 5 w 62"/>
                  <a:gd name="T51" fmla="*/ 25 h 62"/>
                  <a:gd name="T52" fmla="*/ 25 w 62"/>
                  <a:gd name="T53" fmla="*/ 5 h 62"/>
                  <a:gd name="T54" fmla="*/ 35 w 62"/>
                  <a:gd name="T55" fmla="*/ 20 h 62"/>
                  <a:gd name="T56" fmla="*/ 49 w 62"/>
                  <a:gd name="T57" fmla="*/ 11 h 62"/>
                  <a:gd name="T58" fmla="*/ 31 w 62"/>
                  <a:gd name="T59" fmla="*/ 4 h 62"/>
                  <a:gd name="T60" fmla="*/ 25 w 62"/>
                  <a:gd name="T61" fmla="*/ 5 h 62"/>
                  <a:gd name="T62" fmla="*/ 51 w 62"/>
                  <a:gd name="T63" fmla="*/ 14 h 62"/>
                  <a:gd name="T64" fmla="*/ 37 w 62"/>
                  <a:gd name="T65" fmla="*/ 24 h 62"/>
                  <a:gd name="T66" fmla="*/ 38 w 62"/>
                  <a:gd name="T67" fmla="*/ 28 h 62"/>
                  <a:gd name="T68" fmla="*/ 39 w 62"/>
                  <a:gd name="T69" fmla="*/ 30 h 62"/>
                  <a:gd name="T70" fmla="*/ 57 w 62"/>
                  <a:gd name="T71" fmla="*/ 30 h 62"/>
                  <a:gd name="T72" fmla="*/ 51 w 62"/>
                  <a:gd name="T73" fmla="*/ 1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7" y="35"/>
                    </a:moveTo>
                    <a:cubicBezTo>
                      <a:pt x="56" y="35"/>
                      <a:pt x="49" y="32"/>
                      <a:pt x="41" y="34"/>
                    </a:cubicBezTo>
                    <a:cubicBezTo>
                      <a:pt x="44" y="43"/>
                      <a:pt x="45" y="51"/>
                      <a:pt x="46" y="53"/>
                    </a:cubicBezTo>
                    <a:cubicBezTo>
                      <a:pt x="52" y="49"/>
                      <a:pt x="56" y="42"/>
                      <a:pt x="57" y="35"/>
                    </a:cubicBezTo>
                    <a:close/>
                    <a:moveTo>
                      <a:pt x="41" y="55"/>
                    </a:moveTo>
                    <a:cubicBezTo>
                      <a:pt x="41" y="53"/>
                      <a:pt x="39" y="45"/>
                      <a:pt x="36" y="35"/>
                    </a:cubicBezTo>
                    <a:cubicBezTo>
                      <a:pt x="36" y="35"/>
                      <a:pt x="36" y="35"/>
                      <a:pt x="35" y="35"/>
                    </a:cubicBezTo>
                    <a:cubicBezTo>
                      <a:pt x="20" y="40"/>
                      <a:pt x="15" y="51"/>
                      <a:pt x="15" y="52"/>
                    </a:cubicBezTo>
                    <a:cubicBezTo>
                      <a:pt x="19" y="55"/>
                      <a:pt x="25" y="57"/>
                      <a:pt x="31" y="57"/>
                    </a:cubicBezTo>
                    <a:cubicBezTo>
                      <a:pt x="35" y="57"/>
                      <a:pt x="38" y="57"/>
                      <a:pt x="41" y="55"/>
                    </a:cubicBezTo>
                    <a:close/>
                    <a:moveTo>
                      <a:pt x="11" y="48"/>
                    </a:moveTo>
                    <a:cubicBezTo>
                      <a:pt x="12" y="47"/>
                      <a:pt x="19" y="35"/>
                      <a:pt x="33" y="31"/>
                    </a:cubicBezTo>
                    <a:cubicBezTo>
                      <a:pt x="33" y="31"/>
                      <a:pt x="33" y="31"/>
                      <a:pt x="34" y="31"/>
                    </a:cubicBezTo>
                    <a:cubicBezTo>
                      <a:pt x="33" y="29"/>
                      <a:pt x="32" y="28"/>
                      <a:pt x="32" y="26"/>
                    </a:cubicBezTo>
                    <a:cubicBezTo>
                      <a:pt x="18" y="30"/>
                      <a:pt x="6" y="30"/>
                      <a:pt x="4" y="30"/>
                    </a:cubicBezTo>
                    <a:cubicBezTo>
                      <a:pt x="4" y="30"/>
                      <a:pt x="4" y="30"/>
                      <a:pt x="4" y="31"/>
                    </a:cubicBezTo>
                    <a:cubicBezTo>
                      <a:pt x="4" y="38"/>
                      <a:pt x="7" y="44"/>
                      <a:pt x="11" y="48"/>
                    </a:cubicBezTo>
                    <a:close/>
                    <a:moveTo>
                      <a:pt x="5" y="25"/>
                    </a:moveTo>
                    <a:cubicBezTo>
                      <a:pt x="6" y="25"/>
                      <a:pt x="17" y="25"/>
                      <a:pt x="29" y="22"/>
                    </a:cubicBezTo>
                    <a:cubicBezTo>
                      <a:pt x="25" y="14"/>
                      <a:pt x="20" y="8"/>
                      <a:pt x="20" y="7"/>
                    </a:cubicBezTo>
                    <a:cubicBezTo>
                      <a:pt x="12" y="10"/>
                      <a:pt x="7" y="17"/>
                      <a:pt x="5" y="25"/>
                    </a:cubicBezTo>
                    <a:close/>
                    <a:moveTo>
                      <a:pt x="25" y="5"/>
                    </a:moveTo>
                    <a:cubicBezTo>
                      <a:pt x="25" y="6"/>
                      <a:pt x="30" y="12"/>
                      <a:pt x="35" y="20"/>
                    </a:cubicBezTo>
                    <a:cubicBezTo>
                      <a:pt x="44" y="17"/>
                      <a:pt x="48" y="12"/>
                      <a:pt x="49" y="11"/>
                    </a:cubicBezTo>
                    <a:cubicBezTo>
                      <a:pt x="44" y="7"/>
                      <a:pt x="38" y="4"/>
                      <a:pt x="31" y="4"/>
                    </a:cubicBezTo>
                    <a:cubicBezTo>
                      <a:pt x="29" y="4"/>
                      <a:pt x="27" y="4"/>
                      <a:pt x="25" y="5"/>
                    </a:cubicBezTo>
                    <a:close/>
                    <a:moveTo>
                      <a:pt x="51" y="14"/>
                    </a:moveTo>
                    <a:cubicBezTo>
                      <a:pt x="51" y="15"/>
                      <a:pt x="46" y="20"/>
                      <a:pt x="37" y="24"/>
                    </a:cubicBezTo>
                    <a:cubicBezTo>
                      <a:pt x="37" y="26"/>
                      <a:pt x="38" y="27"/>
                      <a:pt x="38" y="28"/>
                    </a:cubicBezTo>
                    <a:cubicBezTo>
                      <a:pt x="39" y="29"/>
                      <a:pt x="39" y="29"/>
                      <a:pt x="39" y="30"/>
                    </a:cubicBezTo>
                    <a:cubicBezTo>
                      <a:pt x="48" y="29"/>
                      <a:pt x="57" y="30"/>
                      <a:pt x="57" y="30"/>
                    </a:cubicBezTo>
                    <a:cubicBezTo>
                      <a:pt x="57" y="24"/>
                      <a:pt x="55" y="18"/>
                      <a:pt x="51"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任意多边形 21"/>
              <p:cNvSpPr>
                <a:spLocks/>
              </p:cNvSpPr>
              <p:nvPr/>
            </p:nvSpPr>
            <p:spPr bwMode="auto">
              <a:xfrm>
                <a:off x="11650369" y="3689191"/>
                <a:ext cx="187904" cy="166372"/>
              </a:xfrm>
              <a:custGeom>
                <a:avLst/>
                <a:gdLst>
                  <a:gd name="T0" fmla="*/ 48 w 59"/>
                  <a:gd name="T1" fmla="*/ 0 h 52"/>
                  <a:gd name="T2" fmla="*/ 11 w 59"/>
                  <a:gd name="T3" fmla="*/ 0 h 52"/>
                  <a:gd name="T4" fmla="*/ 0 w 59"/>
                  <a:gd name="T5" fmla="*/ 12 h 52"/>
                  <a:gd name="T6" fmla="*/ 0 w 59"/>
                  <a:gd name="T7" fmla="*/ 50 h 52"/>
                  <a:gd name="T8" fmla="*/ 2 w 59"/>
                  <a:gd name="T9" fmla="*/ 52 h 52"/>
                  <a:gd name="T10" fmla="*/ 57 w 59"/>
                  <a:gd name="T11" fmla="*/ 52 h 52"/>
                  <a:gd name="T12" fmla="*/ 59 w 59"/>
                  <a:gd name="T13" fmla="*/ 50 h 52"/>
                  <a:gd name="T14" fmla="*/ 59 w 59"/>
                  <a:gd name="T15" fmla="*/ 12 h 52"/>
                  <a:gd name="T16" fmla="*/ 48 w 59"/>
                  <a:gd name="T17" fmla="*/ 0 h 52"/>
                  <a:gd name="T18" fmla="*/ 37 w 59"/>
                  <a:gd name="T19" fmla="*/ 34 h 52"/>
                  <a:gd name="T20" fmla="*/ 37 w 59"/>
                  <a:gd name="T21" fmla="*/ 45 h 52"/>
                  <a:gd name="T22" fmla="*/ 22 w 59"/>
                  <a:gd name="T23" fmla="*/ 45 h 52"/>
                  <a:gd name="T24" fmla="*/ 22 w 59"/>
                  <a:gd name="T25" fmla="*/ 34 h 52"/>
                  <a:gd name="T26" fmla="*/ 11 w 59"/>
                  <a:gd name="T27" fmla="*/ 34 h 52"/>
                  <a:gd name="T28" fmla="*/ 29 w 59"/>
                  <a:gd name="T29" fmla="*/ 19 h 52"/>
                  <a:gd name="T30" fmla="*/ 48 w 59"/>
                  <a:gd name="T31" fmla="*/ 34 h 52"/>
                  <a:gd name="T32" fmla="*/ 37 w 59"/>
                  <a:gd name="T33" fmla="*/ 34 h 52"/>
                  <a:gd name="T34" fmla="*/ 9 w 59"/>
                  <a:gd name="T35" fmla="*/ 8 h 52"/>
                  <a:gd name="T36" fmla="*/ 12 w 59"/>
                  <a:gd name="T37" fmla="*/ 4 h 52"/>
                  <a:gd name="T38" fmla="*/ 46 w 59"/>
                  <a:gd name="T39" fmla="*/ 4 h 52"/>
                  <a:gd name="T40" fmla="*/ 50 w 59"/>
                  <a:gd name="T41" fmla="*/ 8 h 52"/>
                  <a:gd name="T42" fmla="*/ 9 w 59"/>
                  <a:gd name="T43" fmla="*/ 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9" h="52">
                    <a:moveTo>
                      <a:pt x="48" y="0"/>
                    </a:moveTo>
                    <a:cubicBezTo>
                      <a:pt x="11" y="0"/>
                      <a:pt x="11" y="0"/>
                      <a:pt x="11" y="0"/>
                    </a:cubicBezTo>
                    <a:cubicBezTo>
                      <a:pt x="0" y="12"/>
                      <a:pt x="0" y="12"/>
                      <a:pt x="0" y="12"/>
                    </a:cubicBezTo>
                    <a:cubicBezTo>
                      <a:pt x="0" y="50"/>
                      <a:pt x="0" y="50"/>
                      <a:pt x="0" y="50"/>
                    </a:cubicBezTo>
                    <a:cubicBezTo>
                      <a:pt x="0" y="52"/>
                      <a:pt x="1" y="52"/>
                      <a:pt x="2" y="52"/>
                    </a:cubicBezTo>
                    <a:cubicBezTo>
                      <a:pt x="57" y="52"/>
                      <a:pt x="57" y="52"/>
                      <a:pt x="57" y="52"/>
                    </a:cubicBezTo>
                    <a:cubicBezTo>
                      <a:pt x="58" y="52"/>
                      <a:pt x="59" y="52"/>
                      <a:pt x="59" y="50"/>
                    </a:cubicBezTo>
                    <a:cubicBezTo>
                      <a:pt x="59" y="12"/>
                      <a:pt x="59" y="12"/>
                      <a:pt x="59" y="12"/>
                    </a:cubicBezTo>
                    <a:lnTo>
                      <a:pt x="48" y="0"/>
                    </a:lnTo>
                    <a:close/>
                    <a:moveTo>
                      <a:pt x="37" y="34"/>
                    </a:moveTo>
                    <a:cubicBezTo>
                      <a:pt x="37" y="45"/>
                      <a:pt x="37" y="45"/>
                      <a:pt x="37" y="45"/>
                    </a:cubicBezTo>
                    <a:cubicBezTo>
                      <a:pt x="22" y="45"/>
                      <a:pt x="22" y="45"/>
                      <a:pt x="22" y="45"/>
                    </a:cubicBezTo>
                    <a:cubicBezTo>
                      <a:pt x="22" y="34"/>
                      <a:pt x="22" y="34"/>
                      <a:pt x="22" y="34"/>
                    </a:cubicBezTo>
                    <a:cubicBezTo>
                      <a:pt x="11" y="34"/>
                      <a:pt x="11" y="34"/>
                      <a:pt x="11" y="34"/>
                    </a:cubicBezTo>
                    <a:cubicBezTo>
                      <a:pt x="29" y="19"/>
                      <a:pt x="29" y="19"/>
                      <a:pt x="29" y="19"/>
                    </a:cubicBezTo>
                    <a:cubicBezTo>
                      <a:pt x="48" y="34"/>
                      <a:pt x="48" y="34"/>
                      <a:pt x="48" y="34"/>
                    </a:cubicBezTo>
                    <a:lnTo>
                      <a:pt x="37" y="34"/>
                    </a:lnTo>
                    <a:close/>
                    <a:moveTo>
                      <a:pt x="9" y="8"/>
                    </a:moveTo>
                    <a:cubicBezTo>
                      <a:pt x="12" y="4"/>
                      <a:pt x="12" y="4"/>
                      <a:pt x="12" y="4"/>
                    </a:cubicBezTo>
                    <a:cubicBezTo>
                      <a:pt x="46" y="4"/>
                      <a:pt x="46" y="4"/>
                      <a:pt x="46" y="4"/>
                    </a:cubicBezTo>
                    <a:cubicBezTo>
                      <a:pt x="50" y="8"/>
                      <a:pt x="50" y="8"/>
                      <a:pt x="50" y="8"/>
                    </a:cubicBezTo>
                    <a:lnTo>
                      <a:pt x="9"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任意多边形 22"/>
              <p:cNvSpPr>
                <a:spLocks/>
              </p:cNvSpPr>
              <p:nvPr/>
            </p:nvSpPr>
            <p:spPr bwMode="auto">
              <a:xfrm>
                <a:off x="11243244" y="4012150"/>
                <a:ext cx="303387" cy="266197"/>
              </a:xfrm>
              <a:custGeom>
                <a:avLst/>
                <a:gdLst>
                  <a:gd name="T0" fmla="*/ 95 w 95"/>
                  <a:gd name="T1" fmla="*/ 34 h 83"/>
                  <a:gd name="T2" fmla="*/ 83 w 95"/>
                  <a:gd name="T3" fmla="*/ 0 h 83"/>
                  <a:gd name="T4" fmla="*/ 83 w 95"/>
                  <a:gd name="T5" fmla="*/ 0 h 83"/>
                  <a:gd name="T6" fmla="*/ 75 w 95"/>
                  <a:gd name="T7" fmla="*/ 0 h 83"/>
                  <a:gd name="T8" fmla="*/ 31 w 95"/>
                  <a:gd name="T9" fmla="*/ 19 h 83"/>
                  <a:gd name="T10" fmla="*/ 30 w 95"/>
                  <a:gd name="T11" fmla="*/ 34 h 83"/>
                  <a:gd name="T12" fmla="*/ 31 w 95"/>
                  <a:gd name="T13" fmla="*/ 49 h 83"/>
                  <a:gd name="T14" fmla="*/ 75 w 95"/>
                  <a:gd name="T15" fmla="*/ 67 h 83"/>
                  <a:gd name="T16" fmla="*/ 83 w 95"/>
                  <a:gd name="T17" fmla="*/ 67 h 83"/>
                  <a:gd name="T18" fmla="*/ 83 w 95"/>
                  <a:gd name="T19" fmla="*/ 67 h 83"/>
                  <a:gd name="T20" fmla="*/ 95 w 95"/>
                  <a:gd name="T21" fmla="*/ 34 h 83"/>
                  <a:gd name="T22" fmla="*/ 80 w 95"/>
                  <a:gd name="T23" fmla="*/ 62 h 83"/>
                  <a:gd name="T24" fmla="*/ 78 w 95"/>
                  <a:gd name="T25" fmla="*/ 61 h 83"/>
                  <a:gd name="T26" fmla="*/ 75 w 95"/>
                  <a:gd name="T27" fmla="*/ 55 h 83"/>
                  <a:gd name="T28" fmla="*/ 71 w 95"/>
                  <a:gd name="T29" fmla="*/ 34 h 83"/>
                  <a:gd name="T30" fmla="*/ 75 w 95"/>
                  <a:gd name="T31" fmla="*/ 12 h 83"/>
                  <a:gd name="T32" fmla="*/ 78 w 95"/>
                  <a:gd name="T33" fmla="*/ 7 h 83"/>
                  <a:gd name="T34" fmla="*/ 80 w 95"/>
                  <a:gd name="T35" fmla="*/ 5 h 83"/>
                  <a:gd name="T36" fmla="*/ 82 w 95"/>
                  <a:gd name="T37" fmla="*/ 7 h 83"/>
                  <a:gd name="T38" fmla="*/ 86 w 95"/>
                  <a:gd name="T39" fmla="*/ 12 h 83"/>
                  <a:gd name="T40" fmla="*/ 89 w 95"/>
                  <a:gd name="T41" fmla="*/ 34 h 83"/>
                  <a:gd name="T42" fmla="*/ 86 w 95"/>
                  <a:gd name="T43" fmla="*/ 55 h 83"/>
                  <a:gd name="T44" fmla="*/ 82 w 95"/>
                  <a:gd name="T45" fmla="*/ 61 h 83"/>
                  <a:gd name="T46" fmla="*/ 80 w 95"/>
                  <a:gd name="T47" fmla="*/ 62 h 83"/>
                  <a:gd name="T48" fmla="*/ 23 w 95"/>
                  <a:gd name="T49" fmla="*/ 34 h 83"/>
                  <a:gd name="T50" fmla="*/ 24 w 95"/>
                  <a:gd name="T51" fmla="*/ 20 h 83"/>
                  <a:gd name="T52" fmla="*/ 12 w 95"/>
                  <a:gd name="T53" fmla="*/ 21 h 83"/>
                  <a:gd name="T54" fmla="*/ 5 w 95"/>
                  <a:gd name="T55" fmla="*/ 21 h 83"/>
                  <a:gd name="T56" fmla="*/ 0 w 95"/>
                  <a:gd name="T57" fmla="*/ 30 h 83"/>
                  <a:gd name="T58" fmla="*/ 0 w 95"/>
                  <a:gd name="T59" fmla="*/ 38 h 83"/>
                  <a:gd name="T60" fmla="*/ 5 w 95"/>
                  <a:gd name="T61" fmla="*/ 47 h 83"/>
                  <a:gd name="T62" fmla="*/ 12 w 95"/>
                  <a:gd name="T63" fmla="*/ 47 h 83"/>
                  <a:gd name="T64" fmla="*/ 24 w 95"/>
                  <a:gd name="T65" fmla="*/ 47 h 83"/>
                  <a:gd name="T66" fmla="*/ 23 w 95"/>
                  <a:gd name="T67" fmla="*/ 34 h 83"/>
                  <a:gd name="T68" fmla="*/ 34 w 95"/>
                  <a:gd name="T69" fmla="*/ 53 h 83"/>
                  <a:gd name="T70" fmla="*/ 22 w 95"/>
                  <a:gd name="T71" fmla="*/ 51 h 83"/>
                  <a:gd name="T72" fmla="*/ 30 w 95"/>
                  <a:gd name="T73" fmla="*/ 81 h 83"/>
                  <a:gd name="T74" fmla="*/ 33 w 95"/>
                  <a:gd name="T75" fmla="*/ 83 h 83"/>
                  <a:gd name="T76" fmla="*/ 44 w 95"/>
                  <a:gd name="T77" fmla="*/ 78 h 83"/>
                  <a:gd name="T78" fmla="*/ 46 w 95"/>
                  <a:gd name="T79" fmla="*/ 75 h 83"/>
                  <a:gd name="T80" fmla="*/ 34 w 95"/>
                  <a:gd name="T81" fmla="*/ 53 h 83"/>
                  <a:gd name="T82" fmla="*/ 80 w 95"/>
                  <a:gd name="T83" fmla="*/ 45 h 83"/>
                  <a:gd name="T84" fmla="*/ 79 w 95"/>
                  <a:gd name="T85" fmla="*/ 44 h 83"/>
                  <a:gd name="T86" fmla="*/ 78 w 95"/>
                  <a:gd name="T87" fmla="*/ 42 h 83"/>
                  <a:gd name="T88" fmla="*/ 77 w 95"/>
                  <a:gd name="T89" fmla="*/ 34 h 83"/>
                  <a:gd name="T90" fmla="*/ 78 w 95"/>
                  <a:gd name="T91" fmla="*/ 25 h 83"/>
                  <a:gd name="T92" fmla="*/ 79 w 95"/>
                  <a:gd name="T93" fmla="*/ 23 h 83"/>
                  <a:gd name="T94" fmla="*/ 80 w 95"/>
                  <a:gd name="T95" fmla="*/ 23 h 83"/>
                  <a:gd name="T96" fmla="*/ 81 w 95"/>
                  <a:gd name="T97" fmla="*/ 23 h 83"/>
                  <a:gd name="T98" fmla="*/ 82 w 95"/>
                  <a:gd name="T99" fmla="*/ 25 h 83"/>
                  <a:gd name="T100" fmla="*/ 84 w 95"/>
                  <a:gd name="T101" fmla="*/ 34 h 83"/>
                  <a:gd name="T102" fmla="*/ 82 w 95"/>
                  <a:gd name="T103" fmla="*/ 42 h 83"/>
                  <a:gd name="T104" fmla="*/ 81 w 95"/>
                  <a:gd name="T105" fmla="*/ 44 h 83"/>
                  <a:gd name="T106" fmla="*/ 80 w 95"/>
                  <a:gd name="T107" fmla="*/ 4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5" h="83">
                    <a:moveTo>
                      <a:pt x="95" y="34"/>
                    </a:moveTo>
                    <a:cubicBezTo>
                      <a:pt x="95" y="15"/>
                      <a:pt x="89" y="0"/>
                      <a:pt x="83" y="0"/>
                    </a:cubicBezTo>
                    <a:cubicBezTo>
                      <a:pt x="83" y="0"/>
                      <a:pt x="83" y="0"/>
                      <a:pt x="83" y="0"/>
                    </a:cubicBezTo>
                    <a:cubicBezTo>
                      <a:pt x="75" y="0"/>
                      <a:pt x="75" y="0"/>
                      <a:pt x="75" y="0"/>
                    </a:cubicBezTo>
                    <a:cubicBezTo>
                      <a:pt x="75" y="0"/>
                      <a:pt x="57" y="13"/>
                      <a:pt x="31" y="19"/>
                    </a:cubicBezTo>
                    <a:cubicBezTo>
                      <a:pt x="30" y="23"/>
                      <a:pt x="30" y="28"/>
                      <a:pt x="30" y="34"/>
                    </a:cubicBezTo>
                    <a:cubicBezTo>
                      <a:pt x="30" y="39"/>
                      <a:pt x="30" y="44"/>
                      <a:pt x="31" y="49"/>
                    </a:cubicBezTo>
                    <a:cubicBezTo>
                      <a:pt x="57" y="54"/>
                      <a:pt x="75" y="67"/>
                      <a:pt x="75" y="67"/>
                    </a:cubicBezTo>
                    <a:cubicBezTo>
                      <a:pt x="83" y="67"/>
                      <a:pt x="83" y="67"/>
                      <a:pt x="83" y="67"/>
                    </a:cubicBezTo>
                    <a:cubicBezTo>
                      <a:pt x="83" y="67"/>
                      <a:pt x="83" y="67"/>
                      <a:pt x="83" y="67"/>
                    </a:cubicBezTo>
                    <a:cubicBezTo>
                      <a:pt x="89" y="67"/>
                      <a:pt x="95" y="52"/>
                      <a:pt x="95" y="34"/>
                    </a:cubicBezTo>
                    <a:close/>
                    <a:moveTo>
                      <a:pt x="80" y="62"/>
                    </a:moveTo>
                    <a:cubicBezTo>
                      <a:pt x="79" y="62"/>
                      <a:pt x="78" y="61"/>
                      <a:pt x="78" y="61"/>
                    </a:cubicBezTo>
                    <a:cubicBezTo>
                      <a:pt x="77" y="60"/>
                      <a:pt x="76" y="58"/>
                      <a:pt x="75" y="55"/>
                    </a:cubicBezTo>
                    <a:cubicBezTo>
                      <a:pt x="72" y="49"/>
                      <a:pt x="71" y="42"/>
                      <a:pt x="71" y="34"/>
                    </a:cubicBezTo>
                    <a:cubicBezTo>
                      <a:pt x="71" y="26"/>
                      <a:pt x="72" y="18"/>
                      <a:pt x="75" y="12"/>
                    </a:cubicBezTo>
                    <a:cubicBezTo>
                      <a:pt x="76" y="10"/>
                      <a:pt x="77" y="8"/>
                      <a:pt x="78" y="7"/>
                    </a:cubicBezTo>
                    <a:cubicBezTo>
                      <a:pt x="78" y="6"/>
                      <a:pt x="79" y="5"/>
                      <a:pt x="80" y="5"/>
                    </a:cubicBezTo>
                    <a:cubicBezTo>
                      <a:pt x="81" y="5"/>
                      <a:pt x="82" y="6"/>
                      <a:pt x="82" y="7"/>
                    </a:cubicBezTo>
                    <a:cubicBezTo>
                      <a:pt x="84" y="8"/>
                      <a:pt x="85" y="10"/>
                      <a:pt x="86" y="12"/>
                    </a:cubicBezTo>
                    <a:cubicBezTo>
                      <a:pt x="88" y="18"/>
                      <a:pt x="89" y="26"/>
                      <a:pt x="89" y="34"/>
                    </a:cubicBezTo>
                    <a:cubicBezTo>
                      <a:pt x="89" y="42"/>
                      <a:pt x="88" y="49"/>
                      <a:pt x="86" y="55"/>
                    </a:cubicBezTo>
                    <a:cubicBezTo>
                      <a:pt x="85" y="58"/>
                      <a:pt x="84" y="60"/>
                      <a:pt x="82" y="61"/>
                    </a:cubicBezTo>
                    <a:cubicBezTo>
                      <a:pt x="82" y="61"/>
                      <a:pt x="81" y="62"/>
                      <a:pt x="80" y="62"/>
                    </a:cubicBezTo>
                    <a:close/>
                    <a:moveTo>
                      <a:pt x="23" y="34"/>
                    </a:moveTo>
                    <a:cubicBezTo>
                      <a:pt x="23" y="29"/>
                      <a:pt x="24" y="24"/>
                      <a:pt x="24" y="20"/>
                    </a:cubicBezTo>
                    <a:cubicBezTo>
                      <a:pt x="20" y="21"/>
                      <a:pt x="16" y="21"/>
                      <a:pt x="12" y="21"/>
                    </a:cubicBezTo>
                    <a:cubicBezTo>
                      <a:pt x="5" y="21"/>
                      <a:pt x="5" y="21"/>
                      <a:pt x="5" y="21"/>
                    </a:cubicBezTo>
                    <a:cubicBezTo>
                      <a:pt x="0" y="30"/>
                      <a:pt x="0" y="30"/>
                      <a:pt x="0" y="30"/>
                    </a:cubicBezTo>
                    <a:cubicBezTo>
                      <a:pt x="0" y="38"/>
                      <a:pt x="0" y="38"/>
                      <a:pt x="0" y="38"/>
                    </a:cubicBezTo>
                    <a:cubicBezTo>
                      <a:pt x="5" y="47"/>
                      <a:pt x="5" y="47"/>
                      <a:pt x="5" y="47"/>
                    </a:cubicBezTo>
                    <a:cubicBezTo>
                      <a:pt x="5" y="47"/>
                      <a:pt x="5" y="47"/>
                      <a:pt x="12" y="47"/>
                    </a:cubicBezTo>
                    <a:cubicBezTo>
                      <a:pt x="16" y="47"/>
                      <a:pt x="20" y="47"/>
                      <a:pt x="24" y="47"/>
                    </a:cubicBezTo>
                    <a:cubicBezTo>
                      <a:pt x="24" y="43"/>
                      <a:pt x="23" y="39"/>
                      <a:pt x="23" y="34"/>
                    </a:cubicBezTo>
                    <a:close/>
                    <a:moveTo>
                      <a:pt x="34" y="53"/>
                    </a:moveTo>
                    <a:cubicBezTo>
                      <a:pt x="22" y="51"/>
                      <a:pt x="22" y="51"/>
                      <a:pt x="22" y="51"/>
                    </a:cubicBezTo>
                    <a:cubicBezTo>
                      <a:pt x="30" y="81"/>
                      <a:pt x="30" y="81"/>
                      <a:pt x="30" y="81"/>
                    </a:cubicBezTo>
                    <a:cubicBezTo>
                      <a:pt x="30" y="82"/>
                      <a:pt x="32" y="83"/>
                      <a:pt x="33" y="83"/>
                    </a:cubicBezTo>
                    <a:cubicBezTo>
                      <a:pt x="44" y="78"/>
                      <a:pt x="44" y="78"/>
                      <a:pt x="44" y="78"/>
                    </a:cubicBezTo>
                    <a:cubicBezTo>
                      <a:pt x="46" y="78"/>
                      <a:pt x="46" y="76"/>
                      <a:pt x="46" y="75"/>
                    </a:cubicBezTo>
                    <a:lnTo>
                      <a:pt x="34" y="53"/>
                    </a:lnTo>
                    <a:close/>
                    <a:moveTo>
                      <a:pt x="80" y="45"/>
                    </a:moveTo>
                    <a:cubicBezTo>
                      <a:pt x="80" y="45"/>
                      <a:pt x="79" y="44"/>
                      <a:pt x="79" y="44"/>
                    </a:cubicBezTo>
                    <a:cubicBezTo>
                      <a:pt x="79" y="44"/>
                      <a:pt x="78" y="43"/>
                      <a:pt x="78" y="42"/>
                    </a:cubicBezTo>
                    <a:cubicBezTo>
                      <a:pt x="77" y="40"/>
                      <a:pt x="77" y="37"/>
                      <a:pt x="77" y="34"/>
                    </a:cubicBezTo>
                    <a:cubicBezTo>
                      <a:pt x="77" y="31"/>
                      <a:pt x="77" y="28"/>
                      <a:pt x="78" y="25"/>
                    </a:cubicBezTo>
                    <a:cubicBezTo>
                      <a:pt x="78" y="25"/>
                      <a:pt x="79" y="24"/>
                      <a:pt x="79" y="23"/>
                    </a:cubicBezTo>
                    <a:cubicBezTo>
                      <a:pt x="79" y="23"/>
                      <a:pt x="80" y="23"/>
                      <a:pt x="80" y="23"/>
                    </a:cubicBezTo>
                    <a:cubicBezTo>
                      <a:pt x="80" y="23"/>
                      <a:pt x="81" y="23"/>
                      <a:pt x="81" y="23"/>
                    </a:cubicBezTo>
                    <a:cubicBezTo>
                      <a:pt x="81" y="24"/>
                      <a:pt x="82" y="25"/>
                      <a:pt x="82" y="25"/>
                    </a:cubicBezTo>
                    <a:cubicBezTo>
                      <a:pt x="83" y="28"/>
                      <a:pt x="84" y="31"/>
                      <a:pt x="84" y="34"/>
                    </a:cubicBezTo>
                    <a:cubicBezTo>
                      <a:pt x="84" y="37"/>
                      <a:pt x="83" y="40"/>
                      <a:pt x="82" y="42"/>
                    </a:cubicBezTo>
                    <a:cubicBezTo>
                      <a:pt x="82" y="43"/>
                      <a:pt x="81" y="44"/>
                      <a:pt x="81" y="44"/>
                    </a:cubicBezTo>
                    <a:cubicBezTo>
                      <a:pt x="81" y="44"/>
                      <a:pt x="80" y="45"/>
                      <a:pt x="8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 name="任意多边形 23"/>
              <p:cNvSpPr>
                <a:spLocks/>
              </p:cNvSpPr>
              <p:nvPr/>
            </p:nvSpPr>
            <p:spPr bwMode="auto">
              <a:xfrm>
                <a:off x="11767808" y="3599153"/>
                <a:ext cx="160501" cy="64591"/>
              </a:xfrm>
              <a:custGeom>
                <a:avLst/>
                <a:gdLst>
                  <a:gd name="T0" fmla="*/ 50 w 50"/>
                  <a:gd name="T1" fmla="*/ 10 h 20"/>
                  <a:gd name="T2" fmla="*/ 50 w 50"/>
                  <a:gd name="T3" fmla="*/ 10 h 20"/>
                  <a:gd name="T4" fmla="*/ 40 w 50"/>
                  <a:gd name="T5" fmla="*/ 0 h 20"/>
                  <a:gd name="T6" fmla="*/ 28 w 50"/>
                  <a:gd name="T7" fmla="*/ 0 h 20"/>
                  <a:gd name="T8" fmla="*/ 18 w 50"/>
                  <a:gd name="T9" fmla="*/ 10 h 20"/>
                  <a:gd name="T10" fmla="*/ 18 w 50"/>
                  <a:gd name="T11" fmla="*/ 10 h 20"/>
                  <a:gd name="T12" fmla="*/ 18 w 50"/>
                  <a:gd name="T13" fmla="*/ 11 h 20"/>
                  <a:gd name="T14" fmla="*/ 23 w 50"/>
                  <a:gd name="T15" fmla="*/ 11 h 20"/>
                  <a:gd name="T16" fmla="*/ 23 w 50"/>
                  <a:gd name="T17" fmla="*/ 10 h 20"/>
                  <a:gd name="T18" fmla="*/ 23 w 50"/>
                  <a:gd name="T19" fmla="*/ 10 h 20"/>
                  <a:gd name="T20" fmla="*/ 28 w 50"/>
                  <a:gd name="T21" fmla="*/ 5 h 20"/>
                  <a:gd name="T22" fmla="*/ 40 w 50"/>
                  <a:gd name="T23" fmla="*/ 5 h 20"/>
                  <a:gd name="T24" fmla="*/ 45 w 50"/>
                  <a:gd name="T25" fmla="*/ 10 h 20"/>
                  <a:gd name="T26" fmla="*/ 45 w 50"/>
                  <a:gd name="T27" fmla="*/ 10 h 20"/>
                  <a:gd name="T28" fmla="*/ 40 w 50"/>
                  <a:gd name="T29" fmla="*/ 15 h 20"/>
                  <a:gd name="T30" fmla="*/ 35 w 50"/>
                  <a:gd name="T31" fmla="*/ 15 h 20"/>
                  <a:gd name="T32" fmla="*/ 32 w 50"/>
                  <a:gd name="T33" fmla="*/ 20 h 20"/>
                  <a:gd name="T34" fmla="*/ 40 w 50"/>
                  <a:gd name="T35" fmla="*/ 20 h 20"/>
                  <a:gd name="T36" fmla="*/ 50 w 50"/>
                  <a:gd name="T37" fmla="*/ 10 h 20"/>
                  <a:gd name="T38" fmla="*/ 32 w 50"/>
                  <a:gd name="T39" fmla="*/ 10 h 20"/>
                  <a:gd name="T40" fmla="*/ 32 w 50"/>
                  <a:gd name="T41" fmla="*/ 9 h 20"/>
                  <a:gd name="T42" fmla="*/ 27 w 50"/>
                  <a:gd name="T43" fmla="*/ 9 h 20"/>
                  <a:gd name="T44" fmla="*/ 28 w 50"/>
                  <a:gd name="T45" fmla="*/ 10 h 20"/>
                  <a:gd name="T46" fmla="*/ 28 w 50"/>
                  <a:gd name="T47" fmla="*/ 10 h 20"/>
                  <a:gd name="T48" fmla="*/ 22 w 50"/>
                  <a:gd name="T49" fmla="*/ 15 h 20"/>
                  <a:gd name="T50" fmla="*/ 10 w 50"/>
                  <a:gd name="T51" fmla="*/ 15 h 20"/>
                  <a:gd name="T52" fmla="*/ 5 w 50"/>
                  <a:gd name="T53" fmla="*/ 10 h 20"/>
                  <a:gd name="T54" fmla="*/ 5 w 50"/>
                  <a:gd name="T55" fmla="*/ 10 h 20"/>
                  <a:gd name="T56" fmla="*/ 10 w 50"/>
                  <a:gd name="T57" fmla="*/ 5 h 20"/>
                  <a:gd name="T58" fmla="*/ 16 w 50"/>
                  <a:gd name="T59" fmla="*/ 5 h 20"/>
                  <a:gd name="T60" fmla="*/ 19 w 50"/>
                  <a:gd name="T61" fmla="*/ 0 h 20"/>
                  <a:gd name="T62" fmla="*/ 10 w 50"/>
                  <a:gd name="T63" fmla="*/ 0 h 20"/>
                  <a:gd name="T64" fmla="*/ 0 w 50"/>
                  <a:gd name="T65" fmla="*/ 10 h 20"/>
                  <a:gd name="T66" fmla="*/ 0 w 50"/>
                  <a:gd name="T67" fmla="*/ 10 h 20"/>
                  <a:gd name="T68" fmla="*/ 10 w 50"/>
                  <a:gd name="T69" fmla="*/ 20 h 20"/>
                  <a:gd name="T70" fmla="*/ 22 w 50"/>
                  <a:gd name="T71" fmla="*/ 20 h 20"/>
                  <a:gd name="T72" fmla="*/ 32 w 50"/>
                  <a:gd name="T73"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0" h="20">
                    <a:moveTo>
                      <a:pt x="50" y="10"/>
                    </a:moveTo>
                    <a:cubicBezTo>
                      <a:pt x="50" y="10"/>
                      <a:pt x="50" y="10"/>
                      <a:pt x="50" y="10"/>
                    </a:cubicBezTo>
                    <a:cubicBezTo>
                      <a:pt x="50" y="5"/>
                      <a:pt x="46" y="0"/>
                      <a:pt x="40" y="0"/>
                    </a:cubicBezTo>
                    <a:cubicBezTo>
                      <a:pt x="28" y="0"/>
                      <a:pt x="28" y="0"/>
                      <a:pt x="28" y="0"/>
                    </a:cubicBezTo>
                    <a:cubicBezTo>
                      <a:pt x="23" y="0"/>
                      <a:pt x="18" y="5"/>
                      <a:pt x="18" y="10"/>
                    </a:cubicBezTo>
                    <a:cubicBezTo>
                      <a:pt x="18" y="10"/>
                      <a:pt x="18" y="10"/>
                      <a:pt x="18" y="10"/>
                    </a:cubicBezTo>
                    <a:cubicBezTo>
                      <a:pt x="18" y="10"/>
                      <a:pt x="18" y="11"/>
                      <a:pt x="18" y="11"/>
                    </a:cubicBezTo>
                    <a:cubicBezTo>
                      <a:pt x="23" y="11"/>
                      <a:pt x="23" y="11"/>
                      <a:pt x="23" y="11"/>
                    </a:cubicBezTo>
                    <a:cubicBezTo>
                      <a:pt x="23" y="11"/>
                      <a:pt x="23" y="10"/>
                      <a:pt x="23" y="10"/>
                    </a:cubicBezTo>
                    <a:cubicBezTo>
                      <a:pt x="23" y="10"/>
                      <a:pt x="23" y="10"/>
                      <a:pt x="23" y="10"/>
                    </a:cubicBezTo>
                    <a:cubicBezTo>
                      <a:pt x="23" y="7"/>
                      <a:pt x="25" y="5"/>
                      <a:pt x="28" y="5"/>
                    </a:cubicBezTo>
                    <a:cubicBezTo>
                      <a:pt x="40" y="5"/>
                      <a:pt x="40" y="5"/>
                      <a:pt x="40" y="5"/>
                    </a:cubicBezTo>
                    <a:cubicBezTo>
                      <a:pt x="43" y="5"/>
                      <a:pt x="45" y="7"/>
                      <a:pt x="45" y="10"/>
                    </a:cubicBezTo>
                    <a:cubicBezTo>
                      <a:pt x="45" y="10"/>
                      <a:pt x="45" y="10"/>
                      <a:pt x="45" y="10"/>
                    </a:cubicBezTo>
                    <a:cubicBezTo>
                      <a:pt x="45" y="13"/>
                      <a:pt x="43" y="15"/>
                      <a:pt x="40" y="15"/>
                    </a:cubicBezTo>
                    <a:cubicBezTo>
                      <a:pt x="35" y="15"/>
                      <a:pt x="35" y="15"/>
                      <a:pt x="35" y="15"/>
                    </a:cubicBezTo>
                    <a:cubicBezTo>
                      <a:pt x="34" y="17"/>
                      <a:pt x="33" y="18"/>
                      <a:pt x="32" y="20"/>
                    </a:cubicBezTo>
                    <a:cubicBezTo>
                      <a:pt x="40" y="20"/>
                      <a:pt x="40" y="20"/>
                      <a:pt x="40" y="20"/>
                    </a:cubicBezTo>
                    <a:cubicBezTo>
                      <a:pt x="46" y="20"/>
                      <a:pt x="50" y="15"/>
                      <a:pt x="50" y="10"/>
                    </a:cubicBezTo>
                    <a:close/>
                    <a:moveTo>
                      <a:pt x="32" y="10"/>
                    </a:moveTo>
                    <a:cubicBezTo>
                      <a:pt x="32" y="9"/>
                      <a:pt x="32" y="9"/>
                      <a:pt x="32" y="9"/>
                    </a:cubicBezTo>
                    <a:cubicBezTo>
                      <a:pt x="27" y="9"/>
                      <a:pt x="27" y="9"/>
                      <a:pt x="27" y="9"/>
                    </a:cubicBezTo>
                    <a:cubicBezTo>
                      <a:pt x="28" y="9"/>
                      <a:pt x="28" y="9"/>
                      <a:pt x="28" y="10"/>
                    </a:cubicBezTo>
                    <a:cubicBezTo>
                      <a:pt x="28" y="10"/>
                      <a:pt x="28" y="10"/>
                      <a:pt x="28" y="10"/>
                    </a:cubicBezTo>
                    <a:cubicBezTo>
                      <a:pt x="28" y="13"/>
                      <a:pt x="25" y="15"/>
                      <a:pt x="22" y="15"/>
                    </a:cubicBezTo>
                    <a:cubicBezTo>
                      <a:pt x="10" y="15"/>
                      <a:pt x="10" y="15"/>
                      <a:pt x="10" y="15"/>
                    </a:cubicBezTo>
                    <a:cubicBezTo>
                      <a:pt x="7" y="15"/>
                      <a:pt x="5" y="13"/>
                      <a:pt x="5" y="10"/>
                    </a:cubicBezTo>
                    <a:cubicBezTo>
                      <a:pt x="5" y="10"/>
                      <a:pt x="5" y="10"/>
                      <a:pt x="5" y="10"/>
                    </a:cubicBezTo>
                    <a:cubicBezTo>
                      <a:pt x="5" y="7"/>
                      <a:pt x="7" y="5"/>
                      <a:pt x="10" y="5"/>
                    </a:cubicBezTo>
                    <a:cubicBezTo>
                      <a:pt x="16" y="5"/>
                      <a:pt x="16" y="5"/>
                      <a:pt x="16" y="5"/>
                    </a:cubicBezTo>
                    <a:cubicBezTo>
                      <a:pt x="16" y="3"/>
                      <a:pt x="17" y="1"/>
                      <a:pt x="19" y="0"/>
                    </a:cubicBezTo>
                    <a:cubicBezTo>
                      <a:pt x="10" y="0"/>
                      <a:pt x="10" y="0"/>
                      <a:pt x="10" y="0"/>
                    </a:cubicBezTo>
                    <a:cubicBezTo>
                      <a:pt x="5" y="0"/>
                      <a:pt x="0" y="5"/>
                      <a:pt x="0" y="10"/>
                    </a:cubicBezTo>
                    <a:cubicBezTo>
                      <a:pt x="0" y="10"/>
                      <a:pt x="0" y="10"/>
                      <a:pt x="0" y="10"/>
                    </a:cubicBezTo>
                    <a:cubicBezTo>
                      <a:pt x="0" y="15"/>
                      <a:pt x="5" y="20"/>
                      <a:pt x="10" y="20"/>
                    </a:cubicBezTo>
                    <a:cubicBezTo>
                      <a:pt x="22" y="20"/>
                      <a:pt x="22" y="20"/>
                      <a:pt x="22" y="20"/>
                    </a:cubicBezTo>
                    <a:cubicBezTo>
                      <a:pt x="28" y="20"/>
                      <a:pt x="32" y="15"/>
                      <a:pt x="32"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9" name="任意多边形 24"/>
              <p:cNvSpPr>
                <a:spLocks/>
              </p:cNvSpPr>
              <p:nvPr/>
            </p:nvSpPr>
            <p:spPr bwMode="auto">
              <a:xfrm>
                <a:off x="11918522" y="2912132"/>
                <a:ext cx="172245" cy="168330"/>
              </a:xfrm>
              <a:custGeom>
                <a:avLst/>
                <a:gdLst>
                  <a:gd name="T0" fmla="*/ 27 w 54"/>
                  <a:gd name="T1" fmla="*/ 0 h 53"/>
                  <a:gd name="T2" fmla="*/ 0 w 54"/>
                  <a:gd name="T3" fmla="*/ 27 h 53"/>
                  <a:gd name="T4" fmla="*/ 27 w 54"/>
                  <a:gd name="T5" fmla="*/ 53 h 53"/>
                  <a:gd name="T6" fmla="*/ 54 w 54"/>
                  <a:gd name="T7" fmla="*/ 27 h 53"/>
                  <a:gd name="T8" fmla="*/ 27 w 54"/>
                  <a:gd name="T9" fmla="*/ 0 h 53"/>
                  <a:gd name="T10" fmla="*/ 16 w 54"/>
                  <a:gd name="T11" fmla="*/ 43 h 53"/>
                  <a:gd name="T12" fmla="*/ 17 w 54"/>
                  <a:gd name="T13" fmla="*/ 38 h 53"/>
                  <a:gd name="T14" fmla="*/ 7 w 54"/>
                  <a:gd name="T15" fmla="*/ 24 h 53"/>
                  <a:gd name="T16" fmla="*/ 13 w 54"/>
                  <a:gd name="T17" fmla="*/ 12 h 53"/>
                  <a:gd name="T18" fmla="*/ 27 w 54"/>
                  <a:gd name="T19" fmla="*/ 7 h 53"/>
                  <a:gd name="T20" fmla="*/ 41 w 54"/>
                  <a:gd name="T21" fmla="*/ 12 h 53"/>
                  <a:gd name="T22" fmla="*/ 47 w 54"/>
                  <a:gd name="T23" fmla="*/ 24 h 53"/>
                  <a:gd name="T24" fmla="*/ 37 w 54"/>
                  <a:gd name="T25" fmla="*/ 38 h 53"/>
                  <a:gd name="T26" fmla="*/ 38 w 54"/>
                  <a:gd name="T27" fmla="*/ 43 h 53"/>
                  <a:gd name="T28" fmla="*/ 27 w 54"/>
                  <a:gd name="T29" fmla="*/ 47 h 53"/>
                  <a:gd name="T30" fmla="*/ 16 w 54"/>
                  <a:gd name="T31" fmla="*/ 43 h 53"/>
                  <a:gd name="T32" fmla="*/ 29 w 54"/>
                  <a:gd name="T33" fmla="*/ 33 h 53"/>
                  <a:gd name="T34" fmla="*/ 30 w 54"/>
                  <a:gd name="T35" fmla="*/ 35 h 53"/>
                  <a:gd name="T36" fmla="*/ 30 w 54"/>
                  <a:gd name="T37" fmla="*/ 38 h 53"/>
                  <a:gd name="T38" fmla="*/ 29 w 54"/>
                  <a:gd name="T39" fmla="*/ 40 h 53"/>
                  <a:gd name="T40" fmla="*/ 25 w 54"/>
                  <a:gd name="T41" fmla="*/ 40 h 53"/>
                  <a:gd name="T42" fmla="*/ 24 w 54"/>
                  <a:gd name="T43" fmla="*/ 38 h 53"/>
                  <a:gd name="T44" fmla="*/ 24 w 54"/>
                  <a:gd name="T45" fmla="*/ 35 h 53"/>
                  <a:gd name="T46" fmla="*/ 25 w 54"/>
                  <a:gd name="T47" fmla="*/ 33 h 53"/>
                  <a:gd name="T48" fmla="*/ 26 w 54"/>
                  <a:gd name="T49" fmla="*/ 10 h 53"/>
                  <a:gd name="T50" fmla="*/ 28 w 54"/>
                  <a:gd name="T51" fmla="*/ 10 h 53"/>
                  <a:gd name="T52" fmla="*/ 29 w 54"/>
                  <a:gd name="T53" fmla="*/ 3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4" h="53">
                    <a:moveTo>
                      <a:pt x="27" y="0"/>
                    </a:moveTo>
                    <a:cubicBezTo>
                      <a:pt x="12" y="0"/>
                      <a:pt x="0" y="12"/>
                      <a:pt x="0" y="27"/>
                    </a:cubicBezTo>
                    <a:cubicBezTo>
                      <a:pt x="0" y="41"/>
                      <a:pt x="12" y="53"/>
                      <a:pt x="27" y="53"/>
                    </a:cubicBezTo>
                    <a:cubicBezTo>
                      <a:pt x="42" y="53"/>
                      <a:pt x="54" y="41"/>
                      <a:pt x="54" y="27"/>
                    </a:cubicBezTo>
                    <a:cubicBezTo>
                      <a:pt x="54" y="12"/>
                      <a:pt x="42" y="0"/>
                      <a:pt x="27" y="0"/>
                    </a:cubicBezTo>
                    <a:close/>
                    <a:moveTo>
                      <a:pt x="16" y="43"/>
                    </a:moveTo>
                    <a:cubicBezTo>
                      <a:pt x="17" y="42"/>
                      <a:pt x="17" y="40"/>
                      <a:pt x="17" y="38"/>
                    </a:cubicBezTo>
                    <a:cubicBezTo>
                      <a:pt x="17" y="32"/>
                      <a:pt x="13" y="26"/>
                      <a:pt x="7" y="24"/>
                    </a:cubicBezTo>
                    <a:cubicBezTo>
                      <a:pt x="8" y="20"/>
                      <a:pt x="10" y="16"/>
                      <a:pt x="13" y="12"/>
                    </a:cubicBezTo>
                    <a:cubicBezTo>
                      <a:pt x="17" y="9"/>
                      <a:pt x="22" y="7"/>
                      <a:pt x="27" y="7"/>
                    </a:cubicBezTo>
                    <a:cubicBezTo>
                      <a:pt x="32" y="7"/>
                      <a:pt x="37" y="9"/>
                      <a:pt x="41" y="12"/>
                    </a:cubicBezTo>
                    <a:cubicBezTo>
                      <a:pt x="44" y="16"/>
                      <a:pt x="46" y="20"/>
                      <a:pt x="47" y="24"/>
                    </a:cubicBezTo>
                    <a:cubicBezTo>
                      <a:pt x="41" y="26"/>
                      <a:pt x="37" y="32"/>
                      <a:pt x="37" y="38"/>
                    </a:cubicBezTo>
                    <a:cubicBezTo>
                      <a:pt x="37" y="40"/>
                      <a:pt x="37" y="42"/>
                      <a:pt x="38" y="43"/>
                    </a:cubicBezTo>
                    <a:cubicBezTo>
                      <a:pt x="35" y="45"/>
                      <a:pt x="31" y="47"/>
                      <a:pt x="27" y="47"/>
                    </a:cubicBezTo>
                    <a:cubicBezTo>
                      <a:pt x="23" y="47"/>
                      <a:pt x="19" y="45"/>
                      <a:pt x="16" y="43"/>
                    </a:cubicBezTo>
                    <a:close/>
                    <a:moveTo>
                      <a:pt x="29" y="33"/>
                    </a:moveTo>
                    <a:cubicBezTo>
                      <a:pt x="30" y="33"/>
                      <a:pt x="30" y="34"/>
                      <a:pt x="30" y="35"/>
                    </a:cubicBezTo>
                    <a:cubicBezTo>
                      <a:pt x="30" y="38"/>
                      <a:pt x="30" y="38"/>
                      <a:pt x="30" y="38"/>
                    </a:cubicBezTo>
                    <a:cubicBezTo>
                      <a:pt x="30" y="39"/>
                      <a:pt x="30" y="40"/>
                      <a:pt x="29" y="40"/>
                    </a:cubicBezTo>
                    <a:cubicBezTo>
                      <a:pt x="25" y="40"/>
                      <a:pt x="25" y="40"/>
                      <a:pt x="25" y="40"/>
                    </a:cubicBezTo>
                    <a:cubicBezTo>
                      <a:pt x="25" y="40"/>
                      <a:pt x="24" y="39"/>
                      <a:pt x="24" y="38"/>
                    </a:cubicBezTo>
                    <a:cubicBezTo>
                      <a:pt x="24" y="35"/>
                      <a:pt x="24" y="35"/>
                      <a:pt x="24" y="35"/>
                    </a:cubicBezTo>
                    <a:cubicBezTo>
                      <a:pt x="24" y="34"/>
                      <a:pt x="24" y="33"/>
                      <a:pt x="25" y="33"/>
                    </a:cubicBezTo>
                    <a:cubicBezTo>
                      <a:pt x="26" y="10"/>
                      <a:pt x="26" y="10"/>
                      <a:pt x="26" y="10"/>
                    </a:cubicBezTo>
                    <a:cubicBezTo>
                      <a:pt x="28" y="10"/>
                      <a:pt x="28" y="10"/>
                      <a:pt x="28" y="10"/>
                    </a:cubicBezTo>
                    <a:lnTo>
                      <a:pt x="29"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任意多边形 25"/>
              <p:cNvSpPr>
                <a:spLocks/>
              </p:cNvSpPr>
              <p:nvPr/>
            </p:nvSpPr>
            <p:spPr bwMode="auto">
              <a:xfrm>
                <a:off x="11895034" y="3100035"/>
                <a:ext cx="150715" cy="121354"/>
              </a:xfrm>
              <a:custGeom>
                <a:avLst/>
                <a:gdLst>
                  <a:gd name="T0" fmla="*/ 30 w 77"/>
                  <a:gd name="T1" fmla="*/ 62 h 62"/>
                  <a:gd name="T2" fmla="*/ 0 w 77"/>
                  <a:gd name="T3" fmla="*/ 31 h 62"/>
                  <a:gd name="T4" fmla="*/ 15 w 77"/>
                  <a:gd name="T5" fmla="*/ 17 h 62"/>
                  <a:gd name="T6" fmla="*/ 30 w 77"/>
                  <a:gd name="T7" fmla="*/ 33 h 62"/>
                  <a:gd name="T8" fmla="*/ 62 w 77"/>
                  <a:gd name="T9" fmla="*/ 0 h 62"/>
                  <a:gd name="T10" fmla="*/ 77 w 77"/>
                  <a:gd name="T11" fmla="*/ 15 h 62"/>
                  <a:gd name="T12" fmla="*/ 30 w 77"/>
                  <a:gd name="T13" fmla="*/ 62 h 62"/>
                  <a:gd name="T14" fmla="*/ 9 w 77"/>
                  <a:gd name="T15" fmla="*/ 31 h 62"/>
                  <a:gd name="T16" fmla="*/ 30 w 77"/>
                  <a:gd name="T17" fmla="*/ 54 h 62"/>
                  <a:gd name="T18" fmla="*/ 69 w 77"/>
                  <a:gd name="T19" fmla="*/ 15 h 62"/>
                  <a:gd name="T20" fmla="*/ 62 w 77"/>
                  <a:gd name="T21" fmla="*/ 8 h 62"/>
                  <a:gd name="T22" fmla="*/ 30 w 77"/>
                  <a:gd name="T23" fmla="*/ 41 h 62"/>
                  <a:gd name="T24" fmla="*/ 15 w 77"/>
                  <a:gd name="T25" fmla="*/ 25 h 62"/>
                  <a:gd name="T26" fmla="*/ 9 w 77"/>
                  <a:gd name="T27" fmla="*/ 3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7" h="62">
                    <a:moveTo>
                      <a:pt x="30" y="62"/>
                    </a:moveTo>
                    <a:lnTo>
                      <a:pt x="0" y="31"/>
                    </a:lnTo>
                    <a:lnTo>
                      <a:pt x="15" y="17"/>
                    </a:lnTo>
                    <a:lnTo>
                      <a:pt x="30" y="33"/>
                    </a:lnTo>
                    <a:lnTo>
                      <a:pt x="62" y="0"/>
                    </a:lnTo>
                    <a:lnTo>
                      <a:pt x="77" y="15"/>
                    </a:lnTo>
                    <a:lnTo>
                      <a:pt x="30" y="62"/>
                    </a:lnTo>
                    <a:close/>
                    <a:moveTo>
                      <a:pt x="9" y="31"/>
                    </a:moveTo>
                    <a:lnTo>
                      <a:pt x="30" y="54"/>
                    </a:lnTo>
                    <a:lnTo>
                      <a:pt x="69" y="15"/>
                    </a:lnTo>
                    <a:lnTo>
                      <a:pt x="62" y="8"/>
                    </a:lnTo>
                    <a:lnTo>
                      <a:pt x="30" y="41"/>
                    </a:lnTo>
                    <a:lnTo>
                      <a:pt x="15" y="25"/>
                    </a:lnTo>
                    <a:lnTo>
                      <a:pt x="9"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任意多边形 26"/>
              <p:cNvSpPr>
                <a:spLocks/>
              </p:cNvSpPr>
              <p:nvPr/>
            </p:nvSpPr>
            <p:spPr bwMode="auto">
              <a:xfrm>
                <a:off x="11640581" y="3336871"/>
                <a:ext cx="178118" cy="236836"/>
              </a:xfrm>
              <a:custGeom>
                <a:avLst/>
                <a:gdLst>
                  <a:gd name="T0" fmla="*/ 53 w 56"/>
                  <a:gd name="T1" fmla="*/ 9 h 74"/>
                  <a:gd name="T2" fmla="*/ 49 w 56"/>
                  <a:gd name="T3" fmla="*/ 9 h 74"/>
                  <a:gd name="T4" fmla="*/ 49 w 56"/>
                  <a:gd name="T5" fmla="*/ 14 h 74"/>
                  <a:gd name="T6" fmla="*/ 51 w 56"/>
                  <a:gd name="T7" fmla="*/ 14 h 74"/>
                  <a:gd name="T8" fmla="*/ 51 w 56"/>
                  <a:gd name="T9" fmla="*/ 51 h 74"/>
                  <a:gd name="T10" fmla="*/ 32 w 56"/>
                  <a:gd name="T11" fmla="*/ 51 h 74"/>
                  <a:gd name="T12" fmla="*/ 32 w 56"/>
                  <a:gd name="T13" fmla="*/ 70 h 74"/>
                  <a:gd name="T14" fmla="*/ 5 w 56"/>
                  <a:gd name="T15" fmla="*/ 70 h 74"/>
                  <a:gd name="T16" fmla="*/ 5 w 56"/>
                  <a:gd name="T17" fmla="*/ 14 h 74"/>
                  <a:gd name="T18" fmla="*/ 7 w 56"/>
                  <a:gd name="T19" fmla="*/ 14 h 74"/>
                  <a:gd name="T20" fmla="*/ 7 w 56"/>
                  <a:gd name="T21" fmla="*/ 9 h 74"/>
                  <a:gd name="T22" fmla="*/ 2 w 56"/>
                  <a:gd name="T23" fmla="*/ 9 h 74"/>
                  <a:gd name="T24" fmla="*/ 0 w 56"/>
                  <a:gd name="T25" fmla="*/ 12 h 74"/>
                  <a:gd name="T26" fmla="*/ 0 w 56"/>
                  <a:gd name="T27" fmla="*/ 72 h 74"/>
                  <a:gd name="T28" fmla="*/ 2 w 56"/>
                  <a:gd name="T29" fmla="*/ 74 h 74"/>
                  <a:gd name="T30" fmla="*/ 39 w 56"/>
                  <a:gd name="T31" fmla="*/ 74 h 74"/>
                  <a:gd name="T32" fmla="*/ 56 w 56"/>
                  <a:gd name="T33" fmla="*/ 58 h 74"/>
                  <a:gd name="T34" fmla="*/ 56 w 56"/>
                  <a:gd name="T35" fmla="*/ 12 h 74"/>
                  <a:gd name="T36" fmla="*/ 53 w 56"/>
                  <a:gd name="T37" fmla="*/ 9 h 74"/>
                  <a:gd name="T38" fmla="*/ 37 w 56"/>
                  <a:gd name="T39" fmla="*/ 70 h 74"/>
                  <a:gd name="T40" fmla="*/ 37 w 56"/>
                  <a:gd name="T41" fmla="*/ 56 h 74"/>
                  <a:gd name="T42" fmla="*/ 51 w 56"/>
                  <a:gd name="T43" fmla="*/ 56 h 74"/>
                  <a:gd name="T44" fmla="*/ 37 w 56"/>
                  <a:gd name="T45" fmla="*/ 70 h 74"/>
                  <a:gd name="T46" fmla="*/ 46 w 56"/>
                  <a:gd name="T47" fmla="*/ 9 h 74"/>
                  <a:gd name="T48" fmla="*/ 37 w 56"/>
                  <a:gd name="T49" fmla="*/ 9 h 74"/>
                  <a:gd name="T50" fmla="*/ 37 w 56"/>
                  <a:gd name="T51" fmla="*/ 5 h 74"/>
                  <a:gd name="T52" fmla="*/ 32 w 56"/>
                  <a:gd name="T53" fmla="*/ 0 h 74"/>
                  <a:gd name="T54" fmla="*/ 23 w 56"/>
                  <a:gd name="T55" fmla="*/ 0 h 74"/>
                  <a:gd name="T56" fmla="*/ 19 w 56"/>
                  <a:gd name="T57" fmla="*/ 5 h 74"/>
                  <a:gd name="T58" fmla="*/ 19 w 56"/>
                  <a:gd name="T59" fmla="*/ 9 h 74"/>
                  <a:gd name="T60" fmla="*/ 9 w 56"/>
                  <a:gd name="T61" fmla="*/ 9 h 74"/>
                  <a:gd name="T62" fmla="*/ 9 w 56"/>
                  <a:gd name="T63" fmla="*/ 19 h 74"/>
                  <a:gd name="T64" fmla="*/ 46 w 56"/>
                  <a:gd name="T65" fmla="*/ 19 h 74"/>
                  <a:gd name="T66" fmla="*/ 46 w 56"/>
                  <a:gd name="T67" fmla="*/ 9 h 74"/>
                  <a:gd name="T68" fmla="*/ 32 w 56"/>
                  <a:gd name="T69" fmla="*/ 9 h 74"/>
                  <a:gd name="T70" fmla="*/ 23 w 56"/>
                  <a:gd name="T71" fmla="*/ 9 h 74"/>
                  <a:gd name="T72" fmla="*/ 23 w 56"/>
                  <a:gd name="T73" fmla="*/ 5 h 74"/>
                  <a:gd name="T74" fmla="*/ 23 w 56"/>
                  <a:gd name="T75" fmla="*/ 5 h 74"/>
                  <a:gd name="T76" fmla="*/ 32 w 56"/>
                  <a:gd name="T77" fmla="*/ 5 h 74"/>
                  <a:gd name="T78" fmla="*/ 32 w 56"/>
                  <a:gd name="T79" fmla="*/ 5 h 74"/>
                  <a:gd name="T80" fmla="*/ 32 w 56"/>
                  <a:gd name="T81" fmla="*/ 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 h="74">
                    <a:moveTo>
                      <a:pt x="53" y="9"/>
                    </a:moveTo>
                    <a:cubicBezTo>
                      <a:pt x="49" y="9"/>
                      <a:pt x="49" y="9"/>
                      <a:pt x="49" y="9"/>
                    </a:cubicBezTo>
                    <a:cubicBezTo>
                      <a:pt x="49" y="14"/>
                      <a:pt x="49" y="14"/>
                      <a:pt x="49" y="14"/>
                    </a:cubicBezTo>
                    <a:cubicBezTo>
                      <a:pt x="51" y="14"/>
                      <a:pt x="51" y="14"/>
                      <a:pt x="51" y="14"/>
                    </a:cubicBezTo>
                    <a:cubicBezTo>
                      <a:pt x="51" y="51"/>
                      <a:pt x="51" y="51"/>
                      <a:pt x="51" y="51"/>
                    </a:cubicBezTo>
                    <a:cubicBezTo>
                      <a:pt x="32" y="51"/>
                      <a:pt x="32" y="51"/>
                      <a:pt x="32" y="51"/>
                    </a:cubicBezTo>
                    <a:cubicBezTo>
                      <a:pt x="32" y="70"/>
                      <a:pt x="32" y="70"/>
                      <a:pt x="32" y="70"/>
                    </a:cubicBezTo>
                    <a:cubicBezTo>
                      <a:pt x="5" y="70"/>
                      <a:pt x="5" y="70"/>
                      <a:pt x="5" y="70"/>
                    </a:cubicBezTo>
                    <a:cubicBezTo>
                      <a:pt x="5" y="14"/>
                      <a:pt x="5" y="14"/>
                      <a:pt x="5" y="14"/>
                    </a:cubicBezTo>
                    <a:cubicBezTo>
                      <a:pt x="7" y="14"/>
                      <a:pt x="7" y="14"/>
                      <a:pt x="7" y="14"/>
                    </a:cubicBezTo>
                    <a:cubicBezTo>
                      <a:pt x="7" y="9"/>
                      <a:pt x="7" y="9"/>
                      <a:pt x="7" y="9"/>
                    </a:cubicBezTo>
                    <a:cubicBezTo>
                      <a:pt x="2" y="9"/>
                      <a:pt x="2" y="9"/>
                      <a:pt x="2" y="9"/>
                    </a:cubicBezTo>
                    <a:cubicBezTo>
                      <a:pt x="1" y="9"/>
                      <a:pt x="0" y="10"/>
                      <a:pt x="0" y="12"/>
                    </a:cubicBezTo>
                    <a:cubicBezTo>
                      <a:pt x="0" y="72"/>
                      <a:pt x="0" y="72"/>
                      <a:pt x="0" y="72"/>
                    </a:cubicBezTo>
                    <a:cubicBezTo>
                      <a:pt x="0" y="73"/>
                      <a:pt x="1" y="74"/>
                      <a:pt x="2" y="74"/>
                    </a:cubicBezTo>
                    <a:cubicBezTo>
                      <a:pt x="39" y="74"/>
                      <a:pt x="39" y="74"/>
                      <a:pt x="39" y="74"/>
                    </a:cubicBezTo>
                    <a:cubicBezTo>
                      <a:pt x="56" y="58"/>
                      <a:pt x="56" y="58"/>
                      <a:pt x="56" y="58"/>
                    </a:cubicBezTo>
                    <a:cubicBezTo>
                      <a:pt x="56" y="12"/>
                      <a:pt x="56" y="12"/>
                      <a:pt x="56" y="12"/>
                    </a:cubicBezTo>
                    <a:cubicBezTo>
                      <a:pt x="56" y="10"/>
                      <a:pt x="55" y="9"/>
                      <a:pt x="53" y="9"/>
                    </a:cubicBezTo>
                    <a:close/>
                    <a:moveTo>
                      <a:pt x="37" y="70"/>
                    </a:moveTo>
                    <a:cubicBezTo>
                      <a:pt x="37" y="56"/>
                      <a:pt x="37" y="56"/>
                      <a:pt x="37" y="56"/>
                    </a:cubicBezTo>
                    <a:cubicBezTo>
                      <a:pt x="51" y="56"/>
                      <a:pt x="51" y="56"/>
                      <a:pt x="51" y="56"/>
                    </a:cubicBezTo>
                    <a:lnTo>
                      <a:pt x="37" y="70"/>
                    </a:lnTo>
                    <a:close/>
                    <a:moveTo>
                      <a:pt x="46" y="9"/>
                    </a:moveTo>
                    <a:cubicBezTo>
                      <a:pt x="37" y="9"/>
                      <a:pt x="37" y="9"/>
                      <a:pt x="37" y="9"/>
                    </a:cubicBezTo>
                    <a:cubicBezTo>
                      <a:pt x="37" y="5"/>
                      <a:pt x="37" y="5"/>
                      <a:pt x="37" y="5"/>
                    </a:cubicBezTo>
                    <a:cubicBezTo>
                      <a:pt x="37" y="2"/>
                      <a:pt x="35" y="0"/>
                      <a:pt x="32" y="0"/>
                    </a:cubicBezTo>
                    <a:cubicBezTo>
                      <a:pt x="23" y="0"/>
                      <a:pt x="23" y="0"/>
                      <a:pt x="23" y="0"/>
                    </a:cubicBezTo>
                    <a:cubicBezTo>
                      <a:pt x="21" y="0"/>
                      <a:pt x="19" y="2"/>
                      <a:pt x="19" y="5"/>
                    </a:cubicBezTo>
                    <a:cubicBezTo>
                      <a:pt x="19" y="9"/>
                      <a:pt x="19" y="9"/>
                      <a:pt x="19" y="9"/>
                    </a:cubicBezTo>
                    <a:cubicBezTo>
                      <a:pt x="9" y="9"/>
                      <a:pt x="9" y="9"/>
                      <a:pt x="9" y="9"/>
                    </a:cubicBezTo>
                    <a:cubicBezTo>
                      <a:pt x="9" y="19"/>
                      <a:pt x="9" y="19"/>
                      <a:pt x="9" y="19"/>
                    </a:cubicBezTo>
                    <a:cubicBezTo>
                      <a:pt x="46" y="19"/>
                      <a:pt x="46" y="19"/>
                      <a:pt x="46" y="19"/>
                    </a:cubicBezTo>
                    <a:lnTo>
                      <a:pt x="46" y="9"/>
                    </a:lnTo>
                    <a:close/>
                    <a:moveTo>
                      <a:pt x="32" y="9"/>
                    </a:moveTo>
                    <a:cubicBezTo>
                      <a:pt x="23" y="9"/>
                      <a:pt x="23" y="9"/>
                      <a:pt x="23" y="9"/>
                    </a:cubicBezTo>
                    <a:cubicBezTo>
                      <a:pt x="23" y="5"/>
                      <a:pt x="23" y="5"/>
                      <a:pt x="23" y="5"/>
                    </a:cubicBezTo>
                    <a:cubicBezTo>
                      <a:pt x="23" y="5"/>
                      <a:pt x="23" y="5"/>
                      <a:pt x="23" y="5"/>
                    </a:cubicBezTo>
                    <a:cubicBezTo>
                      <a:pt x="32" y="5"/>
                      <a:pt x="32" y="5"/>
                      <a:pt x="32" y="5"/>
                    </a:cubicBezTo>
                    <a:cubicBezTo>
                      <a:pt x="32" y="5"/>
                      <a:pt x="32" y="5"/>
                      <a:pt x="32" y="5"/>
                    </a:cubicBezTo>
                    <a:lnTo>
                      <a:pt x="32"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任意多边形 27"/>
              <p:cNvSpPr>
                <a:spLocks/>
              </p:cNvSpPr>
              <p:nvPr/>
            </p:nvSpPr>
            <p:spPr bwMode="auto">
              <a:xfrm>
                <a:off x="10986834" y="3618727"/>
                <a:ext cx="608730" cy="342532"/>
              </a:xfrm>
              <a:custGeom>
                <a:avLst/>
                <a:gdLst>
                  <a:gd name="T0" fmla="*/ 190 w 190"/>
                  <a:gd name="T1" fmla="*/ 74 h 107"/>
                  <a:gd name="T2" fmla="*/ 166 w 190"/>
                  <a:gd name="T3" fmla="*/ 43 h 107"/>
                  <a:gd name="T4" fmla="*/ 122 w 190"/>
                  <a:gd name="T5" fmla="*/ 0 h 107"/>
                  <a:gd name="T6" fmla="*/ 87 w 190"/>
                  <a:gd name="T7" fmla="*/ 17 h 107"/>
                  <a:gd name="T8" fmla="*/ 67 w 190"/>
                  <a:gd name="T9" fmla="*/ 7 h 107"/>
                  <a:gd name="T10" fmla="*/ 42 w 190"/>
                  <a:gd name="T11" fmla="*/ 32 h 107"/>
                  <a:gd name="T12" fmla="*/ 43 w 190"/>
                  <a:gd name="T13" fmla="*/ 35 h 107"/>
                  <a:gd name="T14" fmla="*/ 36 w 190"/>
                  <a:gd name="T15" fmla="*/ 35 h 107"/>
                  <a:gd name="T16" fmla="*/ 0 w 190"/>
                  <a:gd name="T17" fmla="*/ 71 h 107"/>
                  <a:gd name="T18" fmla="*/ 36 w 190"/>
                  <a:gd name="T19" fmla="*/ 107 h 107"/>
                  <a:gd name="T20" fmla="*/ 158 w 190"/>
                  <a:gd name="T21" fmla="*/ 107 h 107"/>
                  <a:gd name="T22" fmla="*/ 158 w 190"/>
                  <a:gd name="T23" fmla="*/ 107 h 107"/>
                  <a:gd name="T24" fmla="*/ 190 w 190"/>
                  <a:gd name="T25" fmla="*/ 7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0" h="107">
                    <a:moveTo>
                      <a:pt x="190" y="74"/>
                    </a:moveTo>
                    <a:cubicBezTo>
                      <a:pt x="190" y="59"/>
                      <a:pt x="180" y="46"/>
                      <a:pt x="166" y="43"/>
                    </a:cubicBezTo>
                    <a:cubicBezTo>
                      <a:pt x="165" y="19"/>
                      <a:pt x="146" y="0"/>
                      <a:pt x="122" y="0"/>
                    </a:cubicBezTo>
                    <a:cubicBezTo>
                      <a:pt x="107" y="0"/>
                      <a:pt x="95" y="6"/>
                      <a:pt x="87" y="17"/>
                    </a:cubicBezTo>
                    <a:cubicBezTo>
                      <a:pt x="82" y="11"/>
                      <a:pt x="75" y="7"/>
                      <a:pt x="67" y="7"/>
                    </a:cubicBezTo>
                    <a:cubicBezTo>
                      <a:pt x="54" y="7"/>
                      <a:pt x="42" y="18"/>
                      <a:pt x="42" y="32"/>
                    </a:cubicBezTo>
                    <a:cubicBezTo>
                      <a:pt x="42" y="33"/>
                      <a:pt x="43" y="34"/>
                      <a:pt x="43" y="35"/>
                    </a:cubicBezTo>
                    <a:cubicBezTo>
                      <a:pt x="41" y="35"/>
                      <a:pt x="38" y="35"/>
                      <a:pt x="36" y="35"/>
                    </a:cubicBezTo>
                    <a:cubicBezTo>
                      <a:pt x="16" y="35"/>
                      <a:pt x="0" y="51"/>
                      <a:pt x="0" y="71"/>
                    </a:cubicBezTo>
                    <a:cubicBezTo>
                      <a:pt x="0" y="91"/>
                      <a:pt x="16" y="107"/>
                      <a:pt x="36" y="107"/>
                    </a:cubicBezTo>
                    <a:cubicBezTo>
                      <a:pt x="158" y="107"/>
                      <a:pt x="158" y="107"/>
                      <a:pt x="158" y="107"/>
                    </a:cubicBezTo>
                    <a:cubicBezTo>
                      <a:pt x="158" y="107"/>
                      <a:pt x="158" y="107"/>
                      <a:pt x="158" y="107"/>
                    </a:cubicBezTo>
                    <a:cubicBezTo>
                      <a:pt x="176" y="107"/>
                      <a:pt x="190" y="92"/>
                      <a:pt x="190"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任意多边形 28"/>
              <p:cNvSpPr>
                <a:spLocks/>
              </p:cNvSpPr>
              <p:nvPr/>
            </p:nvSpPr>
            <p:spPr bwMode="auto">
              <a:xfrm>
                <a:off x="11632752" y="2722270"/>
                <a:ext cx="291643" cy="317087"/>
              </a:xfrm>
              <a:custGeom>
                <a:avLst/>
                <a:gdLst>
                  <a:gd name="T0" fmla="*/ 61 w 91"/>
                  <a:gd name="T1" fmla="*/ 27 h 99"/>
                  <a:gd name="T2" fmla="*/ 51 w 91"/>
                  <a:gd name="T3" fmla="*/ 38 h 99"/>
                  <a:gd name="T4" fmla="*/ 46 w 91"/>
                  <a:gd name="T5" fmla="*/ 46 h 99"/>
                  <a:gd name="T6" fmla="*/ 48 w 91"/>
                  <a:gd name="T7" fmla="*/ 29 h 99"/>
                  <a:gd name="T8" fmla="*/ 48 w 91"/>
                  <a:gd name="T9" fmla="*/ 14 h 99"/>
                  <a:gd name="T10" fmla="*/ 23 w 91"/>
                  <a:gd name="T11" fmla="*/ 4 h 99"/>
                  <a:gd name="T12" fmla="*/ 13 w 91"/>
                  <a:gd name="T13" fmla="*/ 29 h 99"/>
                  <a:gd name="T14" fmla="*/ 24 w 91"/>
                  <a:gd name="T15" fmla="*/ 40 h 99"/>
                  <a:gd name="T16" fmla="*/ 38 w 91"/>
                  <a:gd name="T17" fmla="*/ 50 h 99"/>
                  <a:gd name="T18" fmla="*/ 29 w 91"/>
                  <a:gd name="T19" fmla="*/ 48 h 99"/>
                  <a:gd name="T20" fmla="*/ 14 w 91"/>
                  <a:gd name="T21" fmla="*/ 48 h 99"/>
                  <a:gd name="T22" fmla="*/ 4 w 91"/>
                  <a:gd name="T23" fmla="*/ 74 h 99"/>
                  <a:gd name="T24" fmla="*/ 30 w 91"/>
                  <a:gd name="T25" fmla="*/ 84 h 99"/>
                  <a:gd name="T26" fmla="*/ 40 w 91"/>
                  <a:gd name="T27" fmla="*/ 73 h 99"/>
                  <a:gd name="T28" fmla="*/ 45 w 91"/>
                  <a:gd name="T29" fmla="*/ 65 h 99"/>
                  <a:gd name="T30" fmla="*/ 43 w 91"/>
                  <a:gd name="T31" fmla="*/ 96 h 99"/>
                  <a:gd name="T32" fmla="*/ 45 w 91"/>
                  <a:gd name="T33" fmla="*/ 99 h 99"/>
                  <a:gd name="T34" fmla="*/ 61 w 91"/>
                  <a:gd name="T35" fmla="*/ 92 h 99"/>
                  <a:gd name="T36" fmla="*/ 78 w 91"/>
                  <a:gd name="T37" fmla="*/ 84 h 99"/>
                  <a:gd name="T38" fmla="*/ 76 w 91"/>
                  <a:gd name="T39" fmla="*/ 81 h 99"/>
                  <a:gd name="T40" fmla="*/ 53 w 91"/>
                  <a:gd name="T41" fmla="*/ 61 h 99"/>
                  <a:gd name="T42" fmla="*/ 61 w 91"/>
                  <a:gd name="T43" fmla="*/ 63 h 99"/>
                  <a:gd name="T44" fmla="*/ 77 w 91"/>
                  <a:gd name="T45" fmla="*/ 63 h 99"/>
                  <a:gd name="T46" fmla="*/ 87 w 91"/>
                  <a:gd name="T47" fmla="*/ 37 h 99"/>
                  <a:gd name="T48" fmla="*/ 61 w 91"/>
                  <a:gd name="T49" fmla="*/ 27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1" h="99">
                    <a:moveTo>
                      <a:pt x="61" y="27"/>
                    </a:moveTo>
                    <a:cubicBezTo>
                      <a:pt x="56" y="29"/>
                      <a:pt x="52" y="33"/>
                      <a:pt x="51" y="38"/>
                    </a:cubicBezTo>
                    <a:cubicBezTo>
                      <a:pt x="50" y="40"/>
                      <a:pt x="48" y="43"/>
                      <a:pt x="46" y="46"/>
                    </a:cubicBezTo>
                    <a:cubicBezTo>
                      <a:pt x="46" y="41"/>
                      <a:pt x="47" y="33"/>
                      <a:pt x="48" y="29"/>
                    </a:cubicBezTo>
                    <a:cubicBezTo>
                      <a:pt x="50" y="25"/>
                      <a:pt x="50" y="19"/>
                      <a:pt x="48" y="14"/>
                    </a:cubicBezTo>
                    <a:cubicBezTo>
                      <a:pt x="44" y="4"/>
                      <a:pt x="32" y="0"/>
                      <a:pt x="23" y="4"/>
                    </a:cubicBezTo>
                    <a:cubicBezTo>
                      <a:pt x="13" y="8"/>
                      <a:pt x="9" y="20"/>
                      <a:pt x="13" y="29"/>
                    </a:cubicBezTo>
                    <a:cubicBezTo>
                      <a:pt x="15" y="35"/>
                      <a:pt x="19" y="38"/>
                      <a:pt x="24" y="40"/>
                    </a:cubicBezTo>
                    <a:cubicBezTo>
                      <a:pt x="28" y="41"/>
                      <a:pt x="34" y="46"/>
                      <a:pt x="38" y="50"/>
                    </a:cubicBezTo>
                    <a:cubicBezTo>
                      <a:pt x="34" y="49"/>
                      <a:pt x="31" y="49"/>
                      <a:pt x="29" y="48"/>
                    </a:cubicBezTo>
                    <a:cubicBezTo>
                      <a:pt x="24" y="46"/>
                      <a:pt x="19" y="46"/>
                      <a:pt x="14" y="48"/>
                    </a:cubicBezTo>
                    <a:cubicBezTo>
                      <a:pt x="4" y="52"/>
                      <a:pt x="0" y="64"/>
                      <a:pt x="4" y="74"/>
                    </a:cubicBezTo>
                    <a:cubicBezTo>
                      <a:pt x="8" y="84"/>
                      <a:pt x="20" y="88"/>
                      <a:pt x="30" y="84"/>
                    </a:cubicBezTo>
                    <a:cubicBezTo>
                      <a:pt x="35" y="82"/>
                      <a:pt x="38" y="77"/>
                      <a:pt x="40" y="73"/>
                    </a:cubicBezTo>
                    <a:cubicBezTo>
                      <a:pt x="41" y="70"/>
                      <a:pt x="42" y="67"/>
                      <a:pt x="45" y="65"/>
                    </a:cubicBezTo>
                    <a:cubicBezTo>
                      <a:pt x="50" y="77"/>
                      <a:pt x="48" y="89"/>
                      <a:pt x="43" y="96"/>
                    </a:cubicBezTo>
                    <a:cubicBezTo>
                      <a:pt x="45" y="99"/>
                      <a:pt x="45" y="99"/>
                      <a:pt x="45" y="99"/>
                    </a:cubicBezTo>
                    <a:cubicBezTo>
                      <a:pt x="61" y="92"/>
                      <a:pt x="61" y="92"/>
                      <a:pt x="61" y="92"/>
                    </a:cubicBezTo>
                    <a:cubicBezTo>
                      <a:pt x="78" y="84"/>
                      <a:pt x="78" y="84"/>
                      <a:pt x="78" y="84"/>
                    </a:cubicBezTo>
                    <a:cubicBezTo>
                      <a:pt x="76" y="81"/>
                      <a:pt x="76" y="81"/>
                      <a:pt x="76" y="81"/>
                    </a:cubicBezTo>
                    <a:cubicBezTo>
                      <a:pt x="68" y="80"/>
                      <a:pt x="58" y="74"/>
                      <a:pt x="53" y="61"/>
                    </a:cubicBezTo>
                    <a:cubicBezTo>
                      <a:pt x="56" y="61"/>
                      <a:pt x="59" y="62"/>
                      <a:pt x="61" y="63"/>
                    </a:cubicBezTo>
                    <a:cubicBezTo>
                      <a:pt x="66" y="65"/>
                      <a:pt x="72" y="65"/>
                      <a:pt x="77" y="63"/>
                    </a:cubicBezTo>
                    <a:cubicBezTo>
                      <a:pt x="87" y="59"/>
                      <a:pt x="91" y="47"/>
                      <a:pt x="87" y="37"/>
                    </a:cubicBezTo>
                    <a:cubicBezTo>
                      <a:pt x="82" y="27"/>
                      <a:pt x="71" y="23"/>
                      <a:pt x="6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任意多边形 29"/>
              <p:cNvSpPr>
                <a:spLocks/>
              </p:cNvSpPr>
              <p:nvPr/>
            </p:nvSpPr>
            <p:spPr bwMode="auto">
              <a:xfrm>
                <a:off x="11460507" y="3483672"/>
                <a:ext cx="146800" cy="154628"/>
              </a:xfrm>
              <a:custGeom>
                <a:avLst/>
                <a:gdLst>
                  <a:gd name="T0" fmla="*/ 43 w 46"/>
                  <a:gd name="T1" fmla="*/ 29 h 48"/>
                  <a:gd name="T2" fmla="*/ 46 w 46"/>
                  <a:gd name="T3" fmla="*/ 16 h 48"/>
                  <a:gd name="T4" fmla="*/ 41 w 46"/>
                  <a:gd name="T5" fmla="*/ 8 h 48"/>
                  <a:gd name="T6" fmla="*/ 37 w 46"/>
                  <a:gd name="T7" fmla="*/ 9 h 48"/>
                  <a:gd name="T8" fmla="*/ 28 w 46"/>
                  <a:gd name="T9" fmla="*/ 0 h 48"/>
                  <a:gd name="T10" fmla="*/ 18 w 46"/>
                  <a:gd name="T11" fmla="*/ 0 h 48"/>
                  <a:gd name="T12" fmla="*/ 17 w 46"/>
                  <a:gd name="T13" fmla="*/ 4 h 48"/>
                  <a:gd name="T14" fmla="*/ 4 w 46"/>
                  <a:gd name="T15" fmla="*/ 8 h 48"/>
                  <a:gd name="T16" fmla="*/ 0 w 46"/>
                  <a:gd name="T17" fmla="*/ 16 h 48"/>
                  <a:gd name="T18" fmla="*/ 3 w 46"/>
                  <a:gd name="T19" fmla="*/ 19 h 48"/>
                  <a:gd name="T20" fmla="*/ 0 w 46"/>
                  <a:gd name="T21" fmla="*/ 32 h 48"/>
                  <a:gd name="T22" fmla="*/ 4 w 46"/>
                  <a:gd name="T23" fmla="*/ 40 h 48"/>
                  <a:gd name="T24" fmla="*/ 9 w 46"/>
                  <a:gd name="T25" fmla="*/ 39 h 48"/>
                  <a:gd name="T26" fmla="*/ 18 w 46"/>
                  <a:gd name="T27" fmla="*/ 48 h 48"/>
                  <a:gd name="T28" fmla="*/ 28 w 46"/>
                  <a:gd name="T29" fmla="*/ 48 h 48"/>
                  <a:gd name="T30" fmla="*/ 29 w 46"/>
                  <a:gd name="T31" fmla="*/ 44 h 48"/>
                  <a:gd name="T32" fmla="*/ 41 w 46"/>
                  <a:gd name="T33" fmla="*/ 40 h 48"/>
                  <a:gd name="T34" fmla="*/ 46 w 46"/>
                  <a:gd name="T35" fmla="*/ 32 h 48"/>
                  <a:gd name="T36" fmla="*/ 43 w 46"/>
                  <a:gd name="T37" fmla="*/ 29 h 48"/>
                  <a:gd name="T38" fmla="*/ 23 w 46"/>
                  <a:gd name="T39" fmla="*/ 34 h 48"/>
                  <a:gd name="T40" fmla="*/ 13 w 46"/>
                  <a:gd name="T41" fmla="*/ 24 h 48"/>
                  <a:gd name="T42" fmla="*/ 23 w 46"/>
                  <a:gd name="T43" fmla="*/ 14 h 48"/>
                  <a:gd name="T44" fmla="*/ 33 w 46"/>
                  <a:gd name="T45" fmla="*/ 24 h 48"/>
                  <a:gd name="T46" fmla="*/ 23 w 46"/>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 h="48">
                    <a:moveTo>
                      <a:pt x="43" y="29"/>
                    </a:moveTo>
                    <a:cubicBezTo>
                      <a:pt x="40" y="24"/>
                      <a:pt x="42" y="19"/>
                      <a:pt x="46" y="16"/>
                    </a:cubicBezTo>
                    <a:cubicBezTo>
                      <a:pt x="41" y="8"/>
                      <a:pt x="41" y="8"/>
                      <a:pt x="41" y="8"/>
                    </a:cubicBezTo>
                    <a:cubicBezTo>
                      <a:pt x="40" y="9"/>
                      <a:pt x="38" y="9"/>
                      <a:pt x="37" y="9"/>
                    </a:cubicBezTo>
                    <a:cubicBezTo>
                      <a:pt x="32" y="9"/>
                      <a:pt x="28" y="5"/>
                      <a:pt x="28" y="0"/>
                    </a:cubicBezTo>
                    <a:cubicBezTo>
                      <a:pt x="18" y="0"/>
                      <a:pt x="18" y="0"/>
                      <a:pt x="18" y="0"/>
                    </a:cubicBezTo>
                    <a:cubicBezTo>
                      <a:pt x="18" y="1"/>
                      <a:pt x="18" y="3"/>
                      <a:pt x="17" y="4"/>
                    </a:cubicBezTo>
                    <a:cubicBezTo>
                      <a:pt x="14" y="9"/>
                      <a:pt x="9" y="10"/>
                      <a:pt x="4" y="8"/>
                    </a:cubicBezTo>
                    <a:cubicBezTo>
                      <a:pt x="0" y="16"/>
                      <a:pt x="0" y="16"/>
                      <a:pt x="0" y="16"/>
                    </a:cubicBezTo>
                    <a:cubicBezTo>
                      <a:pt x="1" y="17"/>
                      <a:pt x="2" y="18"/>
                      <a:pt x="3" y="19"/>
                    </a:cubicBezTo>
                    <a:cubicBezTo>
                      <a:pt x="5" y="24"/>
                      <a:pt x="4" y="29"/>
                      <a:pt x="0" y="32"/>
                    </a:cubicBezTo>
                    <a:cubicBezTo>
                      <a:pt x="4" y="40"/>
                      <a:pt x="4" y="40"/>
                      <a:pt x="4" y="40"/>
                    </a:cubicBezTo>
                    <a:cubicBezTo>
                      <a:pt x="6" y="39"/>
                      <a:pt x="7" y="39"/>
                      <a:pt x="9" y="39"/>
                    </a:cubicBezTo>
                    <a:cubicBezTo>
                      <a:pt x="14" y="39"/>
                      <a:pt x="18" y="43"/>
                      <a:pt x="18" y="48"/>
                    </a:cubicBezTo>
                    <a:cubicBezTo>
                      <a:pt x="28" y="48"/>
                      <a:pt x="28" y="48"/>
                      <a:pt x="28" y="48"/>
                    </a:cubicBezTo>
                    <a:cubicBezTo>
                      <a:pt x="28" y="47"/>
                      <a:pt x="28" y="45"/>
                      <a:pt x="29" y="44"/>
                    </a:cubicBezTo>
                    <a:cubicBezTo>
                      <a:pt x="31" y="39"/>
                      <a:pt x="37" y="38"/>
                      <a:pt x="41" y="40"/>
                    </a:cubicBezTo>
                    <a:cubicBezTo>
                      <a:pt x="46" y="32"/>
                      <a:pt x="46" y="32"/>
                      <a:pt x="46" y="32"/>
                    </a:cubicBezTo>
                    <a:cubicBezTo>
                      <a:pt x="45" y="31"/>
                      <a:pt x="44" y="30"/>
                      <a:pt x="43" y="29"/>
                    </a:cubicBezTo>
                    <a:close/>
                    <a:moveTo>
                      <a:pt x="23" y="34"/>
                    </a:moveTo>
                    <a:cubicBezTo>
                      <a:pt x="17" y="34"/>
                      <a:pt x="13" y="29"/>
                      <a:pt x="13" y="24"/>
                    </a:cubicBezTo>
                    <a:cubicBezTo>
                      <a:pt x="13" y="19"/>
                      <a:pt x="17" y="14"/>
                      <a:pt x="23" y="14"/>
                    </a:cubicBezTo>
                    <a:cubicBezTo>
                      <a:pt x="28" y="14"/>
                      <a:pt x="33" y="19"/>
                      <a:pt x="33" y="24"/>
                    </a:cubicBezTo>
                    <a:cubicBezTo>
                      <a:pt x="33" y="29"/>
                      <a:pt x="28" y="34"/>
                      <a:pt x="23"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任意多边形 30"/>
              <p:cNvSpPr>
                <a:spLocks/>
              </p:cNvSpPr>
              <p:nvPr/>
            </p:nvSpPr>
            <p:spPr bwMode="auto">
              <a:xfrm>
                <a:off x="11585776" y="3078504"/>
                <a:ext cx="223135" cy="227050"/>
              </a:xfrm>
              <a:custGeom>
                <a:avLst/>
                <a:gdLst>
                  <a:gd name="T0" fmla="*/ 53 w 70"/>
                  <a:gd name="T1" fmla="*/ 45 h 71"/>
                  <a:gd name="T2" fmla="*/ 41 w 70"/>
                  <a:gd name="T3" fmla="*/ 32 h 71"/>
                  <a:gd name="T4" fmla="*/ 70 w 70"/>
                  <a:gd name="T5" fmla="*/ 10 h 71"/>
                  <a:gd name="T6" fmla="*/ 62 w 70"/>
                  <a:gd name="T7" fmla="*/ 1 h 71"/>
                  <a:gd name="T8" fmla="*/ 25 w 70"/>
                  <a:gd name="T9" fmla="*/ 16 h 71"/>
                  <a:gd name="T10" fmla="*/ 13 w 70"/>
                  <a:gd name="T11" fmla="*/ 5 h 71"/>
                  <a:gd name="T12" fmla="*/ 2 w 70"/>
                  <a:gd name="T13" fmla="*/ 3 h 71"/>
                  <a:gd name="T14" fmla="*/ 4 w 70"/>
                  <a:gd name="T15" fmla="*/ 13 h 71"/>
                  <a:gd name="T16" fmla="*/ 16 w 70"/>
                  <a:gd name="T17" fmla="*/ 25 h 71"/>
                  <a:gd name="T18" fmla="*/ 1 w 70"/>
                  <a:gd name="T19" fmla="*/ 62 h 71"/>
                  <a:gd name="T20" fmla="*/ 10 w 70"/>
                  <a:gd name="T21" fmla="*/ 71 h 71"/>
                  <a:gd name="T22" fmla="*/ 32 w 70"/>
                  <a:gd name="T23" fmla="*/ 41 h 71"/>
                  <a:gd name="T24" fmla="*/ 44 w 70"/>
                  <a:gd name="T25" fmla="*/ 53 h 71"/>
                  <a:gd name="T26" fmla="*/ 44 w 70"/>
                  <a:gd name="T27" fmla="*/ 71 h 71"/>
                  <a:gd name="T28" fmla="*/ 53 w 70"/>
                  <a:gd name="T29" fmla="*/ 71 h 71"/>
                  <a:gd name="T30" fmla="*/ 57 w 70"/>
                  <a:gd name="T31" fmla="*/ 58 h 71"/>
                  <a:gd name="T32" fmla="*/ 70 w 70"/>
                  <a:gd name="T33" fmla="*/ 53 h 71"/>
                  <a:gd name="T34" fmla="*/ 70 w 70"/>
                  <a:gd name="T35" fmla="*/ 45 h 71"/>
                  <a:gd name="T36" fmla="*/ 53 w 70"/>
                  <a:gd name="T37" fmla="*/ 4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0" h="71">
                    <a:moveTo>
                      <a:pt x="53" y="45"/>
                    </a:moveTo>
                    <a:cubicBezTo>
                      <a:pt x="41" y="32"/>
                      <a:pt x="41" y="32"/>
                      <a:pt x="41" y="32"/>
                    </a:cubicBezTo>
                    <a:cubicBezTo>
                      <a:pt x="70" y="10"/>
                      <a:pt x="70" y="10"/>
                      <a:pt x="70" y="10"/>
                    </a:cubicBezTo>
                    <a:cubicBezTo>
                      <a:pt x="62" y="1"/>
                      <a:pt x="62" y="1"/>
                      <a:pt x="62" y="1"/>
                    </a:cubicBezTo>
                    <a:cubicBezTo>
                      <a:pt x="25" y="16"/>
                      <a:pt x="25" y="16"/>
                      <a:pt x="25" y="16"/>
                    </a:cubicBezTo>
                    <a:cubicBezTo>
                      <a:pt x="13" y="5"/>
                      <a:pt x="13" y="5"/>
                      <a:pt x="13" y="5"/>
                    </a:cubicBezTo>
                    <a:cubicBezTo>
                      <a:pt x="10" y="1"/>
                      <a:pt x="5" y="0"/>
                      <a:pt x="2" y="3"/>
                    </a:cubicBezTo>
                    <a:cubicBezTo>
                      <a:pt x="0" y="5"/>
                      <a:pt x="1" y="10"/>
                      <a:pt x="4" y="13"/>
                    </a:cubicBezTo>
                    <a:cubicBezTo>
                      <a:pt x="16" y="25"/>
                      <a:pt x="16" y="25"/>
                      <a:pt x="16" y="25"/>
                    </a:cubicBezTo>
                    <a:cubicBezTo>
                      <a:pt x="1" y="62"/>
                      <a:pt x="1" y="62"/>
                      <a:pt x="1" y="62"/>
                    </a:cubicBezTo>
                    <a:cubicBezTo>
                      <a:pt x="10" y="71"/>
                      <a:pt x="10" y="71"/>
                      <a:pt x="10" y="71"/>
                    </a:cubicBezTo>
                    <a:cubicBezTo>
                      <a:pt x="32" y="41"/>
                      <a:pt x="32" y="41"/>
                      <a:pt x="32" y="41"/>
                    </a:cubicBezTo>
                    <a:cubicBezTo>
                      <a:pt x="44" y="53"/>
                      <a:pt x="44" y="53"/>
                      <a:pt x="44" y="53"/>
                    </a:cubicBezTo>
                    <a:cubicBezTo>
                      <a:pt x="44" y="71"/>
                      <a:pt x="44" y="71"/>
                      <a:pt x="44" y="71"/>
                    </a:cubicBezTo>
                    <a:cubicBezTo>
                      <a:pt x="53" y="71"/>
                      <a:pt x="53" y="71"/>
                      <a:pt x="53" y="71"/>
                    </a:cubicBezTo>
                    <a:cubicBezTo>
                      <a:pt x="57" y="58"/>
                      <a:pt x="57" y="58"/>
                      <a:pt x="57" y="58"/>
                    </a:cubicBezTo>
                    <a:cubicBezTo>
                      <a:pt x="70" y="53"/>
                      <a:pt x="70" y="53"/>
                      <a:pt x="70" y="53"/>
                    </a:cubicBezTo>
                    <a:cubicBezTo>
                      <a:pt x="70" y="45"/>
                      <a:pt x="70" y="45"/>
                      <a:pt x="70" y="45"/>
                    </a:cubicBezTo>
                    <a:cubicBezTo>
                      <a:pt x="53" y="45"/>
                      <a:pt x="53" y="45"/>
                      <a:pt x="5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任意多边形 31"/>
              <p:cNvSpPr>
                <a:spLocks/>
              </p:cNvSpPr>
              <p:nvPr/>
            </p:nvSpPr>
            <p:spPr bwMode="auto">
              <a:xfrm>
                <a:off x="11859802" y="3225304"/>
                <a:ext cx="78293" cy="142884"/>
              </a:xfrm>
              <a:custGeom>
                <a:avLst/>
                <a:gdLst>
                  <a:gd name="T0" fmla="*/ 16 w 24"/>
                  <a:gd name="T1" fmla="*/ 44 h 45"/>
                  <a:gd name="T2" fmla="*/ 16 w 24"/>
                  <a:gd name="T3" fmla="*/ 44 h 45"/>
                  <a:gd name="T4" fmla="*/ 23 w 24"/>
                  <a:gd name="T5" fmla="*/ 34 h 45"/>
                  <a:gd name="T6" fmla="*/ 21 w 24"/>
                  <a:gd name="T7" fmla="*/ 23 h 45"/>
                  <a:gd name="T8" fmla="*/ 11 w 24"/>
                  <a:gd name="T9" fmla="*/ 16 h 45"/>
                  <a:gd name="T10" fmla="*/ 11 w 24"/>
                  <a:gd name="T11" fmla="*/ 16 h 45"/>
                  <a:gd name="T12" fmla="*/ 10 w 24"/>
                  <a:gd name="T13" fmla="*/ 17 h 45"/>
                  <a:gd name="T14" fmla="*/ 11 w 24"/>
                  <a:gd name="T15" fmla="*/ 20 h 45"/>
                  <a:gd name="T16" fmla="*/ 12 w 24"/>
                  <a:gd name="T17" fmla="*/ 20 h 45"/>
                  <a:gd name="T18" fmla="*/ 12 w 24"/>
                  <a:gd name="T19" fmla="*/ 20 h 45"/>
                  <a:gd name="T20" fmla="*/ 17 w 24"/>
                  <a:gd name="T21" fmla="*/ 24 h 45"/>
                  <a:gd name="T22" fmla="*/ 19 w 24"/>
                  <a:gd name="T23" fmla="*/ 35 h 45"/>
                  <a:gd name="T24" fmla="*/ 16 w 24"/>
                  <a:gd name="T25" fmla="*/ 40 h 45"/>
                  <a:gd name="T26" fmla="*/ 16 w 24"/>
                  <a:gd name="T27" fmla="*/ 40 h 45"/>
                  <a:gd name="T28" fmla="*/ 10 w 24"/>
                  <a:gd name="T29" fmla="*/ 36 h 45"/>
                  <a:gd name="T30" fmla="*/ 9 w 24"/>
                  <a:gd name="T31" fmla="*/ 31 h 45"/>
                  <a:gd name="T32" fmla="*/ 5 w 24"/>
                  <a:gd name="T33" fmla="*/ 30 h 45"/>
                  <a:gd name="T34" fmla="*/ 6 w 24"/>
                  <a:gd name="T35" fmla="*/ 37 h 45"/>
                  <a:gd name="T36" fmla="*/ 16 w 24"/>
                  <a:gd name="T37" fmla="*/ 44 h 45"/>
                  <a:gd name="T38" fmla="*/ 13 w 24"/>
                  <a:gd name="T39" fmla="*/ 28 h 45"/>
                  <a:gd name="T40" fmla="*/ 15 w 24"/>
                  <a:gd name="T41" fmla="*/ 28 h 45"/>
                  <a:gd name="T42" fmla="*/ 14 w 24"/>
                  <a:gd name="T43" fmla="*/ 24 h 45"/>
                  <a:gd name="T44" fmla="*/ 13 w 24"/>
                  <a:gd name="T45" fmla="*/ 24 h 45"/>
                  <a:gd name="T46" fmla="*/ 12 w 24"/>
                  <a:gd name="T47" fmla="*/ 24 h 45"/>
                  <a:gd name="T48" fmla="*/ 7 w 24"/>
                  <a:gd name="T49" fmla="*/ 21 h 45"/>
                  <a:gd name="T50" fmla="*/ 5 w 24"/>
                  <a:gd name="T51" fmla="*/ 10 h 45"/>
                  <a:gd name="T52" fmla="*/ 9 w 24"/>
                  <a:gd name="T53" fmla="*/ 4 h 45"/>
                  <a:gd name="T54" fmla="*/ 9 w 24"/>
                  <a:gd name="T55" fmla="*/ 4 h 45"/>
                  <a:gd name="T56" fmla="*/ 14 w 24"/>
                  <a:gd name="T57" fmla="*/ 8 h 45"/>
                  <a:gd name="T58" fmla="*/ 15 w 24"/>
                  <a:gd name="T59" fmla="*/ 13 h 45"/>
                  <a:gd name="T60" fmla="*/ 20 w 24"/>
                  <a:gd name="T61" fmla="*/ 15 h 45"/>
                  <a:gd name="T62" fmla="*/ 18 w 24"/>
                  <a:gd name="T63" fmla="*/ 7 h 45"/>
                  <a:gd name="T64" fmla="*/ 8 w 24"/>
                  <a:gd name="T65" fmla="*/ 0 h 45"/>
                  <a:gd name="T66" fmla="*/ 8 w 24"/>
                  <a:gd name="T67" fmla="*/ 1 h 45"/>
                  <a:gd name="T68" fmla="*/ 1 w 24"/>
                  <a:gd name="T69" fmla="*/ 11 h 45"/>
                  <a:gd name="T70" fmla="*/ 3 w 24"/>
                  <a:gd name="T71" fmla="*/ 21 h 45"/>
                  <a:gd name="T72" fmla="*/ 13 w 24"/>
                  <a:gd name="T73" fmla="*/ 28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 h="45">
                    <a:moveTo>
                      <a:pt x="16" y="44"/>
                    </a:moveTo>
                    <a:cubicBezTo>
                      <a:pt x="16" y="44"/>
                      <a:pt x="16" y="44"/>
                      <a:pt x="16" y="44"/>
                    </a:cubicBezTo>
                    <a:cubicBezTo>
                      <a:pt x="21" y="43"/>
                      <a:pt x="24" y="38"/>
                      <a:pt x="23" y="34"/>
                    </a:cubicBezTo>
                    <a:cubicBezTo>
                      <a:pt x="21" y="23"/>
                      <a:pt x="21" y="23"/>
                      <a:pt x="21" y="23"/>
                    </a:cubicBezTo>
                    <a:cubicBezTo>
                      <a:pt x="20" y="18"/>
                      <a:pt x="16" y="15"/>
                      <a:pt x="11" y="16"/>
                    </a:cubicBezTo>
                    <a:cubicBezTo>
                      <a:pt x="11" y="16"/>
                      <a:pt x="11" y="16"/>
                      <a:pt x="11" y="16"/>
                    </a:cubicBezTo>
                    <a:cubicBezTo>
                      <a:pt x="11" y="16"/>
                      <a:pt x="10" y="16"/>
                      <a:pt x="10" y="17"/>
                    </a:cubicBezTo>
                    <a:cubicBezTo>
                      <a:pt x="11" y="20"/>
                      <a:pt x="11" y="20"/>
                      <a:pt x="11" y="20"/>
                    </a:cubicBezTo>
                    <a:cubicBezTo>
                      <a:pt x="11" y="20"/>
                      <a:pt x="11" y="20"/>
                      <a:pt x="12" y="20"/>
                    </a:cubicBezTo>
                    <a:cubicBezTo>
                      <a:pt x="12" y="20"/>
                      <a:pt x="12" y="20"/>
                      <a:pt x="12" y="20"/>
                    </a:cubicBezTo>
                    <a:cubicBezTo>
                      <a:pt x="14" y="20"/>
                      <a:pt x="17" y="21"/>
                      <a:pt x="17" y="24"/>
                    </a:cubicBezTo>
                    <a:cubicBezTo>
                      <a:pt x="19" y="35"/>
                      <a:pt x="19" y="35"/>
                      <a:pt x="19" y="35"/>
                    </a:cubicBezTo>
                    <a:cubicBezTo>
                      <a:pt x="20" y="37"/>
                      <a:pt x="18" y="39"/>
                      <a:pt x="16" y="40"/>
                    </a:cubicBezTo>
                    <a:cubicBezTo>
                      <a:pt x="16" y="40"/>
                      <a:pt x="16" y="40"/>
                      <a:pt x="16" y="40"/>
                    </a:cubicBezTo>
                    <a:cubicBezTo>
                      <a:pt x="13" y="41"/>
                      <a:pt x="11" y="39"/>
                      <a:pt x="10" y="36"/>
                    </a:cubicBezTo>
                    <a:cubicBezTo>
                      <a:pt x="9" y="31"/>
                      <a:pt x="9" y="31"/>
                      <a:pt x="9" y="31"/>
                    </a:cubicBezTo>
                    <a:cubicBezTo>
                      <a:pt x="8" y="31"/>
                      <a:pt x="6" y="30"/>
                      <a:pt x="5" y="30"/>
                    </a:cubicBezTo>
                    <a:cubicBezTo>
                      <a:pt x="6" y="37"/>
                      <a:pt x="6" y="37"/>
                      <a:pt x="6" y="37"/>
                    </a:cubicBezTo>
                    <a:cubicBezTo>
                      <a:pt x="7" y="42"/>
                      <a:pt x="12" y="45"/>
                      <a:pt x="16" y="44"/>
                    </a:cubicBezTo>
                    <a:close/>
                    <a:moveTo>
                      <a:pt x="13" y="28"/>
                    </a:moveTo>
                    <a:cubicBezTo>
                      <a:pt x="14" y="28"/>
                      <a:pt x="14" y="28"/>
                      <a:pt x="15" y="28"/>
                    </a:cubicBezTo>
                    <a:cubicBezTo>
                      <a:pt x="14" y="24"/>
                      <a:pt x="14" y="24"/>
                      <a:pt x="14" y="24"/>
                    </a:cubicBezTo>
                    <a:cubicBezTo>
                      <a:pt x="13" y="24"/>
                      <a:pt x="13" y="24"/>
                      <a:pt x="13" y="24"/>
                    </a:cubicBezTo>
                    <a:cubicBezTo>
                      <a:pt x="12" y="24"/>
                      <a:pt x="12" y="24"/>
                      <a:pt x="12" y="24"/>
                    </a:cubicBezTo>
                    <a:cubicBezTo>
                      <a:pt x="10" y="25"/>
                      <a:pt x="8" y="23"/>
                      <a:pt x="7" y="21"/>
                    </a:cubicBezTo>
                    <a:cubicBezTo>
                      <a:pt x="5" y="10"/>
                      <a:pt x="5" y="10"/>
                      <a:pt x="5" y="10"/>
                    </a:cubicBezTo>
                    <a:cubicBezTo>
                      <a:pt x="4" y="7"/>
                      <a:pt x="6" y="5"/>
                      <a:pt x="9" y="4"/>
                    </a:cubicBezTo>
                    <a:cubicBezTo>
                      <a:pt x="9" y="4"/>
                      <a:pt x="9" y="4"/>
                      <a:pt x="9" y="4"/>
                    </a:cubicBezTo>
                    <a:cubicBezTo>
                      <a:pt x="11" y="4"/>
                      <a:pt x="14" y="6"/>
                      <a:pt x="14" y="8"/>
                    </a:cubicBezTo>
                    <a:cubicBezTo>
                      <a:pt x="15" y="13"/>
                      <a:pt x="15" y="13"/>
                      <a:pt x="15" y="13"/>
                    </a:cubicBezTo>
                    <a:cubicBezTo>
                      <a:pt x="17" y="13"/>
                      <a:pt x="18" y="14"/>
                      <a:pt x="20" y="15"/>
                    </a:cubicBezTo>
                    <a:cubicBezTo>
                      <a:pt x="18" y="7"/>
                      <a:pt x="18" y="7"/>
                      <a:pt x="18" y="7"/>
                    </a:cubicBezTo>
                    <a:cubicBezTo>
                      <a:pt x="17" y="3"/>
                      <a:pt x="13" y="0"/>
                      <a:pt x="8" y="0"/>
                    </a:cubicBezTo>
                    <a:cubicBezTo>
                      <a:pt x="8" y="1"/>
                      <a:pt x="8" y="1"/>
                      <a:pt x="8" y="1"/>
                    </a:cubicBezTo>
                    <a:cubicBezTo>
                      <a:pt x="3" y="1"/>
                      <a:pt x="0" y="6"/>
                      <a:pt x="1" y="11"/>
                    </a:cubicBezTo>
                    <a:cubicBezTo>
                      <a:pt x="3" y="21"/>
                      <a:pt x="3" y="21"/>
                      <a:pt x="3" y="21"/>
                    </a:cubicBezTo>
                    <a:cubicBezTo>
                      <a:pt x="4" y="26"/>
                      <a:pt x="9" y="29"/>
                      <a:pt x="13"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任意多边形 32"/>
              <p:cNvSpPr>
                <a:spLocks/>
              </p:cNvSpPr>
              <p:nvPr/>
            </p:nvSpPr>
            <p:spPr bwMode="auto">
              <a:xfrm>
                <a:off x="11253030" y="3186158"/>
                <a:ext cx="293599" cy="295556"/>
              </a:xfrm>
              <a:custGeom>
                <a:avLst/>
                <a:gdLst>
                  <a:gd name="T0" fmla="*/ 29 w 92"/>
                  <a:gd name="T1" fmla="*/ 18 h 92"/>
                  <a:gd name="T2" fmla="*/ 92 w 92"/>
                  <a:gd name="T3" fmla="*/ 0 h 92"/>
                  <a:gd name="T4" fmla="*/ 92 w 92"/>
                  <a:gd name="T5" fmla="*/ 6 h 92"/>
                  <a:gd name="T6" fmla="*/ 92 w 92"/>
                  <a:gd name="T7" fmla="*/ 18 h 92"/>
                  <a:gd name="T8" fmla="*/ 92 w 92"/>
                  <a:gd name="T9" fmla="*/ 67 h 92"/>
                  <a:gd name="T10" fmla="*/ 72 w 92"/>
                  <a:gd name="T11" fmla="*/ 81 h 92"/>
                  <a:gd name="T12" fmla="*/ 52 w 92"/>
                  <a:gd name="T13" fmla="*/ 67 h 92"/>
                  <a:gd name="T14" fmla="*/ 72 w 92"/>
                  <a:gd name="T15" fmla="*/ 52 h 92"/>
                  <a:gd name="T16" fmla="*/ 80 w 92"/>
                  <a:gd name="T17" fmla="*/ 54 h 92"/>
                  <a:gd name="T18" fmla="*/ 80 w 92"/>
                  <a:gd name="T19" fmla="*/ 24 h 92"/>
                  <a:gd name="T20" fmla="*/ 40 w 92"/>
                  <a:gd name="T21" fmla="*/ 35 h 92"/>
                  <a:gd name="T22" fmla="*/ 40 w 92"/>
                  <a:gd name="T23" fmla="*/ 78 h 92"/>
                  <a:gd name="T24" fmla="*/ 20 w 92"/>
                  <a:gd name="T25" fmla="*/ 92 h 92"/>
                  <a:gd name="T26" fmla="*/ 0 w 92"/>
                  <a:gd name="T27" fmla="*/ 78 h 92"/>
                  <a:gd name="T28" fmla="*/ 20 w 92"/>
                  <a:gd name="T29" fmla="*/ 64 h 92"/>
                  <a:gd name="T30" fmla="*/ 29 w 92"/>
                  <a:gd name="T31" fmla="*/ 65 h 92"/>
                  <a:gd name="T32" fmla="*/ 29 w 92"/>
                  <a:gd name="T33" fmla="*/ 35 h 92"/>
                  <a:gd name="T34" fmla="*/ 29 w 92"/>
                  <a:gd name="T35"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2" h="92">
                    <a:moveTo>
                      <a:pt x="29" y="18"/>
                    </a:moveTo>
                    <a:cubicBezTo>
                      <a:pt x="92" y="0"/>
                      <a:pt x="92" y="0"/>
                      <a:pt x="92" y="0"/>
                    </a:cubicBezTo>
                    <a:cubicBezTo>
                      <a:pt x="92" y="6"/>
                      <a:pt x="92" y="6"/>
                      <a:pt x="92" y="6"/>
                    </a:cubicBezTo>
                    <a:cubicBezTo>
                      <a:pt x="92" y="18"/>
                      <a:pt x="92" y="18"/>
                      <a:pt x="92" y="18"/>
                    </a:cubicBezTo>
                    <a:cubicBezTo>
                      <a:pt x="92" y="67"/>
                      <a:pt x="92" y="67"/>
                      <a:pt x="92" y="67"/>
                    </a:cubicBezTo>
                    <a:cubicBezTo>
                      <a:pt x="92" y="74"/>
                      <a:pt x="83" y="81"/>
                      <a:pt x="72" y="81"/>
                    </a:cubicBezTo>
                    <a:cubicBezTo>
                      <a:pt x="61" y="81"/>
                      <a:pt x="52" y="74"/>
                      <a:pt x="52" y="67"/>
                    </a:cubicBezTo>
                    <a:cubicBezTo>
                      <a:pt x="52" y="59"/>
                      <a:pt x="61" y="52"/>
                      <a:pt x="72" y="52"/>
                    </a:cubicBezTo>
                    <a:cubicBezTo>
                      <a:pt x="75" y="52"/>
                      <a:pt x="78" y="53"/>
                      <a:pt x="80" y="54"/>
                    </a:cubicBezTo>
                    <a:cubicBezTo>
                      <a:pt x="80" y="24"/>
                      <a:pt x="80" y="24"/>
                      <a:pt x="80" y="24"/>
                    </a:cubicBezTo>
                    <a:cubicBezTo>
                      <a:pt x="40" y="35"/>
                      <a:pt x="40" y="35"/>
                      <a:pt x="40" y="35"/>
                    </a:cubicBezTo>
                    <a:cubicBezTo>
                      <a:pt x="40" y="78"/>
                      <a:pt x="40" y="78"/>
                      <a:pt x="40" y="78"/>
                    </a:cubicBezTo>
                    <a:cubicBezTo>
                      <a:pt x="40" y="86"/>
                      <a:pt x="31" y="92"/>
                      <a:pt x="20" y="92"/>
                    </a:cubicBezTo>
                    <a:cubicBezTo>
                      <a:pt x="9" y="92"/>
                      <a:pt x="0" y="86"/>
                      <a:pt x="0" y="78"/>
                    </a:cubicBezTo>
                    <a:cubicBezTo>
                      <a:pt x="0" y="70"/>
                      <a:pt x="9" y="64"/>
                      <a:pt x="20" y="64"/>
                    </a:cubicBezTo>
                    <a:cubicBezTo>
                      <a:pt x="23" y="64"/>
                      <a:pt x="26" y="64"/>
                      <a:pt x="29" y="65"/>
                    </a:cubicBezTo>
                    <a:cubicBezTo>
                      <a:pt x="29" y="35"/>
                      <a:pt x="29" y="35"/>
                      <a:pt x="29" y="35"/>
                    </a:cubicBezTo>
                    <a:lnTo>
                      <a:pt x="2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任意多边形 33"/>
              <p:cNvSpPr>
                <a:spLocks/>
              </p:cNvSpPr>
              <p:nvPr/>
            </p:nvSpPr>
            <p:spPr bwMode="auto">
              <a:xfrm>
                <a:off x="11489868" y="2540239"/>
                <a:ext cx="207477" cy="291641"/>
              </a:xfrm>
              <a:custGeom>
                <a:avLst/>
                <a:gdLst>
                  <a:gd name="T0" fmla="*/ 38 w 65"/>
                  <a:gd name="T1" fmla="*/ 46 h 91"/>
                  <a:gd name="T2" fmla="*/ 46 w 65"/>
                  <a:gd name="T3" fmla="*/ 26 h 91"/>
                  <a:gd name="T4" fmla="*/ 52 w 65"/>
                  <a:gd name="T5" fmla="*/ 33 h 91"/>
                  <a:gd name="T6" fmla="*/ 47 w 65"/>
                  <a:gd name="T7" fmla="*/ 46 h 91"/>
                  <a:gd name="T8" fmla="*/ 52 w 65"/>
                  <a:gd name="T9" fmla="*/ 59 h 91"/>
                  <a:gd name="T10" fmla="*/ 45 w 65"/>
                  <a:gd name="T11" fmla="*/ 65 h 91"/>
                  <a:gd name="T12" fmla="*/ 38 w 65"/>
                  <a:gd name="T13" fmla="*/ 46 h 91"/>
                  <a:gd name="T14" fmla="*/ 32 w 65"/>
                  <a:gd name="T15" fmla="*/ 78 h 91"/>
                  <a:gd name="T16" fmla="*/ 19 w 65"/>
                  <a:gd name="T17" fmla="*/ 46 h 91"/>
                  <a:gd name="T18" fmla="*/ 33 w 65"/>
                  <a:gd name="T19" fmla="*/ 13 h 91"/>
                  <a:gd name="T20" fmla="*/ 39 w 65"/>
                  <a:gd name="T21" fmla="*/ 20 h 91"/>
                  <a:gd name="T22" fmla="*/ 39 w 65"/>
                  <a:gd name="T23" fmla="*/ 20 h 91"/>
                  <a:gd name="T24" fmla="*/ 28 w 65"/>
                  <a:gd name="T25" fmla="*/ 46 h 91"/>
                  <a:gd name="T26" fmla="*/ 39 w 65"/>
                  <a:gd name="T27" fmla="*/ 72 h 91"/>
                  <a:gd name="T28" fmla="*/ 32 w 65"/>
                  <a:gd name="T29" fmla="*/ 78 h 91"/>
                  <a:gd name="T30" fmla="*/ 6 w 65"/>
                  <a:gd name="T31" fmla="*/ 20 h 91"/>
                  <a:gd name="T32" fmla="*/ 20 w 65"/>
                  <a:gd name="T33" fmla="*/ 0 h 91"/>
                  <a:gd name="T34" fmla="*/ 20 w 65"/>
                  <a:gd name="T35" fmla="*/ 0 h 91"/>
                  <a:gd name="T36" fmla="*/ 27 w 65"/>
                  <a:gd name="T37" fmla="*/ 6 h 91"/>
                  <a:gd name="T38" fmla="*/ 10 w 65"/>
                  <a:gd name="T39" fmla="*/ 45 h 91"/>
                  <a:gd name="T40" fmla="*/ 26 w 65"/>
                  <a:gd name="T41" fmla="*/ 85 h 91"/>
                  <a:gd name="T42" fmla="*/ 19 w 65"/>
                  <a:gd name="T43" fmla="*/ 91 h 91"/>
                  <a:gd name="T44" fmla="*/ 5 w 65"/>
                  <a:gd name="T45" fmla="*/ 70 h 91"/>
                  <a:gd name="T46" fmla="*/ 1 w 65"/>
                  <a:gd name="T47" fmla="*/ 45 h 91"/>
                  <a:gd name="T48" fmla="*/ 6 w 65"/>
                  <a:gd name="T49" fmla="*/ 20 h 91"/>
                  <a:gd name="T50" fmla="*/ 61 w 65"/>
                  <a:gd name="T51" fmla="*/ 51 h 91"/>
                  <a:gd name="T52" fmla="*/ 65 w 65"/>
                  <a:gd name="T53" fmla="*/ 46 h 91"/>
                  <a:gd name="T54" fmla="*/ 61 w 65"/>
                  <a:gd name="T55" fmla="*/ 41 h 91"/>
                  <a:gd name="T56" fmla="*/ 56 w 65"/>
                  <a:gd name="T57" fmla="*/ 46 h 91"/>
                  <a:gd name="T58" fmla="*/ 61 w 65"/>
                  <a:gd name="T59" fmla="*/ 5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5" h="91">
                    <a:moveTo>
                      <a:pt x="38" y="46"/>
                    </a:moveTo>
                    <a:cubicBezTo>
                      <a:pt x="38" y="38"/>
                      <a:pt x="41" y="31"/>
                      <a:pt x="46" y="26"/>
                    </a:cubicBezTo>
                    <a:cubicBezTo>
                      <a:pt x="52" y="33"/>
                      <a:pt x="52" y="33"/>
                      <a:pt x="52" y="33"/>
                    </a:cubicBezTo>
                    <a:cubicBezTo>
                      <a:pt x="49" y="36"/>
                      <a:pt x="47" y="41"/>
                      <a:pt x="47" y="46"/>
                    </a:cubicBezTo>
                    <a:cubicBezTo>
                      <a:pt x="47" y="51"/>
                      <a:pt x="49" y="56"/>
                      <a:pt x="52" y="59"/>
                    </a:cubicBezTo>
                    <a:cubicBezTo>
                      <a:pt x="45" y="65"/>
                      <a:pt x="45" y="65"/>
                      <a:pt x="45" y="65"/>
                    </a:cubicBezTo>
                    <a:cubicBezTo>
                      <a:pt x="40" y="60"/>
                      <a:pt x="37" y="53"/>
                      <a:pt x="38" y="46"/>
                    </a:cubicBezTo>
                    <a:close/>
                    <a:moveTo>
                      <a:pt x="32" y="78"/>
                    </a:moveTo>
                    <a:cubicBezTo>
                      <a:pt x="24" y="69"/>
                      <a:pt x="19" y="58"/>
                      <a:pt x="19" y="46"/>
                    </a:cubicBezTo>
                    <a:cubicBezTo>
                      <a:pt x="19" y="33"/>
                      <a:pt x="24" y="22"/>
                      <a:pt x="33" y="13"/>
                    </a:cubicBezTo>
                    <a:cubicBezTo>
                      <a:pt x="39" y="20"/>
                      <a:pt x="39" y="20"/>
                      <a:pt x="39" y="20"/>
                    </a:cubicBezTo>
                    <a:cubicBezTo>
                      <a:pt x="39" y="20"/>
                      <a:pt x="39" y="20"/>
                      <a:pt x="39" y="20"/>
                    </a:cubicBezTo>
                    <a:cubicBezTo>
                      <a:pt x="32" y="27"/>
                      <a:pt x="28" y="36"/>
                      <a:pt x="28" y="46"/>
                    </a:cubicBezTo>
                    <a:cubicBezTo>
                      <a:pt x="28" y="55"/>
                      <a:pt x="32" y="65"/>
                      <a:pt x="39" y="72"/>
                    </a:cubicBezTo>
                    <a:lnTo>
                      <a:pt x="32" y="78"/>
                    </a:lnTo>
                    <a:close/>
                    <a:moveTo>
                      <a:pt x="6" y="20"/>
                    </a:moveTo>
                    <a:cubicBezTo>
                      <a:pt x="9" y="13"/>
                      <a:pt x="14" y="6"/>
                      <a:pt x="20" y="0"/>
                    </a:cubicBezTo>
                    <a:cubicBezTo>
                      <a:pt x="20" y="0"/>
                      <a:pt x="20" y="0"/>
                      <a:pt x="20" y="0"/>
                    </a:cubicBezTo>
                    <a:cubicBezTo>
                      <a:pt x="27" y="6"/>
                      <a:pt x="27" y="6"/>
                      <a:pt x="27" y="6"/>
                    </a:cubicBezTo>
                    <a:cubicBezTo>
                      <a:pt x="16" y="17"/>
                      <a:pt x="10" y="31"/>
                      <a:pt x="10" y="45"/>
                    </a:cubicBezTo>
                    <a:cubicBezTo>
                      <a:pt x="10" y="60"/>
                      <a:pt x="15" y="74"/>
                      <a:pt x="26" y="85"/>
                    </a:cubicBezTo>
                    <a:cubicBezTo>
                      <a:pt x="19" y="91"/>
                      <a:pt x="19" y="91"/>
                      <a:pt x="19" y="91"/>
                    </a:cubicBezTo>
                    <a:cubicBezTo>
                      <a:pt x="13" y="85"/>
                      <a:pt x="9" y="78"/>
                      <a:pt x="5" y="70"/>
                    </a:cubicBezTo>
                    <a:cubicBezTo>
                      <a:pt x="2" y="62"/>
                      <a:pt x="0" y="54"/>
                      <a:pt x="1" y="45"/>
                    </a:cubicBezTo>
                    <a:cubicBezTo>
                      <a:pt x="1" y="37"/>
                      <a:pt x="3" y="28"/>
                      <a:pt x="6" y="20"/>
                    </a:cubicBezTo>
                    <a:close/>
                    <a:moveTo>
                      <a:pt x="61" y="51"/>
                    </a:moveTo>
                    <a:cubicBezTo>
                      <a:pt x="63" y="51"/>
                      <a:pt x="65" y="49"/>
                      <a:pt x="65" y="46"/>
                    </a:cubicBezTo>
                    <a:cubicBezTo>
                      <a:pt x="65" y="44"/>
                      <a:pt x="63" y="41"/>
                      <a:pt x="61" y="41"/>
                    </a:cubicBezTo>
                    <a:cubicBezTo>
                      <a:pt x="58" y="41"/>
                      <a:pt x="56" y="43"/>
                      <a:pt x="56" y="46"/>
                    </a:cubicBezTo>
                    <a:cubicBezTo>
                      <a:pt x="56" y="49"/>
                      <a:pt x="58" y="51"/>
                      <a:pt x="61"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任意多边形 34"/>
              <p:cNvSpPr>
                <a:spLocks/>
              </p:cNvSpPr>
              <p:nvPr/>
            </p:nvSpPr>
            <p:spPr bwMode="auto">
              <a:xfrm>
                <a:off x="11413531" y="2853412"/>
                <a:ext cx="201605" cy="201604"/>
              </a:xfrm>
              <a:custGeom>
                <a:avLst/>
                <a:gdLst>
                  <a:gd name="T0" fmla="*/ 63 w 103"/>
                  <a:gd name="T1" fmla="*/ 27 h 103"/>
                  <a:gd name="T2" fmla="*/ 65 w 103"/>
                  <a:gd name="T3" fmla="*/ 2 h 103"/>
                  <a:gd name="T4" fmla="*/ 19 w 103"/>
                  <a:gd name="T5" fmla="*/ 0 h 103"/>
                  <a:gd name="T6" fmla="*/ 1 w 103"/>
                  <a:gd name="T7" fmla="*/ 20 h 103"/>
                  <a:gd name="T8" fmla="*/ 0 w 103"/>
                  <a:gd name="T9" fmla="*/ 77 h 103"/>
                  <a:gd name="T10" fmla="*/ 39 w 103"/>
                  <a:gd name="T11" fmla="*/ 77 h 103"/>
                  <a:gd name="T12" fmla="*/ 37 w 103"/>
                  <a:gd name="T13" fmla="*/ 102 h 103"/>
                  <a:gd name="T14" fmla="*/ 101 w 103"/>
                  <a:gd name="T15" fmla="*/ 103 h 103"/>
                  <a:gd name="T16" fmla="*/ 103 w 103"/>
                  <a:gd name="T17" fmla="*/ 27 h 103"/>
                  <a:gd name="T18" fmla="*/ 63 w 103"/>
                  <a:gd name="T19" fmla="*/ 27 h 103"/>
                  <a:gd name="T20" fmla="*/ 19 w 103"/>
                  <a:gd name="T21" fmla="*/ 10 h 103"/>
                  <a:gd name="T22" fmla="*/ 19 w 103"/>
                  <a:gd name="T23" fmla="*/ 20 h 103"/>
                  <a:gd name="T24" fmla="*/ 9 w 103"/>
                  <a:gd name="T25" fmla="*/ 20 h 103"/>
                  <a:gd name="T26" fmla="*/ 19 w 103"/>
                  <a:gd name="T27" fmla="*/ 10 h 103"/>
                  <a:gd name="T28" fmla="*/ 6 w 103"/>
                  <a:gd name="T29" fmla="*/ 71 h 103"/>
                  <a:gd name="T30" fmla="*/ 6 w 103"/>
                  <a:gd name="T31" fmla="*/ 27 h 103"/>
                  <a:gd name="T32" fmla="*/ 26 w 103"/>
                  <a:gd name="T33" fmla="*/ 27 h 103"/>
                  <a:gd name="T34" fmla="*/ 26 w 103"/>
                  <a:gd name="T35" fmla="*/ 7 h 103"/>
                  <a:gd name="T36" fmla="*/ 58 w 103"/>
                  <a:gd name="T37" fmla="*/ 7 h 103"/>
                  <a:gd name="T38" fmla="*/ 58 w 103"/>
                  <a:gd name="T39" fmla="*/ 27 h 103"/>
                  <a:gd name="T40" fmla="*/ 39 w 103"/>
                  <a:gd name="T41" fmla="*/ 46 h 103"/>
                  <a:gd name="T42" fmla="*/ 39 w 103"/>
                  <a:gd name="T43" fmla="*/ 71 h 103"/>
                  <a:gd name="T44" fmla="*/ 6 w 103"/>
                  <a:gd name="T45" fmla="*/ 71 h 103"/>
                  <a:gd name="T46" fmla="*/ 57 w 103"/>
                  <a:gd name="T47" fmla="*/ 36 h 103"/>
                  <a:gd name="T48" fmla="*/ 57 w 103"/>
                  <a:gd name="T49" fmla="*/ 46 h 103"/>
                  <a:gd name="T50" fmla="*/ 47 w 103"/>
                  <a:gd name="T51" fmla="*/ 46 h 103"/>
                  <a:gd name="T52" fmla="*/ 57 w 103"/>
                  <a:gd name="T53" fmla="*/ 36 h 103"/>
                  <a:gd name="T54" fmla="*/ 94 w 103"/>
                  <a:gd name="T55" fmla="*/ 97 h 103"/>
                  <a:gd name="T56" fmla="*/ 44 w 103"/>
                  <a:gd name="T57" fmla="*/ 97 h 103"/>
                  <a:gd name="T58" fmla="*/ 45 w 103"/>
                  <a:gd name="T59" fmla="*/ 51 h 103"/>
                  <a:gd name="T60" fmla="*/ 63 w 103"/>
                  <a:gd name="T61" fmla="*/ 53 h 103"/>
                  <a:gd name="T62" fmla="*/ 63 w 103"/>
                  <a:gd name="T63" fmla="*/ 33 h 103"/>
                  <a:gd name="T64" fmla="*/ 96 w 103"/>
                  <a:gd name="T65" fmla="*/ 33 h 103"/>
                  <a:gd name="T66" fmla="*/ 94 w 103"/>
                  <a:gd name="T67" fmla="*/ 9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3" h="103">
                    <a:moveTo>
                      <a:pt x="63" y="27"/>
                    </a:moveTo>
                    <a:lnTo>
                      <a:pt x="65" y="2"/>
                    </a:lnTo>
                    <a:lnTo>
                      <a:pt x="19" y="0"/>
                    </a:lnTo>
                    <a:lnTo>
                      <a:pt x="1" y="20"/>
                    </a:lnTo>
                    <a:lnTo>
                      <a:pt x="0" y="77"/>
                    </a:lnTo>
                    <a:lnTo>
                      <a:pt x="39" y="77"/>
                    </a:lnTo>
                    <a:lnTo>
                      <a:pt x="37" y="102"/>
                    </a:lnTo>
                    <a:lnTo>
                      <a:pt x="101" y="103"/>
                    </a:lnTo>
                    <a:lnTo>
                      <a:pt x="103" y="27"/>
                    </a:lnTo>
                    <a:lnTo>
                      <a:pt x="63" y="27"/>
                    </a:lnTo>
                    <a:close/>
                    <a:moveTo>
                      <a:pt x="19" y="10"/>
                    </a:moveTo>
                    <a:lnTo>
                      <a:pt x="19" y="20"/>
                    </a:lnTo>
                    <a:lnTo>
                      <a:pt x="9" y="20"/>
                    </a:lnTo>
                    <a:lnTo>
                      <a:pt x="19" y="10"/>
                    </a:lnTo>
                    <a:close/>
                    <a:moveTo>
                      <a:pt x="6" y="71"/>
                    </a:moveTo>
                    <a:lnTo>
                      <a:pt x="6" y="27"/>
                    </a:lnTo>
                    <a:lnTo>
                      <a:pt x="26" y="27"/>
                    </a:lnTo>
                    <a:lnTo>
                      <a:pt x="26" y="7"/>
                    </a:lnTo>
                    <a:lnTo>
                      <a:pt x="58" y="7"/>
                    </a:lnTo>
                    <a:lnTo>
                      <a:pt x="58" y="27"/>
                    </a:lnTo>
                    <a:lnTo>
                      <a:pt x="39" y="46"/>
                    </a:lnTo>
                    <a:lnTo>
                      <a:pt x="39" y="71"/>
                    </a:lnTo>
                    <a:lnTo>
                      <a:pt x="6" y="71"/>
                    </a:lnTo>
                    <a:close/>
                    <a:moveTo>
                      <a:pt x="57" y="36"/>
                    </a:moveTo>
                    <a:lnTo>
                      <a:pt x="57" y="46"/>
                    </a:lnTo>
                    <a:lnTo>
                      <a:pt x="47" y="46"/>
                    </a:lnTo>
                    <a:lnTo>
                      <a:pt x="57" y="36"/>
                    </a:lnTo>
                    <a:close/>
                    <a:moveTo>
                      <a:pt x="94" y="97"/>
                    </a:moveTo>
                    <a:lnTo>
                      <a:pt x="44" y="97"/>
                    </a:lnTo>
                    <a:lnTo>
                      <a:pt x="45" y="51"/>
                    </a:lnTo>
                    <a:lnTo>
                      <a:pt x="63" y="53"/>
                    </a:lnTo>
                    <a:lnTo>
                      <a:pt x="63" y="33"/>
                    </a:lnTo>
                    <a:lnTo>
                      <a:pt x="96" y="33"/>
                    </a:lnTo>
                    <a:lnTo>
                      <a:pt x="94" y="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任意多边形 35"/>
              <p:cNvSpPr>
                <a:spLocks/>
              </p:cNvSpPr>
              <p:nvPr/>
            </p:nvSpPr>
            <p:spPr bwMode="auto">
              <a:xfrm>
                <a:off x="11153207" y="4299877"/>
                <a:ext cx="326874" cy="277941"/>
              </a:xfrm>
              <a:custGeom>
                <a:avLst/>
                <a:gdLst>
                  <a:gd name="T0" fmla="*/ 76 w 102"/>
                  <a:gd name="T1" fmla="*/ 1 h 87"/>
                  <a:gd name="T2" fmla="*/ 7 w 102"/>
                  <a:gd name="T3" fmla="*/ 22 h 87"/>
                  <a:gd name="T4" fmla="*/ 1 w 102"/>
                  <a:gd name="T5" fmla="*/ 32 h 87"/>
                  <a:gd name="T6" fmla="*/ 15 w 102"/>
                  <a:gd name="T7" fmla="*/ 80 h 87"/>
                  <a:gd name="T8" fmla="*/ 26 w 102"/>
                  <a:gd name="T9" fmla="*/ 86 h 87"/>
                  <a:gd name="T10" fmla="*/ 95 w 102"/>
                  <a:gd name="T11" fmla="*/ 65 h 87"/>
                  <a:gd name="T12" fmla="*/ 101 w 102"/>
                  <a:gd name="T13" fmla="*/ 55 h 87"/>
                  <a:gd name="T14" fmla="*/ 87 w 102"/>
                  <a:gd name="T15" fmla="*/ 7 h 87"/>
                  <a:gd name="T16" fmla="*/ 76 w 102"/>
                  <a:gd name="T17" fmla="*/ 1 h 87"/>
                  <a:gd name="T18" fmla="*/ 8 w 102"/>
                  <a:gd name="T19" fmla="*/ 27 h 87"/>
                  <a:gd name="T20" fmla="*/ 78 w 102"/>
                  <a:gd name="T21" fmla="*/ 7 h 87"/>
                  <a:gd name="T22" fmla="*/ 81 w 102"/>
                  <a:gd name="T23" fmla="*/ 8 h 87"/>
                  <a:gd name="T24" fmla="*/ 84 w 102"/>
                  <a:gd name="T25" fmla="*/ 17 h 87"/>
                  <a:gd name="T26" fmla="*/ 9 w 102"/>
                  <a:gd name="T27" fmla="*/ 38 h 87"/>
                  <a:gd name="T28" fmla="*/ 7 w 102"/>
                  <a:gd name="T29" fmla="*/ 30 h 87"/>
                  <a:gd name="T30" fmla="*/ 8 w 102"/>
                  <a:gd name="T31" fmla="*/ 27 h 87"/>
                  <a:gd name="T32" fmla="*/ 94 w 102"/>
                  <a:gd name="T33" fmla="*/ 60 h 87"/>
                  <a:gd name="T34" fmla="*/ 24 w 102"/>
                  <a:gd name="T35" fmla="*/ 80 h 87"/>
                  <a:gd name="T36" fmla="*/ 21 w 102"/>
                  <a:gd name="T37" fmla="*/ 78 h 87"/>
                  <a:gd name="T38" fmla="*/ 14 w 102"/>
                  <a:gd name="T39" fmla="*/ 54 h 87"/>
                  <a:gd name="T40" fmla="*/ 88 w 102"/>
                  <a:gd name="T41" fmla="*/ 33 h 87"/>
                  <a:gd name="T42" fmla="*/ 95 w 102"/>
                  <a:gd name="T43" fmla="*/ 57 h 87"/>
                  <a:gd name="T44" fmla="*/ 94 w 102"/>
                  <a:gd name="T45" fmla="*/ 60 h 87"/>
                  <a:gd name="T46" fmla="*/ 22 w 102"/>
                  <a:gd name="T47" fmla="*/ 64 h 87"/>
                  <a:gd name="T48" fmla="*/ 27 w 102"/>
                  <a:gd name="T49" fmla="*/ 62 h 87"/>
                  <a:gd name="T50" fmla="*/ 31 w 102"/>
                  <a:gd name="T51" fmla="*/ 73 h 87"/>
                  <a:gd name="T52" fmla="*/ 25 w 102"/>
                  <a:gd name="T53" fmla="*/ 74 h 87"/>
                  <a:gd name="T54" fmla="*/ 22 w 102"/>
                  <a:gd name="T55" fmla="*/ 64 h 87"/>
                  <a:gd name="T56" fmla="*/ 33 w 102"/>
                  <a:gd name="T57" fmla="*/ 60 h 87"/>
                  <a:gd name="T58" fmla="*/ 38 w 102"/>
                  <a:gd name="T59" fmla="*/ 59 h 87"/>
                  <a:gd name="T60" fmla="*/ 41 w 102"/>
                  <a:gd name="T61" fmla="*/ 70 h 87"/>
                  <a:gd name="T62" fmla="*/ 36 w 102"/>
                  <a:gd name="T63" fmla="*/ 71 h 87"/>
                  <a:gd name="T64" fmla="*/ 33 w 102"/>
                  <a:gd name="T65" fmla="*/ 60 h 87"/>
                  <a:gd name="T66" fmla="*/ 43 w 102"/>
                  <a:gd name="T67" fmla="*/ 57 h 87"/>
                  <a:gd name="T68" fmla="*/ 49 w 102"/>
                  <a:gd name="T69" fmla="*/ 56 h 87"/>
                  <a:gd name="T70" fmla="*/ 52 w 102"/>
                  <a:gd name="T71" fmla="*/ 66 h 87"/>
                  <a:gd name="T72" fmla="*/ 47 w 102"/>
                  <a:gd name="T73" fmla="*/ 68 h 87"/>
                  <a:gd name="T74" fmla="*/ 43 w 102"/>
                  <a:gd name="T7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2" h="87">
                    <a:moveTo>
                      <a:pt x="76" y="1"/>
                    </a:moveTo>
                    <a:cubicBezTo>
                      <a:pt x="7" y="22"/>
                      <a:pt x="7" y="22"/>
                      <a:pt x="7" y="22"/>
                    </a:cubicBezTo>
                    <a:cubicBezTo>
                      <a:pt x="2" y="23"/>
                      <a:pt x="0" y="28"/>
                      <a:pt x="1" y="32"/>
                    </a:cubicBezTo>
                    <a:cubicBezTo>
                      <a:pt x="15" y="80"/>
                      <a:pt x="15" y="80"/>
                      <a:pt x="15" y="80"/>
                    </a:cubicBezTo>
                    <a:cubicBezTo>
                      <a:pt x="17" y="84"/>
                      <a:pt x="21" y="87"/>
                      <a:pt x="26" y="86"/>
                    </a:cubicBezTo>
                    <a:cubicBezTo>
                      <a:pt x="95" y="65"/>
                      <a:pt x="95" y="65"/>
                      <a:pt x="95" y="65"/>
                    </a:cubicBezTo>
                    <a:cubicBezTo>
                      <a:pt x="100" y="64"/>
                      <a:pt x="102" y="59"/>
                      <a:pt x="101" y="55"/>
                    </a:cubicBezTo>
                    <a:cubicBezTo>
                      <a:pt x="87" y="7"/>
                      <a:pt x="87" y="7"/>
                      <a:pt x="87" y="7"/>
                    </a:cubicBezTo>
                    <a:cubicBezTo>
                      <a:pt x="85" y="3"/>
                      <a:pt x="81" y="0"/>
                      <a:pt x="76" y="1"/>
                    </a:cubicBezTo>
                    <a:close/>
                    <a:moveTo>
                      <a:pt x="8" y="27"/>
                    </a:moveTo>
                    <a:cubicBezTo>
                      <a:pt x="78" y="7"/>
                      <a:pt x="78" y="7"/>
                      <a:pt x="78" y="7"/>
                    </a:cubicBezTo>
                    <a:cubicBezTo>
                      <a:pt x="79" y="6"/>
                      <a:pt x="81" y="7"/>
                      <a:pt x="81" y="8"/>
                    </a:cubicBezTo>
                    <a:cubicBezTo>
                      <a:pt x="84" y="17"/>
                      <a:pt x="84" y="17"/>
                      <a:pt x="84" y="17"/>
                    </a:cubicBezTo>
                    <a:cubicBezTo>
                      <a:pt x="9" y="38"/>
                      <a:pt x="9" y="38"/>
                      <a:pt x="9" y="38"/>
                    </a:cubicBezTo>
                    <a:cubicBezTo>
                      <a:pt x="7" y="30"/>
                      <a:pt x="7" y="30"/>
                      <a:pt x="7" y="30"/>
                    </a:cubicBezTo>
                    <a:cubicBezTo>
                      <a:pt x="6" y="29"/>
                      <a:pt x="7" y="27"/>
                      <a:pt x="8" y="27"/>
                    </a:cubicBezTo>
                    <a:close/>
                    <a:moveTo>
                      <a:pt x="94" y="60"/>
                    </a:moveTo>
                    <a:cubicBezTo>
                      <a:pt x="24" y="80"/>
                      <a:pt x="24" y="80"/>
                      <a:pt x="24" y="80"/>
                    </a:cubicBezTo>
                    <a:cubicBezTo>
                      <a:pt x="23" y="81"/>
                      <a:pt x="21" y="80"/>
                      <a:pt x="21" y="78"/>
                    </a:cubicBezTo>
                    <a:cubicBezTo>
                      <a:pt x="14" y="54"/>
                      <a:pt x="14" y="54"/>
                      <a:pt x="14" y="54"/>
                    </a:cubicBezTo>
                    <a:cubicBezTo>
                      <a:pt x="88" y="33"/>
                      <a:pt x="88" y="33"/>
                      <a:pt x="88" y="33"/>
                    </a:cubicBezTo>
                    <a:cubicBezTo>
                      <a:pt x="95" y="57"/>
                      <a:pt x="95" y="57"/>
                      <a:pt x="95" y="57"/>
                    </a:cubicBezTo>
                    <a:cubicBezTo>
                      <a:pt x="96" y="58"/>
                      <a:pt x="95" y="60"/>
                      <a:pt x="94" y="60"/>
                    </a:cubicBezTo>
                    <a:close/>
                    <a:moveTo>
                      <a:pt x="22" y="64"/>
                    </a:moveTo>
                    <a:cubicBezTo>
                      <a:pt x="27" y="62"/>
                      <a:pt x="27" y="62"/>
                      <a:pt x="27" y="62"/>
                    </a:cubicBezTo>
                    <a:cubicBezTo>
                      <a:pt x="31" y="73"/>
                      <a:pt x="31" y="73"/>
                      <a:pt x="31" y="73"/>
                    </a:cubicBezTo>
                    <a:cubicBezTo>
                      <a:pt x="25" y="74"/>
                      <a:pt x="25" y="74"/>
                      <a:pt x="25" y="74"/>
                    </a:cubicBezTo>
                    <a:lnTo>
                      <a:pt x="22" y="64"/>
                    </a:lnTo>
                    <a:close/>
                    <a:moveTo>
                      <a:pt x="33" y="60"/>
                    </a:moveTo>
                    <a:cubicBezTo>
                      <a:pt x="38" y="59"/>
                      <a:pt x="38" y="59"/>
                      <a:pt x="38" y="59"/>
                    </a:cubicBezTo>
                    <a:cubicBezTo>
                      <a:pt x="41" y="70"/>
                      <a:pt x="41" y="70"/>
                      <a:pt x="41" y="70"/>
                    </a:cubicBezTo>
                    <a:cubicBezTo>
                      <a:pt x="36" y="71"/>
                      <a:pt x="36" y="71"/>
                      <a:pt x="36" y="71"/>
                    </a:cubicBezTo>
                    <a:lnTo>
                      <a:pt x="33" y="60"/>
                    </a:lnTo>
                    <a:close/>
                    <a:moveTo>
                      <a:pt x="43" y="57"/>
                    </a:moveTo>
                    <a:cubicBezTo>
                      <a:pt x="49" y="56"/>
                      <a:pt x="49" y="56"/>
                      <a:pt x="49" y="56"/>
                    </a:cubicBezTo>
                    <a:cubicBezTo>
                      <a:pt x="52" y="66"/>
                      <a:pt x="52" y="66"/>
                      <a:pt x="52" y="66"/>
                    </a:cubicBezTo>
                    <a:cubicBezTo>
                      <a:pt x="47" y="68"/>
                      <a:pt x="47" y="68"/>
                      <a:pt x="47" y="68"/>
                    </a:cubicBezTo>
                    <a:lnTo>
                      <a:pt x="43"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任意多边形 36"/>
              <p:cNvSpPr>
                <a:spLocks/>
              </p:cNvSpPr>
              <p:nvPr/>
            </p:nvSpPr>
            <p:spPr bwMode="auto">
              <a:xfrm>
                <a:off x="11274562" y="2275999"/>
                <a:ext cx="295557" cy="305343"/>
              </a:xfrm>
              <a:custGeom>
                <a:avLst/>
                <a:gdLst>
                  <a:gd name="T0" fmla="*/ 65 w 92"/>
                  <a:gd name="T1" fmla="*/ 96 h 96"/>
                  <a:gd name="T2" fmla="*/ 36 w 92"/>
                  <a:gd name="T3" fmla="*/ 49 h 96"/>
                  <a:gd name="T4" fmla="*/ 36 w 92"/>
                  <a:gd name="T5" fmla="*/ 72 h 96"/>
                  <a:gd name="T6" fmla="*/ 0 w 92"/>
                  <a:gd name="T7" fmla="*/ 36 h 96"/>
                  <a:gd name="T8" fmla="*/ 36 w 92"/>
                  <a:gd name="T9" fmla="*/ 0 h 96"/>
                  <a:gd name="T10" fmla="*/ 36 w 92"/>
                  <a:gd name="T11" fmla="*/ 24 h 96"/>
                  <a:gd name="T12" fmla="*/ 65 w 92"/>
                  <a:gd name="T13" fmla="*/ 96 h 96"/>
                </a:gdLst>
                <a:ahLst/>
                <a:cxnLst>
                  <a:cxn ang="0">
                    <a:pos x="T0" y="T1"/>
                  </a:cxn>
                  <a:cxn ang="0">
                    <a:pos x="T2" y="T3"/>
                  </a:cxn>
                  <a:cxn ang="0">
                    <a:pos x="T4" y="T5"/>
                  </a:cxn>
                  <a:cxn ang="0">
                    <a:pos x="T6" y="T7"/>
                  </a:cxn>
                  <a:cxn ang="0">
                    <a:pos x="T8" y="T9"/>
                  </a:cxn>
                  <a:cxn ang="0">
                    <a:pos x="T10" y="T11"/>
                  </a:cxn>
                  <a:cxn ang="0">
                    <a:pos x="T12" y="T13"/>
                  </a:cxn>
                </a:cxnLst>
                <a:rect l="0" t="0" r="r" b="b"/>
                <a:pathLst>
                  <a:path w="92" h="96">
                    <a:moveTo>
                      <a:pt x="65" y="96"/>
                    </a:moveTo>
                    <a:cubicBezTo>
                      <a:pt x="76" y="77"/>
                      <a:pt x="78" y="48"/>
                      <a:pt x="36" y="49"/>
                    </a:cubicBezTo>
                    <a:cubicBezTo>
                      <a:pt x="36" y="72"/>
                      <a:pt x="36" y="72"/>
                      <a:pt x="36" y="72"/>
                    </a:cubicBezTo>
                    <a:cubicBezTo>
                      <a:pt x="0" y="36"/>
                      <a:pt x="0" y="36"/>
                      <a:pt x="0" y="36"/>
                    </a:cubicBezTo>
                    <a:cubicBezTo>
                      <a:pt x="36" y="0"/>
                      <a:pt x="36" y="0"/>
                      <a:pt x="36" y="0"/>
                    </a:cubicBezTo>
                    <a:cubicBezTo>
                      <a:pt x="36" y="24"/>
                      <a:pt x="36" y="24"/>
                      <a:pt x="36" y="24"/>
                    </a:cubicBezTo>
                    <a:cubicBezTo>
                      <a:pt x="86" y="22"/>
                      <a:pt x="92" y="68"/>
                      <a:pt x="65" y="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任意多边形 37"/>
              <p:cNvSpPr>
                <a:spLocks/>
              </p:cNvSpPr>
              <p:nvPr/>
            </p:nvSpPr>
            <p:spPr bwMode="auto">
              <a:xfrm>
                <a:off x="11188439" y="2508922"/>
                <a:ext cx="275984" cy="195733"/>
              </a:xfrm>
              <a:custGeom>
                <a:avLst/>
                <a:gdLst>
                  <a:gd name="T0" fmla="*/ 70 w 86"/>
                  <a:gd name="T1" fmla="*/ 58 h 61"/>
                  <a:gd name="T2" fmla="*/ 75 w 86"/>
                  <a:gd name="T3" fmla="*/ 49 h 61"/>
                  <a:gd name="T4" fmla="*/ 80 w 86"/>
                  <a:gd name="T5" fmla="*/ 41 h 61"/>
                  <a:gd name="T6" fmla="*/ 85 w 86"/>
                  <a:gd name="T7" fmla="*/ 32 h 61"/>
                  <a:gd name="T8" fmla="*/ 83 w 86"/>
                  <a:gd name="T9" fmla="*/ 25 h 61"/>
                  <a:gd name="T10" fmla="*/ 65 w 86"/>
                  <a:gd name="T11" fmla="*/ 9 h 61"/>
                  <a:gd name="T12" fmla="*/ 58 w 86"/>
                  <a:gd name="T13" fmla="*/ 9 h 61"/>
                  <a:gd name="T14" fmla="*/ 50 w 86"/>
                  <a:gd name="T15" fmla="*/ 17 h 61"/>
                  <a:gd name="T16" fmla="*/ 49 w 86"/>
                  <a:gd name="T17" fmla="*/ 18 h 61"/>
                  <a:gd name="T18" fmla="*/ 17 w 86"/>
                  <a:gd name="T19" fmla="*/ 0 h 61"/>
                  <a:gd name="T20" fmla="*/ 0 w 86"/>
                  <a:gd name="T21" fmla="*/ 3 h 61"/>
                  <a:gd name="T22" fmla="*/ 4 w 86"/>
                  <a:gd name="T23" fmla="*/ 16 h 61"/>
                  <a:gd name="T24" fmla="*/ 9 w 86"/>
                  <a:gd name="T25" fmla="*/ 15 h 61"/>
                  <a:gd name="T26" fmla="*/ 11 w 86"/>
                  <a:gd name="T27" fmla="*/ 24 h 61"/>
                  <a:gd name="T28" fmla="*/ 20 w 86"/>
                  <a:gd name="T29" fmla="*/ 21 h 61"/>
                  <a:gd name="T30" fmla="*/ 23 w 86"/>
                  <a:gd name="T31" fmla="*/ 30 h 61"/>
                  <a:gd name="T32" fmla="*/ 32 w 86"/>
                  <a:gd name="T33" fmla="*/ 27 h 61"/>
                  <a:gd name="T34" fmla="*/ 35 w 86"/>
                  <a:gd name="T35" fmla="*/ 36 h 61"/>
                  <a:gd name="T36" fmla="*/ 39 w 86"/>
                  <a:gd name="T37" fmla="*/ 35 h 61"/>
                  <a:gd name="T38" fmla="*/ 39 w 86"/>
                  <a:gd name="T39" fmla="*/ 36 h 61"/>
                  <a:gd name="T40" fmla="*/ 37 w 86"/>
                  <a:gd name="T41" fmla="*/ 47 h 61"/>
                  <a:gd name="T42" fmla="*/ 41 w 86"/>
                  <a:gd name="T43" fmla="*/ 53 h 61"/>
                  <a:gd name="T44" fmla="*/ 64 w 86"/>
                  <a:gd name="T45" fmla="*/ 61 h 61"/>
                  <a:gd name="T46" fmla="*/ 70 w 86"/>
                  <a:gd name="T47" fmla="*/ 58 h 61"/>
                  <a:gd name="T48" fmla="*/ 15 w 86"/>
                  <a:gd name="T49" fmla="*/ 10 h 61"/>
                  <a:gd name="T50" fmla="*/ 18 w 86"/>
                  <a:gd name="T51" fmla="*/ 6 h 61"/>
                  <a:gd name="T52" fmla="*/ 46 w 86"/>
                  <a:gd name="T53" fmla="*/ 21 h 61"/>
                  <a:gd name="T54" fmla="*/ 43 w 86"/>
                  <a:gd name="T55" fmla="*/ 25 h 61"/>
                  <a:gd name="T56" fmla="*/ 15 w 86"/>
                  <a:gd name="T57" fmla="*/ 10 h 61"/>
                  <a:gd name="T58" fmla="*/ 61 w 86"/>
                  <a:gd name="T59" fmla="*/ 54 h 61"/>
                  <a:gd name="T60" fmla="*/ 57 w 86"/>
                  <a:gd name="T61" fmla="*/ 52 h 61"/>
                  <a:gd name="T62" fmla="*/ 56 w 86"/>
                  <a:gd name="T63" fmla="*/ 49 h 61"/>
                  <a:gd name="T64" fmla="*/ 69 w 86"/>
                  <a:gd name="T65" fmla="*/ 24 h 61"/>
                  <a:gd name="T66" fmla="*/ 72 w 86"/>
                  <a:gd name="T67" fmla="*/ 23 h 61"/>
                  <a:gd name="T68" fmla="*/ 77 w 86"/>
                  <a:gd name="T69" fmla="*/ 26 h 61"/>
                  <a:gd name="T70" fmla="*/ 77 w 86"/>
                  <a:gd name="T71" fmla="*/ 29 h 61"/>
                  <a:gd name="T72" fmla="*/ 64 w 86"/>
                  <a:gd name="T73" fmla="*/ 53 h 61"/>
                  <a:gd name="T74" fmla="*/ 61 w 86"/>
                  <a:gd name="T75" fmla="*/ 5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6" h="61">
                    <a:moveTo>
                      <a:pt x="70" y="58"/>
                    </a:moveTo>
                    <a:cubicBezTo>
                      <a:pt x="75" y="49"/>
                      <a:pt x="75" y="49"/>
                      <a:pt x="75" y="49"/>
                    </a:cubicBezTo>
                    <a:cubicBezTo>
                      <a:pt x="77" y="47"/>
                      <a:pt x="79" y="43"/>
                      <a:pt x="80" y="41"/>
                    </a:cubicBezTo>
                    <a:cubicBezTo>
                      <a:pt x="85" y="32"/>
                      <a:pt x="85" y="32"/>
                      <a:pt x="85" y="32"/>
                    </a:cubicBezTo>
                    <a:cubicBezTo>
                      <a:pt x="86" y="29"/>
                      <a:pt x="85" y="26"/>
                      <a:pt x="83" y="25"/>
                    </a:cubicBezTo>
                    <a:cubicBezTo>
                      <a:pt x="65" y="9"/>
                      <a:pt x="65" y="9"/>
                      <a:pt x="65" y="9"/>
                    </a:cubicBezTo>
                    <a:cubicBezTo>
                      <a:pt x="63" y="7"/>
                      <a:pt x="60" y="8"/>
                      <a:pt x="58" y="9"/>
                    </a:cubicBezTo>
                    <a:cubicBezTo>
                      <a:pt x="50" y="17"/>
                      <a:pt x="50" y="17"/>
                      <a:pt x="50" y="17"/>
                    </a:cubicBezTo>
                    <a:cubicBezTo>
                      <a:pt x="49" y="17"/>
                      <a:pt x="49" y="18"/>
                      <a:pt x="49" y="18"/>
                    </a:cubicBezTo>
                    <a:cubicBezTo>
                      <a:pt x="17" y="0"/>
                      <a:pt x="17" y="0"/>
                      <a:pt x="17" y="0"/>
                    </a:cubicBezTo>
                    <a:cubicBezTo>
                      <a:pt x="0" y="3"/>
                      <a:pt x="0" y="3"/>
                      <a:pt x="0" y="3"/>
                    </a:cubicBezTo>
                    <a:cubicBezTo>
                      <a:pt x="4" y="16"/>
                      <a:pt x="4" y="16"/>
                      <a:pt x="4" y="16"/>
                    </a:cubicBezTo>
                    <a:cubicBezTo>
                      <a:pt x="9" y="15"/>
                      <a:pt x="9" y="15"/>
                      <a:pt x="9" y="15"/>
                    </a:cubicBezTo>
                    <a:cubicBezTo>
                      <a:pt x="11" y="24"/>
                      <a:pt x="11" y="24"/>
                      <a:pt x="11" y="24"/>
                    </a:cubicBezTo>
                    <a:cubicBezTo>
                      <a:pt x="20" y="21"/>
                      <a:pt x="20" y="21"/>
                      <a:pt x="20" y="21"/>
                    </a:cubicBezTo>
                    <a:cubicBezTo>
                      <a:pt x="23" y="30"/>
                      <a:pt x="23" y="30"/>
                      <a:pt x="23" y="30"/>
                    </a:cubicBezTo>
                    <a:cubicBezTo>
                      <a:pt x="32" y="27"/>
                      <a:pt x="32" y="27"/>
                      <a:pt x="32" y="27"/>
                    </a:cubicBezTo>
                    <a:cubicBezTo>
                      <a:pt x="35" y="36"/>
                      <a:pt x="35" y="36"/>
                      <a:pt x="35" y="36"/>
                    </a:cubicBezTo>
                    <a:cubicBezTo>
                      <a:pt x="39" y="35"/>
                      <a:pt x="39" y="35"/>
                      <a:pt x="39" y="35"/>
                    </a:cubicBezTo>
                    <a:cubicBezTo>
                      <a:pt x="39" y="35"/>
                      <a:pt x="39" y="36"/>
                      <a:pt x="39" y="36"/>
                    </a:cubicBezTo>
                    <a:cubicBezTo>
                      <a:pt x="37" y="47"/>
                      <a:pt x="37" y="47"/>
                      <a:pt x="37" y="47"/>
                    </a:cubicBezTo>
                    <a:cubicBezTo>
                      <a:pt x="37" y="50"/>
                      <a:pt x="38" y="53"/>
                      <a:pt x="41" y="53"/>
                    </a:cubicBezTo>
                    <a:cubicBezTo>
                      <a:pt x="64" y="61"/>
                      <a:pt x="64" y="61"/>
                      <a:pt x="64" y="61"/>
                    </a:cubicBezTo>
                    <a:cubicBezTo>
                      <a:pt x="66" y="61"/>
                      <a:pt x="69" y="60"/>
                      <a:pt x="70" y="58"/>
                    </a:cubicBezTo>
                    <a:close/>
                    <a:moveTo>
                      <a:pt x="15" y="10"/>
                    </a:moveTo>
                    <a:cubicBezTo>
                      <a:pt x="18" y="6"/>
                      <a:pt x="18" y="6"/>
                      <a:pt x="18" y="6"/>
                    </a:cubicBezTo>
                    <a:cubicBezTo>
                      <a:pt x="46" y="21"/>
                      <a:pt x="46" y="21"/>
                      <a:pt x="46" y="21"/>
                    </a:cubicBezTo>
                    <a:cubicBezTo>
                      <a:pt x="43" y="25"/>
                      <a:pt x="43" y="25"/>
                      <a:pt x="43" y="25"/>
                    </a:cubicBezTo>
                    <a:lnTo>
                      <a:pt x="15" y="10"/>
                    </a:lnTo>
                    <a:close/>
                    <a:moveTo>
                      <a:pt x="61" y="54"/>
                    </a:moveTo>
                    <a:cubicBezTo>
                      <a:pt x="57" y="52"/>
                      <a:pt x="57" y="52"/>
                      <a:pt x="57" y="52"/>
                    </a:cubicBezTo>
                    <a:cubicBezTo>
                      <a:pt x="56" y="51"/>
                      <a:pt x="55" y="50"/>
                      <a:pt x="56" y="49"/>
                    </a:cubicBezTo>
                    <a:cubicBezTo>
                      <a:pt x="69" y="24"/>
                      <a:pt x="69" y="24"/>
                      <a:pt x="69" y="24"/>
                    </a:cubicBezTo>
                    <a:cubicBezTo>
                      <a:pt x="70" y="23"/>
                      <a:pt x="71" y="23"/>
                      <a:pt x="72" y="23"/>
                    </a:cubicBezTo>
                    <a:cubicBezTo>
                      <a:pt x="77" y="26"/>
                      <a:pt x="77" y="26"/>
                      <a:pt x="77" y="26"/>
                    </a:cubicBezTo>
                    <a:cubicBezTo>
                      <a:pt x="78" y="26"/>
                      <a:pt x="78" y="28"/>
                      <a:pt x="77" y="29"/>
                    </a:cubicBezTo>
                    <a:cubicBezTo>
                      <a:pt x="64" y="53"/>
                      <a:pt x="64" y="53"/>
                      <a:pt x="64" y="53"/>
                    </a:cubicBezTo>
                    <a:cubicBezTo>
                      <a:pt x="64" y="54"/>
                      <a:pt x="62" y="55"/>
                      <a:pt x="61"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任意多边形 38"/>
              <p:cNvSpPr>
                <a:spLocks/>
              </p:cNvSpPr>
              <p:nvPr/>
            </p:nvSpPr>
            <p:spPr bwMode="auto">
              <a:xfrm>
                <a:off x="10996621" y="4129590"/>
                <a:ext cx="221179" cy="191818"/>
              </a:xfrm>
              <a:custGeom>
                <a:avLst/>
                <a:gdLst>
                  <a:gd name="T0" fmla="*/ 56 w 69"/>
                  <a:gd name="T1" fmla="*/ 0 h 60"/>
                  <a:gd name="T2" fmla="*/ 13 w 69"/>
                  <a:gd name="T3" fmla="*/ 0 h 60"/>
                  <a:gd name="T4" fmla="*/ 0 w 69"/>
                  <a:gd name="T5" fmla="*/ 13 h 60"/>
                  <a:gd name="T6" fmla="*/ 0 w 69"/>
                  <a:gd name="T7" fmla="*/ 58 h 60"/>
                  <a:gd name="T8" fmla="*/ 2 w 69"/>
                  <a:gd name="T9" fmla="*/ 60 h 60"/>
                  <a:gd name="T10" fmla="*/ 66 w 69"/>
                  <a:gd name="T11" fmla="*/ 60 h 60"/>
                  <a:gd name="T12" fmla="*/ 69 w 69"/>
                  <a:gd name="T13" fmla="*/ 58 h 60"/>
                  <a:gd name="T14" fmla="*/ 69 w 69"/>
                  <a:gd name="T15" fmla="*/ 13 h 60"/>
                  <a:gd name="T16" fmla="*/ 56 w 69"/>
                  <a:gd name="T17" fmla="*/ 0 h 60"/>
                  <a:gd name="T18" fmla="*/ 34 w 69"/>
                  <a:gd name="T19" fmla="*/ 51 h 60"/>
                  <a:gd name="T20" fmla="*/ 13 w 69"/>
                  <a:gd name="T21" fmla="*/ 34 h 60"/>
                  <a:gd name="T22" fmla="*/ 26 w 69"/>
                  <a:gd name="T23" fmla="*/ 34 h 60"/>
                  <a:gd name="T24" fmla="*/ 26 w 69"/>
                  <a:gd name="T25" fmla="*/ 21 h 60"/>
                  <a:gd name="T26" fmla="*/ 43 w 69"/>
                  <a:gd name="T27" fmla="*/ 21 h 60"/>
                  <a:gd name="T28" fmla="*/ 43 w 69"/>
                  <a:gd name="T29" fmla="*/ 34 h 60"/>
                  <a:gd name="T30" fmla="*/ 56 w 69"/>
                  <a:gd name="T31" fmla="*/ 34 h 60"/>
                  <a:gd name="T32" fmla="*/ 34 w 69"/>
                  <a:gd name="T33" fmla="*/ 51 h 60"/>
                  <a:gd name="T34" fmla="*/ 10 w 69"/>
                  <a:gd name="T35" fmla="*/ 9 h 60"/>
                  <a:gd name="T36" fmla="*/ 15 w 69"/>
                  <a:gd name="T37" fmla="*/ 4 h 60"/>
                  <a:gd name="T38" fmla="*/ 54 w 69"/>
                  <a:gd name="T39" fmla="*/ 4 h 60"/>
                  <a:gd name="T40" fmla="*/ 58 w 69"/>
                  <a:gd name="T41" fmla="*/ 9 h 60"/>
                  <a:gd name="T42" fmla="*/ 10 w 69"/>
                  <a:gd name="T43" fmla="*/ 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9" h="60">
                    <a:moveTo>
                      <a:pt x="56" y="0"/>
                    </a:moveTo>
                    <a:cubicBezTo>
                      <a:pt x="13" y="0"/>
                      <a:pt x="13" y="0"/>
                      <a:pt x="13" y="0"/>
                    </a:cubicBezTo>
                    <a:cubicBezTo>
                      <a:pt x="0" y="13"/>
                      <a:pt x="0" y="13"/>
                      <a:pt x="0" y="13"/>
                    </a:cubicBezTo>
                    <a:cubicBezTo>
                      <a:pt x="0" y="58"/>
                      <a:pt x="0" y="58"/>
                      <a:pt x="0" y="58"/>
                    </a:cubicBezTo>
                    <a:cubicBezTo>
                      <a:pt x="0" y="59"/>
                      <a:pt x="1" y="60"/>
                      <a:pt x="2" y="60"/>
                    </a:cubicBezTo>
                    <a:cubicBezTo>
                      <a:pt x="66" y="60"/>
                      <a:pt x="66" y="60"/>
                      <a:pt x="66" y="60"/>
                    </a:cubicBezTo>
                    <a:cubicBezTo>
                      <a:pt x="68" y="60"/>
                      <a:pt x="69" y="59"/>
                      <a:pt x="69" y="58"/>
                    </a:cubicBezTo>
                    <a:cubicBezTo>
                      <a:pt x="69" y="13"/>
                      <a:pt x="69" y="13"/>
                      <a:pt x="69" y="13"/>
                    </a:cubicBezTo>
                    <a:lnTo>
                      <a:pt x="56" y="0"/>
                    </a:lnTo>
                    <a:close/>
                    <a:moveTo>
                      <a:pt x="34" y="51"/>
                    </a:moveTo>
                    <a:cubicBezTo>
                      <a:pt x="13" y="34"/>
                      <a:pt x="13" y="34"/>
                      <a:pt x="13" y="34"/>
                    </a:cubicBezTo>
                    <a:cubicBezTo>
                      <a:pt x="26" y="34"/>
                      <a:pt x="26" y="34"/>
                      <a:pt x="26" y="34"/>
                    </a:cubicBezTo>
                    <a:cubicBezTo>
                      <a:pt x="26" y="21"/>
                      <a:pt x="26" y="21"/>
                      <a:pt x="26" y="21"/>
                    </a:cubicBezTo>
                    <a:cubicBezTo>
                      <a:pt x="43" y="21"/>
                      <a:pt x="43" y="21"/>
                      <a:pt x="43" y="21"/>
                    </a:cubicBezTo>
                    <a:cubicBezTo>
                      <a:pt x="43" y="34"/>
                      <a:pt x="43" y="34"/>
                      <a:pt x="43" y="34"/>
                    </a:cubicBezTo>
                    <a:cubicBezTo>
                      <a:pt x="56" y="34"/>
                      <a:pt x="56" y="34"/>
                      <a:pt x="56" y="34"/>
                    </a:cubicBezTo>
                    <a:lnTo>
                      <a:pt x="34" y="51"/>
                    </a:lnTo>
                    <a:close/>
                    <a:moveTo>
                      <a:pt x="10" y="9"/>
                    </a:moveTo>
                    <a:cubicBezTo>
                      <a:pt x="15" y="4"/>
                      <a:pt x="15" y="4"/>
                      <a:pt x="15" y="4"/>
                    </a:cubicBezTo>
                    <a:cubicBezTo>
                      <a:pt x="54" y="4"/>
                      <a:pt x="54" y="4"/>
                      <a:pt x="54" y="4"/>
                    </a:cubicBezTo>
                    <a:cubicBezTo>
                      <a:pt x="58" y="9"/>
                      <a:pt x="58" y="9"/>
                      <a:pt x="58" y="9"/>
                    </a:cubicBezTo>
                    <a:lnTo>
                      <a:pt x="1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任意多边形 39"/>
              <p:cNvSpPr>
                <a:spLocks/>
              </p:cNvSpPr>
              <p:nvPr/>
            </p:nvSpPr>
            <p:spPr bwMode="auto">
              <a:xfrm>
                <a:off x="11303921" y="2003931"/>
                <a:ext cx="182032" cy="248580"/>
              </a:xfrm>
              <a:custGeom>
                <a:avLst/>
                <a:gdLst>
                  <a:gd name="T0" fmla="*/ 57 w 57"/>
                  <a:gd name="T1" fmla="*/ 48 h 78"/>
                  <a:gd name="T2" fmla="*/ 57 w 57"/>
                  <a:gd name="T3" fmla="*/ 48 h 78"/>
                  <a:gd name="T4" fmla="*/ 57 w 57"/>
                  <a:gd name="T5" fmla="*/ 48 h 78"/>
                  <a:gd name="T6" fmla="*/ 28 w 57"/>
                  <a:gd name="T7" fmla="*/ 0 h 78"/>
                  <a:gd name="T8" fmla="*/ 0 w 57"/>
                  <a:gd name="T9" fmla="*/ 48 h 78"/>
                  <a:gd name="T10" fmla="*/ 0 w 57"/>
                  <a:gd name="T11" fmla="*/ 48 h 78"/>
                  <a:gd name="T12" fmla="*/ 0 w 57"/>
                  <a:gd name="T13" fmla="*/ 48 h 78"/>
                  <a:gd name="T14" fmla="*/ 0 w 57"/>
                  <a:gd name="T15" fmla="*/ 49 h 78"/>
                  <a:gd name="T16" fmla="*/ 0 w 57"/>
                  <a:gd name="T17" fmla="*/ 49 h 78"/>
                  <a:gd name="T18" fmla="*/ 0 w 57"/>
                  <a:gd name="T19" fmla="*/ 49 h 78"/>
                  <a:gd name="T20" fmla="*/ 28 w 57"/>
                  <a:gd name="T21" fmla="*/ 78 h 78"/>
                  <a:gd name="T22" fmla="*/ 57 w 57"/>
                  <a:gd name="T23" fmla="*/ 49 h 78"/>
                  <a:gd name="T24" fmla="*/ 57 w 57"/>
                  <a:gd name="T25" fmla="*/ 49 h 78"/>
                  <a:gd name="T26" fmla="*/ 57 w 57"/>
                  <a:gd name="T27" fmla="*/ 49 h 78"/>
                  <a:gd name="T28" fmla="*/ 57 w 57"/>
                  <a:gd name="T29" fmla="*/ 48 h 78"/>
                  <a:gd name="T30" fmla="*/ 48 w 57"/>
                  <a:gd name="T31" fmla="*/ 49 h 78"/>
                  <a:gd name="T32" fmla="*/ 48 w 57"/>
                  <a:gd name="T33" fmla="*/ 49 h 78"/>
                  <a:gd name="T34" fmla="*/ 42 w 57"/>
                  <a:gd name="T35" fmla="*/ 62 h 78"/>
                  <a:gd name="T36" fmla="*/ 28 w 57"/>
                  <a:gd name="T37" fmla="*/ 68 h 78"/>
                  <a:gd name="T38" fmla="*/ 26 w 57"/>
                  <a:gd name="T39" fmla="*/ 68 h 78"/>
                  <a:gd name="T40" fmla="*/ 43 w 57"/>
                  <a:gd name="T41" fmla="*/ 37 h 78"/>
                  <a:gd name="T42" fmla="*/ 43 w 57"/>
                  <a:gd name="T43" fmla="*/ 33 h 78"/>
                  <a:gd name="T44" fmla="*/ 48 w 57"/>
                  <a:gd name="T45" fmla="*/ 48 h 78"/>
                  <a:gd name="T46" fmla="*/ 48 w 57"/>
                  <a:gd name="T47" fmla="*/ 48 h 78"/>
                  <a:gd name="T48" fmla="*/ 48 w 57"/>
                  <a:gd name="T49" fmla="*/ 48 h 78"/>
                  <a:gd name="T50" fmla="*/ 48 w 57"/>
                  <a:gd name="T51" fmla="*/ 48 h 78"/>
                  <a:gd name="T52" fmla="*/ 48 w 57"/>
                  <a:gd name="T53" fmla="*/ 49 h 78"/>
                  <a:gd name="T54" fmla="*/ 48 w 57"/>
                  <a:gd name="T55" fmla="*/ 4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 h="78">
                    <a:moveTo>
                      <a:pt x="57" y="48"/>
                    </a:moveTo>
                    <a:cubicBezTo>
                      <a:pt x="57" y="48"/>
                      <a:pt x="57" y="48"/>
                      <a:pt x="57" y="48"/>
                    </a:cubicBezTo>
                    <a:cubicBezTo>
                      <a:pt x="57" y="48"/>
                      <a:pt x="57" y="48"/>
                      <a:pt x="57" y="48"/>
                    </a:cubicBezTo>
                    <a:cubicBezTo>
                      <a:pt x="57" y="24"/>
                      <a:pt x="28" y="0"/>
                      <a:pt x="28" y="0"/>
                    </a:cubicBezTo>
                    <a:cubicBezTo>
                      <a:pt x="28" y="0"/>
                      <a:pt x="0" y="24"/>
                      <a:pt x="0" y="48"/>
                    </a:cubicBezTo>
                    <a:cubicBezTo>
                      <a:pt x="0" y="48"/>
                      <a:pt x="0" y="48"/>
                      <a:pt x="0" y="48"/>
                    </a:cubicBezTo>
                    <a:cubicBezTo>
                      <a:pt x="0" y="48"/>
                      <a:pt x="0" y="48"/>
                      <a:pt x="0" y="48"/>
                    </a:cubicBezTo>
                    <a:cubicBezTo>
                      <a:pt x="0" y="48"/>
                      <a:pt x="0" y="48"/>
                      <a:pt x="0" y="49"/>
                    </a:cubicBezTo>
                    <a:cubicBezTo>
                      <a:pt x="0" y="49"/>
                      <a:pt x="0" y="49"/>
                      <a:pt x="0" y="49"/>
                    </a:cubicBezTo>
                    <a:cubicBezTo>
                      <a:pt x="0" y="49"/>
                      <a:pt x="0" y="49"/>
                      <a:pt x="0" y="49"/>
                    </a:cubicBezTo>
                    <a:cubicBezTo>
                      <a:pt x="0" y="65"/>
                      <a:pt x="13" y="78"/>
                      <a:pt x="28" y="78"/>
                    </a:cubicBezTo>
                    <a:cubicBezTo>
                      <a:pt x="44" y="78"/>
                      <a:pt x="57" y="65"/>
                      <a:pt x="57" y="49"/>
                    </a:cubicBezTo>
                    <a:cubicBezTo>
                      <a:pt x="57" y="49"/>
                      <a:pt x="57" y="49"/>
                      <a:pt x="57" y="49"/>
                    </a:cubicBezTo>
                    <a:cubicBezTo>
                      <a:pt x="57" y="49"/>
                      <a:pt x="57" y="49"/>
                      <a:pt x="57" y="49"/>
                    </a:cubicBezTo>
                    <a:cubicBezTo>
                      <a:pt x="57" y="48"/>
                      <a:pt x="57" y="48"/>
                      <a:pt x="57" y="48"/>
                    </a:cubicBezTo>
                    <a:close/>
                    <a:moveTo>
                      <a:pt x="48" y="49"/>
                    </a:moveTo>
                    <a:cubicBezTo>
                      <a:pt x="48" y="49"/>
                      <a:pt x="48" y="49"/>
                      <a:pt x="48" y="49"/>
                    </a:cubicBezTo>
                    <a:cubicBezTo>
                      <a:pt x="48" y="54"/>
                      <a:pt x="46" y="59"/>
                      <a:pt x="42" y="62"/>
                    </a:cubicBezTo>
                    <a:cubicBezTo>
                      <a:pt x="38" y="66"/>
                      <a:pt x="34" y="68"/>
                      <a:pt x="28" y="68"/>
                    </a:cubicBezTo>
                    <a:cubicBezTo>
                      <a:pt x="28" y="68"/>
                      <a:pt x="27" y="68"/>
                      <a:pt x="26" y="68"/>
                    </a:cubicBezTo>
                    <a:cubicBezTo>
                      <a:pt x="36" y="61"/>
                      <a:pt x="43" y="50"/>
                      <a:pt x="43" y="37"/>
                    </a:cubicBezTo>
                    <a:cubicBezTo>
                      <a:pt x="43" y="35"/>
                      <a:pt x="43" y="34"/>
                      <a:pt x="43" y="33"/>
                    </a:cubicBezTo>
                    <a:cubicBezTo>
                      <a:pt x="46" y="38"/>
                      <a:pt x="48" y="43"/>
                      <a:pt x="48" y="48"/>
                    </a:cubicBezTo>
                    <a:cubicBezTo>
                      <a:pt x="48" y="48"/>
                      <a:pt x="48" y="48"/>
                      <a:pt x="48" y="48"/>
                    </a:cubicBezTo>
                    <a:cubicBezTo>
                      <a:pt x="48" y="48"/>
                      <a:pt x="48" y="48"/>
                      <a:pt x="48" y="48"/>
                    </a:cubicBezTo>
                    <a:cubicBezTo>
                      <a:pt x="48" y="48"/>
                      <a:pt x="48" y="48"/>
                      <a:pt x="48" y="48"/>
                    </a:cubicBezTo>
                    <a:cubicBezTo>
                      <a:pt x="48" y="48"/>
                      <a:pt x="48" y="48"/>
                      <a:pt x="48" y="49"/>
                    </a:cubicBezTo>
                    <a:cubicBezTo>
                      <a:pt x="48" y="49"/>
                      <a:pt x="48" y="49"/>
                      <a:pt x="48"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任意多边形 40"/>
              <p:cNvSpPr>
                <a:spLocks/>
              </p:cNvSpPr>
              <p:nvPr/>
            </p:nvSpPr>
            <p:spPr bwMode="auto">
              <a:xfrm>
                <a:off x="11108188" y="1823857"/>
                <a:ext cx="285770" cy="272068"/>
              </a:xfrm>
              <a:custGeom>
                <a:avLst/>
                <a:gdLst>
                  <a:gd name="T0" fmla="*/ 52 w 89"/>
                  <a:gd name="T1" fmla="*/ 3 h 85"/>
                  <a:gd name="T2" fmla="*/ 4 w 89"/>
                  <a:gd name="T3" fmla="*/ 36 h 85"/>
                  <a:gd name="T4" fmla="*/ 3 w 89"/>
                  <a:gd name="T5" fmla="*/ 45 h 85"/>
                  <a:gd name="T6" fmla="*/ 28 w 89"/>
                  <a:gd name="T7" fmla="*/ 82 h 85"/>
                  <a:gd name="T8" fmla="*/ 37 w 89"/>
                  <a:gd name="T9" fmla="*/ 83 h 85"/>
                  <a:gd name="T10" fmla="*/ 85 w 89"/>
                  <a:gd name="T11" fmla="*/ 50 h 85"/>
                  <a:gd name="T12" fmla="*/ 87 w 89"/>
                  <a:gd name="T13" fmla="*/ 41 h 85"/>
                  <a:gd name="T14" fmla="*/ 61 w 89"/>
                  <a:gd name="T15" fmla="*/ 4 h 85"/>
                  <a:gd name="T16" fmla="*/ 52 w 89"/>
                  <a:gd name="T17" fmla="*/ 3 h 85"/>
                  <a:gd name="T18" fmla="*/ 38 w 89"/>
                  <a:gd name="T19" fmla="*/ 48 h 85"/>
                  <a:gd name="T20" fmla="*/ 31 w 89"/>
                  <a:gd name="T21" fmla="*/ 71 h 85"/>
                  <a:gd name="T22" fmla="*/ 11 w 89"/>
                  <a:gd name="T23" fmla="*/ 42 h 85"/>
                  <a:gd name="T24" fmla="*/ 38 w 89"/>
                  <a:gd name="T25" fmla="*/ 48 h 85"/>
                  <a:gd name="T26" fmla="*/ 14 w 89"/>
                  <a:gd name="T27" fmla="*/ 40 h 85"/>
                  <a:gd name="T28" fmla="*/ 52 w 89"/>
                  <a:gd name="T29" fmla="*/ 13 h 85"/>
                  <a:gd name="T30" fmla="*/ 43 w 89"/>
                  <a:gd name="T31" fmla="*/ 41 h 85"/>
                  <a:gd name="T32" fmla="*/ 14 w 89"/>
                  <a:gd name="T33" fmla="*/ 40 h 85"/>
                  <a:gd name="T34" fmla="*/ 39 w 89"/>
                  <a:gd name="T35" fmla="*/ 48 h 85"/>
                  <a:gd name="T36" fmla="*/ 50 w 89"/>
                  <a:gd name="T37" fmla="*/ 50 h 85"/>
                  <a:gd name="T38" fmla="*/ 51 w 89"/>
                  <a:gd name="T39" fmla="*/ 40 h 85"/>
                  <a:gd name="T40" fmla="*/ 74 w 89"/>
                  <a:gd name="T41" fmla="*/ 47 h 85"/>
                  <a:gd name="T42" fmla="*/ 38 w 89"/>
                  <a:gd name="T43" fmla="*/ 72 h 85"/>
                  <a:gd name="T44" fmla="*/ 39 w 89"/>
                  <a:gd name="T45" fmla="*/ 48 h 85"/>
                  <a:gd name="T46" fmla="*/ 51 w 89"/>
                  <a:gd name="T47" fmla="*/ 39 h 85"/>
                  <a:gd name="T48" fmla="*/ 55 w 89"/>
                  <a:gd name="T49" fmla="*/ 11 h 85"/>
                  <a:gd name="T50" fmla="*/ 75 w 89"/>
                  <a:gd name="T51" fmla="*/ 40 h 85"/>
                  <a:gd name="T52" fmla="*/ 51 w 89"/>
                  <a:gd name="T53" fmla="*/ 3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9" h="85">
                    <a:moveTo>
                      <a:pt x="52" y="3"/>
                    </a:moveTo>
                    <a:cubicBezTo>
                      <a:pt x="4" y="36"/>
                      <a:pt x="4" y="36"/>
                      <a:pt x="4" y="36"/>
                    </a:cubicBezTo>
                    <a:cubicBezTo>
                      <a:pt x="1" y="38"/>
                      <a:pt x="0" y="42"/>
                      <a:pt x="3" y="45"/>
                    </a:cubicBezTo>
                    <a:cubicBezTo>
                      <a:pt x="28" y="82"/>
                      <a:pt x="28" y="82"/>
                      <a:pt x="28" y="82"/>
                    </a:cubicBezTo>
                    <a:cubicBezTo>
                      <a:pt x="30" y="85"/>
                      <a:pt x="34" y="85"/>
                      <a:pt x="37" y="83"/>
                    </a:cubicBezTo>
                    <a:cubicBezTo>
                      <a:pt x="85" y="50"/>
                      <a:pt x="85" y="50"/>
                      <a:pt x="85" y="50"/>
                    </a:cubicBezTo>
                    <a:cubicBezTo>
                      <a:pt x="88" y="48"/>
                      <a:pt x="89" y="44"/>
                      <a:pt x="87" y="41"/>
                    </a:cubicBezTo>
                    <a:cubicBezTo>
                      <a:pt x="61" y="4"/>
                      <a:pt x="61" y="4"/>
                      <a:pt x="61" y="4"/>
                    </a:cubicBezTo>
                    <a:cubicBezTo>
                      <a:pt x="59" y="1"/>
                      <a:pt x="55" y="0"/>
                      <a:pt x="52" y="3"/>
                    </a:cubicBezTo>
                    <a:close/>
                    <a:moveTo>
                      <a:pt x="38" y="48"/>
                    </a:moveTo>
                    <a:cubicBezTo>
                      <a:pt x="31" y="71"/>
                      <a:pt x="31" y="71"/>
                      <a:pt x="31" y="71"/>
                    </a:cubicBezTo>
                    <a:cubicBezTo>
                      <a:pt x="11" y="42"/>
                      <a:pt x="11" y="42"/>
                      <a:pt x="11" y="42"/>
                    </a:cubicBezTo>
                    <a:lnTo>
                      <a:pt x="38" y="48"/>
                    </a:lnTo>
                    <a:close/>
                    <a:moveTo>
                      <a:pt x="14" y="40"/>
                    </a:moveTo>
                    <a:cubicBezTo>
                      <a:pt x="52" y="13"/>
                      <a:pt x="52" y="13"/>
                      <a:pt x="52" y="13"/>
                    </a:cubicBezTo>
                    <a:cubicBezTo>
                      <a:pt x="43" y="41"/>
                      <a:pt x="43" y="41"/>
                      <a:pt x="43" y="41"/>
                    </a:cubicBezTo>
                    <a:lnTo>
                      <a:pt x="14" y="40"/>
                    </a:lnTo>
                    <a:close/>
                    <a:moveTo>
                      <a:pt x="39" y="48"/>
                    </a:moveTo>
                    <a:cubicBezTo>
                      <a:pt x="50" y="50"/>
                      <a:pt x="50" y="50"/>
                      <a:pt x="50" y="50"/>
                    </a:cubicBezTo>
                    <a:cubicBezTo>
                      <a:pt x="51" y="40"/>
                      <a:pt x="51" y="40"/>
                      <a:pt x="51" y="40"/>
                    </a:cubicBezTo>
                    <a:cubicBezTo>
                      <a:pt x="74" y="47"/>
                      <a:pt x="74" y="47"/>
                      <a:pt x="74" y="47"/>
                    </a:cubicBezTo>
                    <a:cubicBezTo>
                      <a:pt x="38" y="72"/>
                      <a:pt x="38" y="72"/>
                      <a:pt x="38" y="72"/>
                    </a:cubicBezTo>
                    <a:lnTo>
                      <a:pt x="39" y="48"/>
                    </a:lnTo>
                    <a:close/>
                    <a:moveTo>
                      <a:pt x="51" y="39"/>
                    </a:moveTo>
                    <a:cubicBezTo>
                      <a:pt x="55" y="11"/>
                      <a:pt x="55" y="11"/>
                      <a:pt x="55" y="11"/>
                    </a:cubicBezTo>
                    <a:cubicBezTo>
                      <a:pt x="75" y="40"/>
                      <a:pt x="75" y="40"/>
                      <a:pt x="75" y="40"/>
                    </a:cubicBezTo>
                    <a:lnTo>
                      <a:pt x="51"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任意多边形 41"/>
              <p:cNvSpPr>
                <a:spLocks/>
              </p:cNvSpPr>
              <p:nvPr/>
            </p:nvSpPr>
            <p:spPr bwMode="auto">
              <a:xfrm>
                <a:off x="10996621" y="1667271"/>
                <a:ext cx="217264" cy="221178"/>
              </a:xfrm>
              <a:custGeom>
                <a:avLst/>
                <a:gdLst>
                  <a:gd name="T0" fmla="*/ 34 w 68"/>
                  <a:gd name="T1" fmla="*/ 0 h 69"/>
                  <a:gd name="T2" fmla="*/ 0 w 68"/>
                  <a:gd name="T3" fmla="*/ 35 h 69"/>
                  <a:gd name="T4" fmla="*/ 34 w 68"/>
                  <a:gd name="T5" fmla="*/ 69 h 69"/>
                  <a:gd name="T6" fmla="*/ 68 w 68"/>
                  <a:gd name="T7" fmla="*/ 35 h 69"/>
                  <a:gd name="T8" fmla="*/ 34 w 68"/>
                  <a:gd name="T9" fmla="*/ 0 h 69"/>
                  <a:gd name="T10" fmla="*/ 34 w 68"/>
                  <a:gd name="T11" fmla="*/ 62 h 69"/>
                  <a:gd name="T12" fmla="*/ 7 w 68"/>
                  <a:gd name="T13" fmla="*/ 35 h 69"/>
                  <a:gd name="T14" fmla="*/ 34 w 68"/>
                  <a:gd name="T15" fmla="*/ 7 h 69"/>
                  <a:gd name="T16" fmla="*/ 62 w 68"/>
                  <a:gd name="T17" fmla="*/ 35 h 69"/>
                  <a:gd name="T18" fmla="*/ 34 w 68"/>
                  <a:gd name="T19" fmla="*/ 62 h 69"/>
                  <a:gd name="T20" fmla="*/ 22 w 68"/>
                  <a:gd name="T21" fmla="*/ 24 h 69"/>
                  <a:gd name="T22" fmla="*/ 36 w 68"/>
                  <a:gd name="T23" fmla="*/ 35 h 69"/>
                  <a:gd name="T24" fmla="*/ 22 w 68"/>
                  <a:gd name="T25" fmla="*/ 45 h 69"/>
                  <a:gd name="T26" fmla="*/ 22 w 68"/>
                  <a:gd name="T27" fmla="*/ 24 h 69"/>
                  <a:gd name="T28" fmla="*/ 39 w 68"/>
                  <a:gd name="T29" fmla="*/ 24 h 69"/>
                  <a:gd name="T30" fmla="*/ 54 w 68"/>
                  <a:gd name="T31" fmla="*/ 35 h 69"/>
                  <a:gd name="T32" fmla="*/ 39 w 68"/>
                  <a:gd name="T33" fmla="*/ 45 h 69"/>
                  <a:gd name="T34" fmla="*/ 39 w 68"/>
                  <a:gd name="T35" fmla="*/ 2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8" h="69">
                    <a:moveTo>
                      <a:pt x="34" y="0"/>
                    </a:moveTo>
                    <a:cubicBezTo>
                      <a:pt x="15" y="0"/>
                      <a:pt x="0" y="16"/>
                      <a:pt x="0" y="35"/>
                    </a:cubicBezTo>
                    <a:cubicBezTo>
                      <a:pt x="0" y="53"/>
                      <a:pt x="15" y="69"/>
                      <a:pt x="34" y="69"/>
                    </a:cubicBezTo>
                    <a:cubicBezTo>
                      <a:pt x="53" y="69"/>
                      <a:pt x="68" y="53"/>
                      <a:pt x="68" y="35"/>
                    </a:cubicBezTo>
                    <a:cubicBezTo>
                      <a:pt x="68" y="16"/>
                      <a:pt x="53" y="0"/>
                      <a:pt x="34" y="0"/>
                    </a:cubicBezTo>
                    <a:close/>
                    <a:moveTo>
                      <a:pt x="34" y="62"/>
                    </a:moveTo>
                    <a:cubicBezTo>
                      <a:pt x="19" y="62"/>
                      <a:pt x="7" y="50"/>
                      <a:pt x="7" y="35"/>
                    </a:cubicBezTo>
                    <a:cubicBezTo>
                      <a:pt x="7" y="19"/>
                      <a:pt x="19" y="7"/>
                      <a:pt x="34" y="7"/>
                    </a:cubicBezTo>
                    <a:cubicBezTo>
                      <a:pt x="50" y="7"/>
                      <a:pt x="62" y="19"/>
                      <a:pt x="62" y="35"/>
                    </a:cubicBezTo>
                    <a:cubicBezTo>
                      <a:pt x="62" y="50"/>
                      <a:pt x="50" y="62"/>
                      <a:pt x="34" y="62"/>
                    </a:cubicBezTo>
                    <a:close/>
                    <a:moveTo>
                      <a:pt x="22" y="24"/>
                    </a:moveTo>
                    <a:cubicBezTo>
                      <a:pt x="36" y="35"/>
                      <a:pt x="36" y="35"/>
                      <a:pt x="36" y="35"/>
                    </a:cubicBezTo>
                    <a:cubicBezTo>
                      <a:pt x="22" y="45"/>
                      <a:pt x="22" y="45"/>
                      <a:pt x="22" y="45"/>
                    </a:cubicBezTo>
                    <a:lnTo>
                      <a:pt x="22" y="24"/>
                    </a:lnTo>
                    <a:close/>
                    <a:moveTo>
                      <a:pt x="39" y="24"/>
                    </a:moveTo>
                    <a:cubicBezTo>
                      <a:pt x="54" y="35"/>
                      <a:pt x="54" y="35"/>
                      <a:pt x="54" y="35"/>
                    </a:cubicBezTo>
                    <a:cubicBezTo>
                      <a:pt x="39" y="45"/>
                      <a:pt x="39" y="45"/>
                      <a:pt x="39" y="45"/>
                    </a:cubicBezTo>
                    <a:lnTo>
                      <a:pt x="39"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任意多边形 42"/>
              <p:cNvSpPr>
                <a:spLocks/>
              </p:cNvSpPr>
              <p:nvPr/>
            </p:nvSpPr>
            <p:spPr bwMode="auto">
              <a:xfrm>
                <a:off x="11096444" y="2135072"/>
                <a:ext cx="172245" cy="197690"/>
              </a:xfrm>
              <a:custGeom>
                <a:avLst/>
                <a:gdLst>
                  <a:gd name="T0" fmla="*/ 50 w 54"/>
                  <a:gd name="T1" fmla="*/ 12 h 62"/>
                  <a:gd name="T2" fmla="*/ 42 w 54"/>
                  <a:gd name="T3" fmla="*/ 5 h 62"/>
                  <a:gd name="T4" fmla="*/ 33 w 54"/>
                  <a:gd name="T5" fmla="*/ 0 h 62"/>
                  <a:gd name="T6" fmla="*/ 6 w 54"/>
                  <a:gd name="T7" fmla="*/ 0 h 62"/>
                  <a:gd name="T8" fmla="*/ 0 w 54"/>
                  <a:gd name="T9" fmla="*/ 6 h 62"/>
                  <a:gd name="T10" fmla="*/ 0 w 54"/>
                  <a:gd name="T11" fmla="*/ 56 h 62"/>
                  <a:gd name="T12" fmla="*/ 6 w 54"/>
                  <a:gd name="T13" fmla="*/ 62 h 62"/>
                  <a:gd name="T14" fmla="*/ 48 w 54"/>
                  <a:gd name="T15" fmla="*/ 62 h 62"/>
                  <a:gd name="T16" fmla="*/ 54 w 54"/>
                  <a:gd name="T17" fmla="*/ 56 h 62"/>
                  <a:gd name="T18" fmla="*/ 54 w 54"/>
                  <a:gd name="T19" fmla="*/ 21 h 62"/>
                  <a:gd name="T20" fmla="*/ 50 w 54"/>
                  <a:gd name="T21" fmla="*/ 12 h 62"/>
                  <a:gd name="T22" fmla="*/ 35 w 54"/>
                  <a:gd name="T23" fmla="*/ 9 h 62"/>
                  <a:gd name="T24" fmla="*/ 35 w 54"/>
                  <a:gd name="T25" fmla="*/ 9 h 62"/>
                  <a:gd name="T26" fmla="*/ 37 w 54"/>
                  <a:gd name="T27" fmla="*/ 10 h 62"/>
                  <a:gd name="T28" fmla="*/ 44 w 54"/>
                  <a:gd name="T29" fmla="*/ 17 h 62"/>
                  <a:gd name="T30" fmla="*/ 45 w 54"/>
                  <a:gd name="T31" fmla="*/ 19 h 62"/>
                  <a:gd name="T32" fmla="*/ 46 w 54"/>
                  <a:gd name="T33" fmla="*/ 20 h 62"/>
                  <a:gd name="T34" fmla="*/ 35 w 54"/>
                  <a:gd name="T35" fmla="*/ 20 h 62"/>
                  <a:gd name="T36" fmla="*/ 35 w 54"/>
                  <a:gd name="T37" fmla="*/ 9 h 62"/>
                  <a:gd name="T38" fmla="*/ 46 w 54"/>
                  <a:gd name="T39" fmla="*/ 54 h 62"/>
                  <a:gd name="T40" fmla="*/ 8 w 54"/>
                  <a:gd name="T41" fmla="*/ 54 h 62"/>
                  <a:gd name="T42" fmla="*/ 8 w 54"/>
                  <a:gd name="T43" fmla="*/ 8 h 62"/>
                  <a:gd name="T44" fmla="*/ 31 w 54"/>
                  <a:gd name="T45" fmla="*/ 8 h 62"/>
                  <a:gd name="T46" fmla="*/ 31 w 54"/>
                  <a:gd name="T47" fmla="*/ 23 h 62"/>
                  <a:gd name="T48" fmla="*/ 46 w 54"/>
                  <a:gd name="T49" fmla="*/ 23 h 62"/>
                  <a:gd name="T50" fmla="*/ 46 w 54"/>
                  <a:gd name="T51" fmla="*/ 5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62">
                    <a:moveTo>
                      <a:pt x="50" y="12"/>
                    </a:moveTo>
                    <a:cubicBezTo>
                      <a:pt x="42" y="5"/>
                      <a:pt x="42" y="5"/>
                      <a:pt x="42" y="5"/>
                    </a:cubicBezTo>
                    <a:cubicBezTo>
                      <a:pt x="40" y="2"/>
                      <a:pt x="36" y="0"/>
                      <a:pt x="33" y="0"/>
                    </a:cubicBezTo>
                    <a:cubicBezTo>
                      <a:pt x="6" y="0"/>
                      <a:pt x="6" y="0"/>
                      <a:pt x="6" y="0"/>
                    </a:cubicBezTo>
                    <a:cubicBezTo>
                      <a:pt x="3" y="0"/>
                      <a:pt x="0" y="3"/>
                      <a:pt x="0" y="6"/>
                    </a:cubicBezTo>
                    <a:cubicBezTo>
                      <a:pt x="0" y="56"/>
                      <a:pt x="0" y="56"/>
                      <a:pt x="0" y="56"/>
                    </a:cubicBezTo>
                    <a:cubicBezTo>
                      <a:pt x="0" y="59"/>
                      <a:pt x="3" y="62"/>
                      <a:pt x="6" y="62"/>
                    </a:cubicBezTo>
                    <a:cubicBezTo>
                      <a:pt x="48" y="62"/>
                      <a:pt x="48" y="62"/>
                      <a:pt x="48" y="62"/>
                    </a:cubicBezTo>
                    <a:cubicBezTo>
                      <a:pt x="51" y="62"/>
                      <a:pt x="54" y="59"/>
                      <a:pt x="54" y="56"/>
                    </a:cubicBezTo>
                    <a:cubicBezTo>
                      <a:pt x="54" y="21"/>
                      <a:pt x="54" y="21"/>
                      <a:pt x="54" y="21"/>
                    </a:cubicBezTo>
                    <a:cubicBezTo>
                      <a:pt x="54" y="18"/>
                      <a:pt x="52" y="14"/>
                      <a:pt x="50" y="12"/>
                    </a:cubicBezTo>
                    <a:close/>
                    <a:moveTo>
                      <a:pt x="35" y="9"/>
                    </a:moveTo>
                    <a:cubicBezTo>
                      <a:pt x="35" y="9"/>
                      <a:pt x="35" y="9"/>
                      <a:pt x="35" y="9"/>
                    </a:cubicBezTo>
                    <a:cubicBezTo>
                      <a:pt x="36" y="9"/>
                      <a:pt x="37" y="10"/>
                      <a:pt x="37" y="10"/>
                    </a:cubicBezTo>
                    <a:cubicBezTo>
                      <a:pt x="44" y="17"/>
                      <a:pt x="44" y="17"/>
                      <a:pt x="44" y="17"/>
                    </a:cubicBezTo>
                    <a:cubicBezTo>
                      <a:pt x="45" y="17"/>
                      <a:pt x="45" y="18"/>
                      <a:pt x="45" y="19"/>
                    </a:cubicBezTo>
                    <a:cubicBezTo>
                      <a:pt x="46" y="19"/>
                      <a:pt x="46" y="19"/>
                      <a:pt x="46" y="20"/>
                    </a:cubicBezTo>
                    <a:cubicBezTo>
                      <a:pt x="35" y="20"/>
                      <a:pt x="35" y="20"/>
                      <a:pt x="35" y="20"/>
                    </a:cubicBezTo>
                    <a:lnTo>
                      <a:pt x="35" y="9"/>
                    </a:lnTo>
                    <a:close/>
                    <a:moveTo>
                      <a:pt x="46" y="54"/>
                    </a:moveTo>
                    <a:cubicBezTo>
                      <a:pt x="8" y="54"/>
                      <a:pt x="8" y="54"/>
                      <a:pt x="8" y="54"/>
                    </a:cubicBezTo>
                    <a:cubicBezTo>
                      <a:pt x="8" y="8"/>
                      <a:pt x="8" y="8"/>
                      <a:pt x="8" y="8"/>
                    </a:cubicBezTo>
                    <a:cubicBezTo>
                      <a:pt x="31" y="8"/>
                      <a:pt x="31" y="8"/>
                      <a:pt x="31" y="8"/>
                    </a:cubicBezTo>
                    <a:cubicBezTo>
                      <a:pt x="31" y="23"/>
                      <a:pt x="31" y="23"/>
                      <a:pt x="31" y="23"/>
                    </a:cubicBezTo>
                    <a:cubicBezTo>
                      <a:pt x="46" y="23"/>
                      <a:pt x="46" y="23"/>
                      <a:pt x="46" y="23"/>
                    </a:cubicBezTo>
                    <a:lnTo>
                      <a:pt x="4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任意多边形 43"/>
              <p:cNvSpPr>
                <a:spLocks/>
              </p:cNvSpPr>
              <p:nvPr/>
            </p:nvSpPr>
            <p:spPr bwMode="auto">
              <a:xfrm>
                <a:off x="11082743" y="2730100"/>
                <a:ext cx="279899" cy="297514"/>
              </a:xfrm>
              <a:custGeom>
                <a:avLst/>
                <a:gdLst>
                  <a:gd name="T0" fmla="*/ 78 w 87"/>
                  <a:gd name="T1" fmla="*/ 0 h 93"/>
                  <a:gd name="T2" fmla="*/ 9 w 87"/>
                  <a:gd name="T3" fmla="*/ 0 h 93"/>
                  <a:gd name="T4" fmla="*/ 0 w 87"/>
                  <a:gd name="T5" fmla="*/ 9 h 93"/>
                  <a:gd name="T6" fmla="*/ 0 w 87"/>
                  <a:gd name="T7" fmla="*/ 84 h 93"/>
                  <a:gd name="T8" fmla="*/ 9 w 87"/>
                  <a:gd name="T9" fmla="*/ 93 h 93"/>
                  <a:gd name="T10" fmla="*/ 78 w 87"/>
                  <a:gd name="T11" fmla="*/ 93 h 93"/>
                  <a:gd name="T12" fmla="*/ 87 w 87"/>
                  <a:gd name="T13" fmla="*/ 84 h 93"/>
                  <a:gd name="T14" fmla="*/ 87 w 87"/>
                  <a:gd name="T15" fmla="*/ 9 h 93"/>
                  <a:gd name="T16" fmla="*/ 78 w 87"/>
                  <a:gd name="T17" fmla="*/ 0 h 93"/>
                  <a:gd name="T18" fmla="*/ 75 w 87"/>
                  <a:gd name="T19" fmla="*/ 81 h 93"/>
                  <a:gd name="T20" fmla="*/ 12 w 87"/>
                  <a:gd name="T21" fmla="*/ 81 h 93"/>
                  <a:gd name="T22" fmla="*/ 12 w 87"/>
                  <a:gd name="T23" fmla="*/ 12 h 93"/>
                  <a:gd name="T24" fmla="*/ 75 w 87"/>
                  <a:gd name="T25" fmla="*/ 12 h 93"/>
                  <a:gd name="T26" fmla="*/ 75 w 87"/>
                  <a:gd name="T27" fmla="*/ 81 h 93"/>
                  <a:gd name="T28" fmla="*/ 23 w 87"/>
                  <a:gd name="T29" fmla="*/ 41 h 93"/>
                  <a:gd name="T30" fmla="*/ 64 w 87"/>
                  <a:gd name="T31" fmla="*/ 41 h 93"/>
                  <a:gd name="T32" fmla="*/ 64 w 87"/>
                  <a:gd name="T33" fmla="*/ 46 h 93"/>
                  <a:gd name="T34" fmla="*/ 23 w 87"/>
                  <a:gd name="T35" fmla="*/ 46 h 93"/>
                  <a:gd name="T36" fmla="*/ 23 w 87"/>
                  <a:gd name="T37" fmla="*/ 41 h 93"/>
                  <a:gd name="T38" fmla="*/ 23 w 87"/>
                  <a:gd name="T39" fmla="*/ 52 h 93"/>
                  <a:gd name="T40" fmla="*/ 64 w 87"/>
                  <a:gd name="T41" fmla="*/ 52 h 93"/>
                  <a:gd name="T42" fmla="*/ 64 w 87"/>
                  <a:gd name="T43" fmla="*/ 58 h 93"/>
                  <a:gd name="T44" fmla="*/ 23 w 87"/>
                  <a:gd name="T45" fmla="*/ 58 h 93"/>
                  <a:gd name="T46" fmla="*/ 23 w 87"/>
                  <a:gd name="T47" fmla="*/ 52 h 93"/>
                  <a:gd name="T48" fmla="*/ 23 w 87"/>
                  <a:gd name="T49" fmla="*/ 64 h 93"/>
                  <a:gd name="T50" fmla="*/ 64 w 87"/>
                  <a:gd name="T51" fmla="*/ 64 h 93"/>
                  <a:gd name="T52" fmla="*/ 64 w 87"/>
                  <a:gd name="T53" fmla="*/ 69 h 93"/>
                  <a:gd name="T54" fmla="*/ 23 w 87"/>
                  <a:gd name="T55" fmla="*/ 69 h 93"/>
                  <a:gd name="T56" fmla="*/ 23 w 87"/>
                  <a:gd name="T57" fmla="*/ 64 h 93"/>
                  <a:gd name="T58" fmla="*/ 23 w 87"/>
                  <a:gd name="T59" fmla="*/ 29 h 93"/>
                  <a:gd name="T60" fmla="*/ 64 w 87"/>
                  <a:gd name="T61" fmla="*/ 29 h 93"/>
                  <a:gd name="T62" fmla="*/ 64 w 87"/>
                  <a:gd name="T63" fmla="*/ 35 h 93"/>
                  <a:gd name="T64" fmla="*/ 23 w 87"/>
                  <a:gd name="T65" fmla="*/ 35 h 93"/>
                  <a:gd name="T66" fmla="*/ 23 w 87"/>
                  <a:gd name="T67" fmla="*/ 2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7" h="93">
                    <a:moveTo>
                      <a:pt x="78" y="0"/>
                    </a:moveTo>
                    <a:cubicBezTo>
                      <a:pt x="9" y="0"/>
                      <a:pt x="9" y="0"/>
                      <a:pt x="9" y="0"/>
                    </a:cubicBezTo>
                    <a:cubicBezTo>
                      <a:pt x="4" y="0"/>
                      <a:pt x="0" y="4"/>
                      <a:pt x="0" y="9"/>
                    </a:cubicBezTo>
                    <a:cubicBezTo>
                      <a:pt x="0" y="84"/>
                      <a:pt x="0" y="84"/>
                      <a:pt x="0" y="84"/>
                    </a:cubicBezTo>
                    <a:cubicBezTo>
                      <a:pt x="0" y="89"/>
                      <a:pt x="4" y="93"/>
                      <a:pt x="9" y="93"/>
                    </a:cubicBezTo>
                    <a:cubicBezTo>
                      <a:pt x="78" y="93"/>
                      <a:pt x="78" y="93"/>
                      <a:pt x="78" y="93"/>
                    </a:cubicBezTo>
                    <a:cubicBezTo>
                      <a:pt x="83" y="93"/>
                      <a:pt x="87" y="89"/>
                      <a:pt x="87" y="84"/>
                    </a:cubicBezTo>
                    <a:cubicBezTo>
                      <a:pt x="87" y="9"/>
                      <a:pt x="87" y="9"/>
                      <a:pt x="87" y="9"/>
                    </a:cubicBezTo>
                    <a:cubicBezTo>
                      <a:pt x="87" y="4"/>
                      <a:pt x="83" y="0"/>
                      <a:pt x="78" y="0"/>
                    </a:cubicBezTo>
                    <a:close/>
                    <a:moveTo>
                      <a:pt x="75" y="81"/>
                    </a:moveTo>
                    <a:cubicBezTo>
                      <a:pt x="12" y="81"/>
                      <a:pt x="12" y="81"/>
                      <a:pt x="12" y="81"/>
                    </a:cubicBezTo>
                    <a:cubicBezTo>
                      <a:pt x="12" y="12"/>
                      <a:pt x="12" y="12"/>
                      <a:pt x="12" y="12"/>
                    </a:cubicBezTo>
                    <a:cubicBezTo>
                      <a:pt x="75" y="12"/>
                      <a:pt x="75" y="12"/>
                      <a:pt x="75" y="12"/>
                    </a:cubicBezTo>
                    <a:lnTo>
                      <a:pt x="75" y="81"/>
                    </a:lnTo>
                    <a:close/>
                    <a:moveTo>
                      <a:pt x="23" y="41"/>
                    </a:moveTo>
                    <a:cubicBezTo>
                      <a:pt x="64" y="41"/>
                      <a:pt x="64" y="41"/>
                      <a:pt x="64" y="41"/>
                    </a:cubicBezTo>
                    <a:cubicBezTo>
                      <a:pt x="64" y="46"/>
                      <a:pt x="64" y="46"/>
                      <a:pt x="64" y="46"/>
                    </a:cubicBezTo>
                    <a:cubicBezTo>
                      <a:pt x="23" y="46"/>
                      <a:pt x="23" y="46"/>
                      <a:pt x="23" y="46"/>
                    </a:cubicBezTo>
                    <a:lnTo>
                      <a:pt x="23" y="41"/>
                    </a:lnTo>
                    <a:close/>
                    <a:moveTo>
                      <a:pt x="23" y="52"/>
                    </a:moveTo>
                    <a:cubicBezTo>
                      <a:pt x="64" y="52"/>
                      <a:pt x="64" y="52"/>
                      <a:pt x="64" y="52"/>
                    </a:cubicBezTo>
                    <a:cubicBezTo>
                      <a:pt x="64" y="58"/>
                      <a:pt x="64" y="58"/>
                      <a:pt x="64" y="58"/>
                    </a:cubicBezTo>
                    <a:cubicBezTo>
                      <a:pt x="23" y="58"/>
                      <a:pt x="23" y="58"/>
                      <a:pt x="23" y="58"/>
                    </a:cubicBezTo>
                    <a:lnTo>
                      <a:pt x="23" y="52"/>
                    </a:lnTo>
                    <a:close/>
                    <a:moveTo>
                      <a:pt x="23" y="64"/>
                    </a:moveTo>
                    <a:cubicBezTo>
                      <a:pt x="64" y="64"/>
                      <a:pt x="64" y="64"/>
                      <a:pt x="64" y="64"/>
                    </a:cubicBezTo>
                    <a:cubicBezTo>
                      <a:pt x="64" y="69"/>
                      <a:pt x="64" y="69"/>
                      <a:pt x="64" y="69"/>
                    </a:cubicBezTo>
                    <a:cubicBezTo>
                      <a:pt x="23" y="69"/>
                      <a:pt x="23" y="69"/>
                      <a:pt x="23" y="69"/>
                    </a:cubicBezTo>
                    <a:lnTo>
                      <a:pt x="23" y="64"/>
                    </a:lnTo>
                    <a:close/>
                    <a:moveTo>
                      <a:pt x="23" y="29"/>
                    </a:moveTo>
                    <a:cubicBezTo>
                      <a:pt x="64" y="29"/>
                      <a:pt x="64" y="29"/>
                      <a:pt x="64" y="29"/>
                    </a:cubicBezTo>
                    <a:cubicBezTo>
                      <a:pt x="64" y="35"/>
                      <a:pt x="64" y="35"/>
                      <a:pt x="64" y="35"/>
                    </a:cubicBezTo>
                    <a:cubicBezTo>
                      <a:pt x="23" y="35"/>
                      <a:pt x="23" y="35"/>
                      <a:pt x="23" y="35"/>
                    </a:cubicBezTo>
                    <a:lnTo>
                      <a:pt x="23"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任意多边形 44"/>
              <p:cNvSpPr>
                <a:spLocks/>
              </p:cNvSpPr>
              <p:nvPr/>
            </p:nvSpPr>
            <p:spPr bwMode="auto">
              <a:xfrm>
                <a:off x="11031853" y="3084377"/>
                <a:ext cx="262282" cy="197690"/>
              </a:xfrm>
              <a:custGeom>
                <a:avLst/>
                <a:gdLst>
                  <a:gd name="T0" fmla="*/ 0 w 134"/>
                  <a:gd name="T1" fmla="*/ 0 h 101"/>
                  <a:gd name="T2" fmla="*/ 0 w 134"/>
                  <a:gd name="T3" fmla="*/ 101 h 101"/>
                  <a:gd name="T4" fmla="*/ 134 w 134"/>
                  <a:gd name="T5" fmla="*/ 101 h 101"/>
                  <a:gd name="T6" fmla="*/ 134 w 134"/>
                  <a:gd name="T7" fmla="*/ 0 h 101"/>
                  <a:gd name="T8" fmla="*/ 0 w 134"/>
                  <a:gd name="T9" fmla="*/ 0 h 101"/>
                  <a:gd name="T10" fmla="*/ 25 w 134"/>
                  <a:gd name="T11" fmla="*/ 93 h 101"/>
                  <a:gd name="T12" fmla="*/ 8 w 134"/>
                  <a:gd name="T13" fmla="*/ 93 h 101"/>
                  <a:gd name="T14" fmla="*/ 8 w 134"/>
                  <a:gd name="T15" fmla="*/ 77 h 101"/>
                  <a:gd name="T16" fmla="*/ 25 w 134"/>
                  <a:gd name="T17" fmla="*/ 77 h 101"/>
                  <a:gd name="T18" fmla="*/ 25 w 134"/>
                  <a:gd name="T19" fmla="*/ 93 h 101"/>
                  <a:gd name="T20" fmla="*/ 25 w 134"/>
                  <a:gd name="T21" fmla="*/ 59 h 101"/>
                  <a:gd name="T22" fmla="*/ 8 w 134"/>
                  <a:gd name="T23" fmla="*/ 59 h 101"/>
                  <a:gd name="T24" fmla="*/ 8 w 134"/>
                  <a:gd name="T25" fmla="*/ 43 h 101"/>
                  <a:gd name="T26" fmla="*/ 25 w 134"/>
                  <a:gd name="T27" fmla="*/ 43 h 101"/>
                  <a:gd name="T28" fmla="*/ 25 w 134"/>
                  <a:gd name="T29" fmla="*/ 59 h 101"/>
                  <a:gd name="T30" fmla="*/ 25 w 134"/>
                  <a:gd name="T31" fmla="*/ 26 h 101"/>
                  <a:gd name="T32" fmla="*/ 8 w 134"/>
                  <a:gd name="T33" fmla="*/ 26 h 101"/>
                  <a:gd name="T34" fmla="*/ 8 w 134"/>
                  <a:gd name="T35" fmla="*/ 8 h 101"/>
                  <a:gd name="T36" fmla="*/ 25 w 134"/>
                  <a:gd name="T37" fmla="*/ 8 h 101"/>
                  <a:gd name="T38" fmla="*/ 25 w 134"/>
                  <a:gd name="T39" fmla="*/ 26 h 101"/>
                  <a:gd name="T40" fmla="*/ 102 w 134"/>
                  <a:gd name="T41" fmla="*/ 93 h 101"/>
                  <a:gd name="T42" fmla="*/ 35 w 134"/>
                  <a:gd name="T43" fmla="*/ 93 h 101"/>
                  <a:gd name="T44" fmla="*/ 35 w 134"/>
                  <a:gd name="T45" fmla="*/ 8 h 101"/>
                  <a:gd name="T46" fmla="*/ 102 w 134"/>
                  <a:gd name="T47" fmla="*/ 8 h 101"/>
                  <a:gd name="T48" fmla="*/ 102 w 134"/>
                  <a:gd name="T49" fmla="*/ 93 h 101"/>
                  <a:gd name="T50" fmla="*/ 126 w 134"/>
                  <a:gd name="T51" fmla="*/ 93 h 101"/>
                  <a:gd name="T52" fmla="*/ 110 w 134"/>
                  <a:gd name="T53" fmla="*/ 93 h 101"/>
                  <a:gd name="T54" fmla="*/ 110 w 134"/>
                  <a:gd name="T55" fmla="*/ 77 h 101"/>
                  <a:gd name="T56" fmla="*/ 126 w 134"/>
                  <a:gd name="T57" fmla="*/ 77 h 101"/>
                  <a:gd name="T58" fmla="*/ 126 w 134"/>
                  <a:gd name="T59" fmla="*/ 93 h 101"/>
                  <a:gd name="T60" fmla="*/ 126 w 134"/>
                  <a:gd name="T61" fmla="*/ 59 h 101"/>
                  <a:gd name="T62" fmla="*/ 110 w 134"/>
                  <a:gd name="T63" fmla="*/ 59 h 101"/>
                  <a:gd name="T64" fmla="*/ 110 w 134"/>
                  <a:gd name="T65" fmla="*/ 43 h 101"/>
                  <a:gd name="T66" fmla="*/ 126 w 134"/>
                  <a:gd name="T67" fmla="*/ 43 h 101"/>
                  <a:gd name="T68" fmla="*/ 126 w 134"/>
                  <a:gd name="T69" fmla="*/ 59 h 101"/>
                  <a:gd name="T70" fmla="*/ 126 w 134"/>
                  <a:gd name="T71" fmla="*/ 26 h 101"/>
                  <a:gd name="T72" fmla="*/ 110 w 134"/>
                  <a:gd name="T73" fmla="*/ 26 h 101"/>
                  <a:gd name="T74" fmla="*/ 110 w 134"/>
                  <a:gd name="T75" fmla="*/ 8 h 101"/>
                  <a:gd name="T76" fmla="*/ 126 w 134"/>
                  <a:gd name="T77" fmla="*/ 8 h 101"/>
                  <a:gd name="T78" fmla="*/ 126 w 134"/>
                  <a:gd name="T79" fmla="*/ 26 h 101"/>
                  <a:gd name="T80" fmla="*/ 51 w 134"/>
                  <a:gd name="T81" fmla="*/ 26 h 101"/>
                  <a:gd name="T82" fmla="*/ 51 w 134"/>
                  <a:gd name="T83" fmla="*/ 77 h 101"/>
                  <a:gd name="T84" fmla="*/ 84 w 134"/>
                  <a:gd name="T85" fmla="*/ 51 h 101"/>
                  <a:gd name="T86" fmla="*/ 51 w 134"/>
                  <a:gd name="T87" fmla="*/ 26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4" h="101">
                    <a:moveTo>
                      <a:pt x="0" y="0"/>
                    </a:moveTo>
                    <a:lnTo>
                      <a:pt x="0" y="101"/>
                    </a:lnTo>
                    <a:lnTo>
                      <a:pt x="134" y="101"/>
                    </a:lnTo>
                    <a:lnTo>
                      <a:pt x="134" y="0"/>
                    </a:lnTo>
                    <a:lnTo>
                      <a:pt x="0" y="0"/>
                    </a:lnTo>
                    <a:close/>
                    <a:moveTo>
                      <a:pt x="25" y="93"/>
                    </a:moveTo>
                    <a:lnTo>
                      <a:pt x="8" y="93"/>
                    </a:lnTo>
                    <a:lnTo>
                      <a:pt x="8" y="77"/>
                    </a:lnTo>
                    <a:lnTo>
                      <a:pt x="25" y="77"/>
                    </a:lnTo>
                    <a:lnTo>
                      <a:pt x="25" y="93"/>
                    </a:lnTo>
                    <a:close/>
                    <a:moveTo>
                      <a:pt x="25" y="59"/>
                    </a:moveTo>
                    <a:lnTo>
                      <a:pt x="8" y="59"/>
                    </a:lnTo>
                    <a:lnTo>
                      <a:pt x="8" y="43"/>
                    </a:lnTo>
                    <a:lnTo>
                      <a:pt x="25" y="43"/>
                    </a:lnTo>
                    <a:lnTo>
                      <a:pt x="25" y="59"/>
                    </a:lnTo>
                    <a:close/>
                    <a:moveTo>
                      <a:pt x="25" y="26"/>
                    </a:moveTo>
                    <a:lnTo>
                      <a:pt x="8" y="26"/>
                    </a:lnTo>
                    <a:lnTo>
                      <a:pt x="8" y="8"/>
                    </a:lnTo>
                    <a:lnTo>
                      <a:pt x="25" y="8"/>
                    </a:lnTo>
                    <a:lnTo>
                      <a:pt x="25" y="26"/>
                    </a:lnTo>
                    <a:close/>
                    <a:moveTo>
                      <a:pt x="102" y="93"/>
                    </a:moveTo>
                    <a:lnTo>
                      <a:pt x="35" y="93"/>
                    </a:lnTo>
                    <a:lnTo>
                      <a:pt x="35" y="8"/>
                    </a:lnTo>
                    <a:lnTo>
                      <a:pt x="102" y="8"/>
                    </a:lnTo>
                    <a:lnTo>
                      <a:pt x="102" y="93"/>
                    </a:lnTo>
                    <a:close/>
                    <a:moveTo>
                      <a:pt x="126" y="93"/>
                    </a:moveTo>
                    <a:lnTo>
                      <a:pt x="110" y="93"/>
                    </a:lnTo>
                    <a:lnTo>
                      <a:pt x="110" y="77"/>
                    </a:lnTo>
                    <a:lnTo>
                      <a:pt x="126" y="77"/>
                    </a:lnTo>
                    <a:lnTo>
                      <a:pt x="126" y="93"/>
                    </a:lnTo>
                    <a:close/>
                    <a:moveTo>
                      <a:pt x="126" y="59"/>
                    </a:moveTo>
                    <a:lnTo>
                      <a:pt x="110" y="59"/>
                    </a:lnTo>
                    <a:lnTo>
                      <a:pt x="110" y="43"/>
                    </a:lnTo>
                    <a:lnTo>
                      <a:pt x="126" y="43"/>
                    </a:lnTo>
                    <a:lnTo>
                      <a:pt x="126" y="59"/>
                    </a:lnTo>
                    <a:close/>
                    <a:moveTo>
                      <a:pt x="126" y="26"/>
                    </a:moveTo>
                    <a:lnTo>
                      <a:pt x="110" y="26"/>
                    </a:lnTo>
                    <a:lnTo>
                      <a:pt x="110" y="8"/>
                    </a:lnTo>
                    <a:lnTo>
                      <a:pt x="126" y="8"/>
                    </a:lnTo>
                    <a:lnTo>
                      <a:pt x="126" y="26"/>
                    </a:lnTo>
                    <a:close/>
                    <a:moveTo>
                      <a:pt x="51" y="26"/>
                    </a:moveTo>
                    <a:lnTo>
                      <a:pt x="51" y="77"/>
                    </a:lnTo>
                    <a:lnTo>
                      <a:pt x="84" y="51"/>
                    </a:lnTo>
                    <a:lnTo>
                      <a:pt x="51"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任意多边形 45"/>
              <p:cNvSpPr>
                <a:spLocks/>
              </p:cNvSpPr>
              <p:nvPr/>
            </p:nvSpPr>
            <p:spPr bwMode="auto">
              <a:xfrm>
                <a:off x="11333281" y="3027613"/>
                <a:ext cx="156586" cy="146799"/>
              </a:xfrm>
              <a:custGeom>
                <a:avLst/>
                <a:gdLst>
                  <a:gd name="T0" fmla="*/ 80 w 80"/>
                  <a:gd name="T1" fmla="*/ 29 h 75"/>
                  <a:gd name="T2" fmla="*/ 52 w 80"/>
                  <a:gd name="T3" fmla="*/ 24 h 75"/>
                  <a:gd name="T4" fmla="*/ 41 w 80"/>
                  <a:gd name="T5" fmla="*/ 0 h 75"/>
                  <a:gd name="T6" fmla="*/ 28 w 80"/>
                  <a:gd name="T7" fmla="*/ 24 h 75"/>
                  <a:gd name="T8" fmla="*/ 0 w 80"/>
                  <a:gd name="T9" fmla="*/ 29 h 75"/>
                  <a:gd name="T10" fmla="*/ 19 w 80"/>
                  <a:gd name="T11" fmla="*/ 49 h 75"/>
                  <a:gd name="T12" fmla="*/ 15 w 80"/>
                  <a:gd name="T13" fmla="*/ 75 h 75"/>
                  <a:gd name="T14" fmla="*/ 41 w 80"/>
                  <a:gd name="T15" fmla="*/ 62 h 75"/>
                  <a:gd name="T16" fmla="*/ 65 w 80"/>
                  <a:gd name="T17" fmla="*/ 75 h 75"/>
                  <a:gd name="T18" fmla="*/ 60 w 80"/>
                  <a:gd name="T19" fmla="*/ 49 h 75"/>
                  <a:gd name="T20" fmla="*/ 80 w 80"/>
                  <a:gd name="T21" fmla="*/ 29 h 75"/>
                  <a:gd name="T22" fmla="*/ 41 w 80"/>
                  <a:gd name="T23" fmla="*/ 57 h 75"/>
                  <a:gd name="T24" fmla="*/ 23 w 80"/>
                  <a:gd name="T25" fmla="*/ 65 h 75"/>
                  <a:gd name="T26" fmla="*/ 26 w 80"/>
                  <a:gd name="T27" fmla="*/ 45 h 75"/>
                  <a:gd name="T28" fmla="*/ 11 w 80"/>
                  <a:gd name="T29" fmla="*/ 32 h 75"/>
                  <a:gd name="T30" fmla="*/ 31 w 80"/>
                  <a:gd name="T31" fmla="*/ 29 h 75"/>
                  <a:gd name="T32" fmla="*/ 41 w 80"/>
                  <a:gd name="T33" fmla="*/ 11 h 75"/>
                  <a:gd name="T34" fmla="*/ 49 w 80"/>
                  <a:gd name="T35" fmla="*/ 29 h 75"/>
                  <a:gd name="T36" fmla="*/ 68 w 80"/>
                  <a:gd name="T37" fmla="*/ 32 h 75"/>
                  <a:gd name="T38" fmla="*/ 54 w 80"/>
                  <a:gd name="T39" fmla="*/ 45 h 75"/>
                  <a:gd name="T40" fmla="*/ 57 w 80"/>
                  <a:gd name="T41" fmla="*/ 65 h 75"/>
                  <a:gd name="T42" fmla="*/ 41 w 80"/>
                  <a:gd name="T43" fmla="*/ 5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0" h="75">
                    <a:moveTo>
                      <a:pt x="80" y="29"/>
                    </a:moveTo>
                    <a:lnTo>
                      <a:pt x="52" y="24"/>
                    </a:lnTo>
                    <a:lnTo>
                      <a:pt x="41" y="0"/>
                    </a:lnTo>
                    <a:lnTo>
                      <a:pt x="28" y="24"/>
                    </a:lnTo>
                    <a:lnTo>
                      <a:pt x="0" y="29"/>
                    </a:lnTo>
                    <a:lnTo>
                      <a:pt x="19" y="49"/>
                    </a:lnTo>
                    <a:lnTo>
                      <a:pt x="15" y="75"/>
                    </a:lnTo>
                    <a:lnTo>
                      <a:pt x="41" y="62"/>
                    </a:lnTo>
                    <a:lnTo>
                      <a:pt x="65" y="75"/>
                    </a:lnTo>
                    <a:lnTo>
                      <a:pt x="60" y="49"/>
                    </a:lnTo>
                    <a:lnTo>
                      <a:pt x="80" y="29"/>
                    </a:lnTo>
                    <a:close/>
                    <a:moveTo>
                      <a:pt x="41" y="57"/>
                    </a:moveTo>
                    <a:lnTo>
                      <a:pt x="23" y="65"/>
                    </a:lnTo>
                    <a:lnTo>
                      <a:pt x="26" y="45"/>
                    </a:lnTo>
                    <a:lnTo>
                      <a:pt x="11" y="32"/>
                    </a:lnTo>
                    <a:lnTo>
                      <a:pt x="31" y="29"/>
                    </a:lnTo>
                    <a:lnTo>
                      <a:pt x="41" y="11"/>
                    </a:lnTo>
                    <a:lnTo>
                      <a:pt x="49" y="29"/>
                    </a:lnTo>
                    <a:lnTo>
                      <a:pt x="68" y="32"/>
                    </a:lnTo>
                    <a:lnTo>
                      <a:pt x="54" y="45"/>
                    </a:lnTo>
                    <a:lnTo>
                      <a:pt x="57" y="65"/>
                    </a:lnTo>
                    <a:lnTo>
                      <a:pt x="41"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任意多边形 46"/>
              <p:cNvSpPr>
                <a:spLocks/>
              </p:cNvSpPr>
              <p:nvPr/>
            </p:nvSpPr>
            <p:spPr bwMode="auto">
              <a:xfrm>
                <a:off x="10818503" y="1526343"/>
                <a:ext cx="191818" cy="207477"/>
              </a:xfrm>
              <a:custGeom>
                <a:avLst/>
                <a:gdLst>
                  <a:gd name="T0" fmla="*/ 48 w 60"/>
                  <a:gd name="T1" fmla="*/ 11 h 65"/>
                  <a:gd name="T2" fmla="*/ 60 w 60"/>
                  <a:gd name="T3" fmla="*/ 6 h 65"/>
                  <a:gd name="T4" fmla="*/ 60 w 60"/>
                  <a:gd name="T5" fmla="*/ 44 h 65"/>
                  <a:gd name="T6" fmla="*/ 48 w 60"/>
                  <a:gd name="T7" fmla="*/ 48 h 65"/>
                  <a:gd name="T8" fmla="*/ 36 w 60"/>
                  <a:gd name="T9" fmla="*/ 45 h 65"/>
                  <a:gd name="T10" fmla="*/ 24 w 60"/>
                  <a:gd name="T11" fmla="*/ 41 h 65"/>
                  <a:gd name="T12" fmla="*/ 12 w 60"/>
                  <a:gd name="T13" fmla="*/ 46 h 65"/>
                  <a:gd name="T14" fmla="*/ 12 w 60"/>
                  <a:gd name="T15" fmla="*/ 8 h 65"/>
                  <a:gd name="T16" fmla="*/ 24 w 60"/>
                  <a:gd name="T17" fmla="*/ 4 h 65"/>
                  <a:gd name="T18" fmla="*/ 36 w 60"/>
                  <a:gd name="T19" fmla="*/ 7 h 65"/>
                  <a:gd name="T20" fmla="*/ 48 w 60"/>
                  <a:gd name="T21" fmla="*/ 11 h 65"/>
                  <a:gd name="T22" fmla="*/ 4 w 60"/>
                  <a:gd name="T23" fmla="*/ 0 h 65"/>
                  <a:gd name="T24" fmla="*/ 8 w 60"/>
                  <a:gd name="T25" fmla="*/ 4 h 65"/>
                  <a:gd name="T26" fmla="*/ 8 w 60"/>
                  <a:gd name="T27" fmla="*/ 65 h 65"/>
                  <a:gd name="T28" fmla="*/ 0 w 60"/>
                  <a:gd name="T29" fmla="*/ 65 h 65"/>
                  <a:gd name="T30" fmla="*/ 0 w 60"/>
                  <a:gd name="T31" fmla="*/ 4 h 65"/>
                  <a:gd name="T32" fmla="*/ 4 w 60"/>
                  <a:gd name="T33"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 h="65">
                    <a:moveTo>
                      <a:pt x="48" y="11"/>
                    </a:moveTo>
                    <a:cubicBezTo>
                      <a:pt x="53" y="11"/>
                      <a:pt x="58" y="8"/>
                      <a:pt x="60" y="6"/>
                    </a:cubicBezTo>
                    <a:cubicBezTo>
                      <a:pt x="60" y="44"/>
                      <a:pt x="60" y="44"/>
                      <a:pt x="60" y="44"/>
                    </a:cubicBezTo>
                    <a:cubicBezTo>
                      <a:pt x="58" y="46"/>
                      <a:pt x="53" y="48"/>
                      <a:pt x="48" y="48"/>
                    </a:cubicBezTo>
                    <a:cubicBezTo>
                      <a:pt x="43" y="48"/>
                      <a:pt x="39" y="47"/>
                      <a:pt x="36" y="45"/>
                    </a:cubicBezTo>
                    <a:cubicBezTo>
                      <a:pt x="33" y="43"/>
                      <a:pt x="29" y="41"/>
                      <a:pt x="24" y="41"/>
                    </a:cubicBezTo>
                    <a:cubicBezTo>
                      <a:pt x="19" y="41"/>
                      <a:pt x="15" y="44"/>
                      <a:pt x="12" y="46"/>
                    </a:cubicBezTo>
                    <a:cubicBezTo>
                      <a:pt x="12" y="8"/>
                      <a:pt x="12" y="8"/>
                      <a:pt x="12" y="8"/>
                    </a:cubicBezTo>
                    <a:cubicBezTo>
                      <a:pt x="15" y="6"/>
                      <a:pt x="19" y="4"/>
                      <a:pt x="24" y="4"/>
                    </a:cubicBezTo>
                    <a:cubicBezTo>
                      <a:pt x="29" y="4"/>
                      <a:pt x="33" y="5"/>
                      <a:pt x="36" y="7"/>
                    </a:cubicBezTo>
                    <a:cubicBezTo>
                      <a:pt x="39" y="9"/>
                      <a:pt x="43" y="11"/>
                      <a:pt x="48" y="11"/>
                    </a:cubicBezTo>
                    <a:close/>
                    <a:moveTo>
                      <a:pt x="4" y="0"/>
                    </a:moveTo>
                    <a:cubicBezTo>
                      <a:pt x="6" y="0"/>
                      <a:pt x="8" y="1"/>
                      <a:pt x="8" y="4"/>
                    </a:cubicBezTo>
                    <a:cubicBezTo>
                      <a:pt x="8" y="65"/>
                      <a:pt x="8" y="65"/>
                      <a:pt x="8" y="65"/>
                    </a:cubicBezTo>
                    <a:cubicBezTo>
                      <a:pt x="0" y="65"/>
                      <a:pt x="0" y="65"/>
                      <a:pt x="0" y="65"/>
                    </a:cubicBezTo>
                    <a:cubicBezTo>
                      <a:pt x="0" y="4"/>
                      <a:pt x="0" y="4"/>
                      <a:pt x="0" y="4"/>
                    </a:cubicBezTo>
                    <a:cubicBezTo>
                      <a:pt x="0" y="1"/>
                      <a:pt x="1"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任意多边形 47"/>
              <p:cNvSpPr>
                <a:spLocks/>
              </p:cNvSpPr>
              <p:nvPr/>
            </p:nvSpPr>
            <p:spPr bwMode="auto">
              <a:xfrm>
                <a:off x="10575795" y="1424562"/>
                <a:ext cx="203562" cy="207477"/>
              </a:xfrm>
              <a:custGeom>
                <a:avLst/>
                <a:gdLst>
                  <a:gd name="T0" fmla="*/ 54 w 64"/>
                  <a:gd name="T1" fmla="*/ 0 h 65"/>
                  <a:gd name="T2" fmla="*/ 44 w 64"/>
                  <a:gd name="T3" fmla="*/ 11 h 65"/>
                  <a:gd name="T4" fmla="*/ 44 w 64"/>
                  <a:gd name="T5" fmla="*/ 41 h 65"/>
                  <a:gd name="T6" fmla="*/ 52 w 64"/>
                  <a:gd name="T7" fmla="*/ 41 h 65"/>
                  <a:gd name="T8" fmla="*/ 52 w 64"/>
                  <a:gd name="T9" fmla="*/ 65 h 65"/>
                  <a:gd name="T10" fmla="*/ 64 w 64"/>
                  <a:gd name="T11" fmla="*/ 65 h 65"/>
                  <a:gd name="T12" fmla="*/ 64 w 64"/>
                  <a:gd name="T13" fmla="*/ 11 h 65"/>
                  <a:gd name="T14" fmla="*/ 54 w 64"/>
                  <a:gd name="T15" fmla="*/ 0 h 65"/>
                  <a:gd name="T16" fmla="*/ 26 w 64"/>
                  <a:gd name="T17" fmla="*/ 0 h 65"/>
                  <a:gd name="T18" fmla="*/ 24 w 64"/>
                  <a:gd name="T19" fmla="*/ 2 h 65"/>
                  <a:gd name="T20" fmla="*/ 24 w 64"/>
                  <a:gd name="T21" fmla="*/ 17 h 65"/>
                  <a:gd name="T22" fmla="*/ 22 w 64"/>
                  <a:gd name="T23" fmla="*/ 18 h 65"/>
                  <a:gd name="T24" fmla="*/ 20 w 64"/>
                  <a:gd name="T25" fmla="*/ 17 h 65"/>
                  <a:gd name="T26" fmla="*/ 20 w 64"/>
                  <a:gd name="T27" fmla="*/ 2 h 65"/>
                  <a:gd name="T28" fmla="*/ 18 w 64"/>
                  <a:gd name="T29" fmla="*/ 0 h 65"/>
                  <a:gd name="T30" fmla="*/ 16 w 64"/>
                  <a:gd name="T31" fmla="*/ 2 h 65"/>
                  <a:gd name="T32" fmla="*/ 16 w 64"/>
                  <a:gd name="T33" fmla="*/ 17 h 65"/>
                  <a:gd name="T34" fmla="*/ 14 w 64"/>
                  <a:gd name="T35" fmla="*/ 18 h 65"/>
                  <a:gd name="T36" fmla="*/ 12 w 64"/>
                  <a:gd name="T37" fmla="*/ 17 h 65"/>
                  <a:gd name="T38" fmla="*/ 12 w 64"/>
                  <a:gd name="T39" fmla="*/ 2 h 65"/>
                  <a:gd name="T40" fmla="*/ 10 w 64"/>
                  <a:gd name="T41" fmla="*/ 0 h 65"/>
                  <a:gd name="T42" fmla="*/ 8 w 64"/>
                  <a:gd name="T43" fmla="*/ 2 h 65"/>
                  <a:gd name="T44" fmla="*/ 8 w 64"/>
                  <a:gd name="T45" fmla="*/ 17 h 65"/>
                  <a:gd name="T46" fmla="*/ 6 w 64"/>
                  <a:gd name="T47" fmla="*/ 18 h 65"/>
                  <a:gd name="T48" fmla="*/ 4 w 64"/>
                  <a:gd name="T49" fmla="*/ 17 h 65"/>
                  <a:gd name="T50" fmla="*/ 4 w 64"/>
                  <a:gd name="T51" fmla="*/ 2 h 65"/>
                  <a:gd name="T52" fmla="*/ 2 w 64"/>
                  <a:gd name="T53" fmla="*/ 0 h 65"/>
                  <a:gd name="T54" fmla="*/ 0 w 64"/>
                  <a:gd name="T55" fmla="*/ 2 h 65"/>
                  <a:gd name="T56" fmla="*/ 0 w 64"/>
                  <a:gd name="T57" fmla="*/ 17 h 65"/>
                  <a:gd name="T58" fmla="*/ 0 w 64"/>
                  <a:gd name="T59" fmla="*/ 21 h 65"/>
                  <a:gd name="T60" fmla="*/ 3 w 64"/>
                  <a:gd name="T61" fmla="*/ 25 h 65"/>
                  <a:gd name="T62" fmla="*/ 8 w 64"/>
                  <a:gd name="T63" fmla="*/ 33 h 65"/>
                  <a:gd name="T64" fmla="*/ 8 w 64"/>
                  <a:gd name="T65" fmla="*/ 65 h 65"/>
                  <a:gd name="T66" fmla="*/ 20 w 64"/>
                  <a:gd name="T67" fmla="*/ 65 h 65"/>
                  <a:gd name="T68" fmla="*/ 20 w 64"/>
                  <a:gd name="T69" fmla="*/ 33 h 65"/>
                  <a:gd name="T70" fmla="*/ 25 w 64"/>
                  <a:gd name="T71" fmla="*/ 25 h 65"/>
                  <a:gd name="T72" fmla="*/ 28 w 64"/>
                  <a:gd name="T73" fmla="*/ 21 h 65"/>
                  <a:gd name="T74" fmla="*/ 28 w 64"/>
                  <a:gd name="T75" fmla="*/ 17 h 65"/>
                  <a:gd name="T76" fmla="*/ 28 w 64"/>
                  <a:gd name="T77" fmla="*/ 2 h 65"/>
                  <a:gd name="T78" fmla="*/ 26 w 64"/>
                  <a:gd name="T7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65">
                    <a:moveTo>
                      <a:pt x="54" y="0"/>
                    </a:moveTo>
                    <a:cubicBezTo>
                      <a:pt x="49" y="0"/>
                      <a:pt x="44" y="5"/>
                      <a:pt x="44" y="11"/>
                    </a:cubicBezTo>
                    <a:cubicBezTo>
                      <a:pt x="44" y="41"/>
                      <a:pt x="44" y="41"/>
                      <a:pt x="44" y="41"/>
                    </a:cubicBezTo>
                    <a:cubicBezTo>
                      <a:pt x="52" y="41"/>
                      <a:pt x="52" y="41"/>
                      <a:pt x="52" y="41"/>
                    </a:cubicBezTo>
                    <a:cubicBezTo>
                      <a:pt x="52" y="65"/>
                      <a:pt x="52" y="65"/>
                      <a:pt x="52" y="65"/>
                    </a:cubicBezTo>
                    <a:cubicBezTo>
                      <a:pt x="64" y="65"/>
                      <a:pt x="64" y="65"/>
                      <a:pt x="64" y="65"/>
                    </a:cubicBezTo>
                    <a:cubicBezTo>
                      <a:pt x="64" y="11"/>
                      <a:pt x="64" y="11"/>
                      <a:pt x="64" y="11"/>
                    </a:cubicBezTo>
                    <a:cubicBezTo>
                      <a:pt x="64" y="5"/>
                      <a:pt x="60" y="0"/>
                      <a:pt x="54" y="0"/>
                    </a:cubicBezTo>
                    <a:close/>
                    <a:moveTo>
                      <a:pt x="26" y="0"/>
                    </a:moveTo>
                    <a:cubicBezTo>
                      <a:pt x="25" y="0"/>
                      <a:pt x="24" y="1"/>
                      <a:pt x="24" y="2"/>
                    </a:cubicBezTo>
                    <a:cubicBezTo>
                      <a:pt x="24" y="17"/>
                      <a:pt x="24" y="17"/>
                      <a:pt x="24" y="17"/>
                    </a:cubicBezTo>
                    <a:cubicBezTo>
                      <a:pt x="24" y="17"/>
                      <a:pt x="23" y="18"/>
                      <a:pt x="22" y="18"/>
                    </a:cubicBezTo>
                    <a:cubicBezTo>
                      <a:pt x="21" y="18"/>
                      <a:pt x="20" y="17"/>
                      <a:pt x="20" y="17"/>
                    </a:cubicBezTo>
                    <a:cubicBezTo>
                      <a:pt x="20" y="2"/>
                      <a:pt x="20" y="2"/>
                      <a:pt x="20" y="2"/>
                    </a:cubicBezTo>
                    <a:cubicBezTo>
                      <a:pt x="20" y="1"/>
                      <a:pt x="19" y="0"/>
                      <a:pt x="18" y="0"/>
                    </a:cubicBezTo>
                    <a:cubicBezTo>
                      <a:pt x="17" y="0"/>
                      <a:pt x="16" y="1"/>
                      <a:pt x="16" y="2"/>
                    </a:cubicBezTo>
                    <a:cubicBezTo>
                      <a:pt x="16" y="17"/>
                      <a:pt x="16" y="17"/>
                      <a:pt x="16" y="17"/>
                    </a:cubicBezTo>
                    <a:cubicBezTo>
                      <a:pt x="16" y="17"/>
                      <a:pt x="15" y="18"/>
                      <a:pt x="14" y="18"/>
                    </a:cubicBezTo>
                    <a:cubicBezTo>
                      <a:pt x="13" y="18"/>
                      <a:pt x="12" y="17"/>
                      <a:pt x="12" y="17"/>
                    </a:cubicBezTo>
                    <a:cubicBezTo>
                      <a:pt x="12" y="2"/>
                      <a:pt x="12" y="2"/>
                      <a:pt x="12" y="2"/>
                    </a:cubicBezTo>
                    <a:cubicBezTo>
                      <a:pt x="12" y="1"/>
                      <a:pt x="11" y="0"/>
                      <a:pt x="10" y="0"/>
                    </a:cubicBezTo>
                    <a:cubicBezTo>
                      <a:pt x="9" y="0"/>
                      <a:pt x="8" y="1"/>
                      <a:pt x="8" y="2"/>
                    </a:cubicBezTo>
                    <a:cubicBezTo>
                      <a:pt x="8" y="17"/>
                      <a:pt x="8" y="17"/>
                      <a:pt x="8" y="17"/>
                    </a:cubicBezTo>
                    <a:cubicBezTo>
                      <a:pt x="8" y="17"/>
                      <a:pt x="7" y="18"/>
                      <a:pt x="6" y="18"/>
                    </a:cubicBezTo>
                    <a:cubicBezTo>
                      <a:pt x="5" y="18"/>
                      <a:pt x="4" y="17"/>
                      <a:pt x="4" y="17"/>
                    </a:cubicBezTo>
                    <a:cubicBezTo>
                      <a:pt x="4" y="2"/>
                      <a:pt x="4" y="2"/>
                      <a:pt x="4" y="2"/>
                    </a:cubicBezTo>
                    <a:cubicBezTo>
                      <a:pt x="4" y="1"/>
                      <a:pt x="3" y="0"/>
                      <a:pt x="2" y="0"/>
                    </a:cubicBezTo>
                    <a:cubicBezTo>
                      <a:pt x="0" y="0"/>
                      <a:pt x="0" y="1"/>
                      <a:pt x="0" y="2"/>
                    </a:cubicBezTo>
                    <a:cubicBezTo>
                      <a:pt x="0" y="17"/>
                      <a:pt x="0" y="17"/>
                      <a:pt x="0" y="17"/>
                    </a:cubicBezTo>
                    <a:cubicBezTo>
                      <a:pt x="0" y="21"/>
                      <a:pt x="0" y="21"/>
                      <a:pt x="0" y="21"/>
                    </a:cubicBezTo>
                    <a:cubicBezTo>
                      <a:pt x="0" y="22"/>
                      <a:pt x="1" y="23"/>
                      <a:pt x="3" y="25"/>
                    </a:cubicBezTo>
                    <a:cubicBezTo>
                      <a:pt x="5" y="26"/>
                      <a:pt x="8" y="28"/>
                      <a:pt x="8" y="33"/>
                    </a:cubicBezTo>
                    <a:cubicBezTo>
                      <a:pt x="8" y="65"/>
                      <a:pt x="8" y="65"/>
                      <a:pt x="8" y="65"/>
                    </a:cubicBezTo>
                    <a:cubicBezTo>
                      <a:pt x="20" y="65"/>
                      <a:pt x="20" y="65"/>
                      <a:pt x="20" y="65"/>
                    </a:cubicBezTo>
                    <a:cubicBezTo>
                      <a:pt x="20" y="33"/>
                      <a:pt x="20" y="33"/>
                      <a:pt x="20" y="33"/>
                    </a:cubicBezTo>
                    <a:cubicBezTo>
                      <a:pt x="20" y="28"/>
                      <a:pt x="22" y="26"/>
                      <a:pt x="25" y="25"/>
                    </a:cubicBezTo>
                    <a:cubicBezTo>
                      <a:pt x="26" y="23"/>
                      <a:pt x="28" y="22"/>
                      <a:pt x="28" y="21"/>
                    </a:cubicBezTo>
                    <a:cubicBezTo>
                      <a:pt x="28" y="17"/>
                      <a:pt x="28" y="17"/>
                      <a:pt x="28" y="17"/>
                    </a:cubicBezTo>
                    <a:cubicBezTo>
                      <a:pt x="28" y="2"/>
                      <a:pt x="28" y="2"/>
                      <a:pt x="28" y="2"/>
                    </a:cubicBezTo>
                    <a:cubicBezTo>
                      <a:pt x="28" y="1"/>
                      <a:pt x="27" y="0"/>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任意多边形 48"/>
              <p:cNvSpPr>
                <a:spLocks/>
              </p:cNvSpPr>
              <p:nvPr/>
            </p:nvSpPr>
            <p:spPr bwMode="auto">
              <a:xfrm>
                <a:off x="10977048" y="3327085"/>
                <a:ext cx="236837" cy="266197"/>
              </a:xfrm>
              <a:custGeom>
                <a:avLst/>
                <a:gdLst>
                  <a:gd name="T0" fmla="*/ 58 w 74"/>
                  <a:gd name="T1" fmla="*/ 25 h 83"/>
                  <a:gd name="T2" fmla="*/ 63 w 74"/>
                  <a:gd name="T3" fmla="*/ 22 h 83"/>
                  <a:gd name="T4" fmla="*/ 68 w 74"/>
                  <a:gd name="T5" fmla="*/ 12 h 83"/>
                  <a:gd name="T6" fmla="*/ 65 w 74"/>
                  <a:gd name="T7" fmla="*/ 3 h 83"/>
                  <a:gd name="T8" fmla="*/ 58 w 74"/>
                  <a:gd name="T9" fmla="*/ 0 h 83"/>
                  <a:gd name="T10" fmla="*/ 46 w 74"/>
                  <a:gd name="T11" fmla="*/ 6 h 83"/>
                  <a:gd name="T12" fmla="*/ 36 w 74"/>
                  <a:gd name="T13" fmla="*/ 24 h 83"/>
                  <a:gd name="T14" fmla="*/ 27 w 74"/>
                  <a:gd name="T15" fmla="*/ 6 h 83"/>
                  <a:gd name="T16" fmla="*/ 18 w 74"/>
                  <a:gd name="T17" fmla="*/ 2 h 83"/>
                  <a:gd name="T18" fmla="*/ 11 w 74"/>
                  <a:gd name="T19" fmla="*/ 5 h 83"/>
                  <a:gd name="T20" fmla="*/ 12 w 74"/>
                  <a:gd name="T21" fmla="*/ 21 h 83"/>
                  <a:gd name="T22" fmla="*/ 18 w 74"/>
                  <a:gd name="T23" fmla="*/ 25 h 83"/>
                  <a:gd name="T24" fmla="*/ 0 w 74"/>
                  <a:gd name="T25" fmla="*/ 25 h 83"/>
                  <a:gd name="T26" fmla="*/ 0 w 74"/>
                  <a:gd name="T27" fmla="*/ 47 h 83"/>
                  <a:gd name="T28" fmla="*/ 6 w 74"/>
                  <a:gd name="T29" fmla="*/ 47 h 83"/>
                  <a:gd name="T30" fmla="*/ 6 w 74"/>
                  <a:gd name="T31" fmla="*/ 83 h 83"/>
                  <a:gd name="T32" fmla="*/ 69 w 74"/>
                  <a:gd name="T33" fmla="*/ 83 h 83"/>
                  <a:gd name="T34" fmla="*/ 69 w 74"/>
                  <a:gd name="T35" fmla="*/ 47 h 83"/>
                  <a:gd name="T36" fmla="*/ 74 w 74"/>
                  <a:gd name="T37" fmla="*/ 47 h 83"/>
                  <a:gd name="T38" fmla="*/ 74 w 74"/>
                  <a:gd name="T39" fmla="*/ 25 h 83"/>
                  <a:gd name="T40" fmla="*/ 58 w 74"/>
                  <a:gd name="T41" fmla="*/ 25 h 83"/>
                  <a:gd name="T42" fmla="*/ 50 w 74"/>
                  <a:gd name="T43" fmla="*/ 10 h 83"/>
                  <a:gd name="T44" fmla="*/ 58 w 74"/>
                  <a:gd name="T45" fmla="*/ 6 h 83"/>
                  <a:gd name="T46" fmla="*/ 61 w 74"/>
                  <a:gd name="T47" fmla="*/ 7 h 83"/>
                  <a:gd name="T48" fmla="*/ 59 w 74"/>
                  <a:gd name="T49" fmla="*/ 18 h 83"/>
                  <a:gd name="T50" fmla="*/ 46 w 74"/>
                  <a:gd name="T51" fmla="*/ 25 h 83"/>
                  <a:gd name="T52" fmla="*/ 42 w 74"/>
                  <a:gd name="T53" fmla="*/ 25 h 83"/>
                  <a:gd name="T54" fmla="*/ 50 w 74"/>
                  <a:gd name="T55" fmla="*/ 10 h 83"/>
                  <a:gd name="T56" fmla="*/ 14 w 74"/>
                  <a:gd name="T57" fmla="*/ 12 h 83"/>
                  <a:gd name="T58" fmla="*/ 15 w 74"/>
                  <a:gd name="T59" fmla="*/ 9 h 83"/>
                  <a:gd name="T60" fmla="*/ 18 w 74"/>
                  <a:gd name="T61" fmla="*/ 8 h 83"/>
                  <a:gd name="T62" fmla="*/ 18 w 74"/>
                  <a:gd name="T63" fmla="*/ 8 h 83"/>
                  <a:gd name="T64" fmla="*/ 23 w 74"/>
                  <a:gd name="T65" fmla="*/ 10 h 83"/>
                  <a:gd name="T66" fmla="*/ 30 w 74"/>
                  <a:gd name="T67" fmla="*/ 23 h 83"/>
                  <a:gd name="T68" fmla="*/ 30 w 74"/>
                  <a:gd name="T69" fmla="*/ 24 h 83"/>
                  <a:gd name="T70" fmla="*/ 29 w 74"/>
                  <a:gd name="T71" fmla="*/ 24 h 83"/>
                  <a:gd name="T72" fmla="*/ 17 w 74"/>
                  <a:gd name="T73" fmla="*/ 17 h 83"/>
                  <a:gd name="T74" fmla="*/ 14 w 74"/>
                  <a:gd name="T75" fmla="*/ 12 h 83"/>
                  <a:gd name="T76" fmla="*/ 32 w 74"/>
                  <a:gd name="T77" fmla="*/ 78 h 83"/>
                  <a:gd name="T78" fmla="*/ 11 w 74"/>
                  <a:gd name="T79" fmla="*/ 78 h 83"/>
                  <a:gd name="T80" fmla="*/ 11 w 74"/>
                  <a:gd name="T81" fmla="*/ 44 h 83"/>
                  <a:gd name="T82" fmla="*/ 32 w 74"/>
                  <a:gd name="T83" fmla="*/ 44 h 83"/>
                  <a:gd name="T84" fmla="*/ 32 w 74"/>
                  <a:gd name="T85" fmla="*/ 78 h 83"/>
                  <a:gd name="T86" fmla="*/ 32 w 74"/>
                  <a:gd name="T87" fmla="*/ 41 h 83"/>
                  <a:gd name="T88" fmla="*/ 6 w 74"/>
                  <a:gd name="T89" fmla="*/ 41 h 83"/>
                  <a:gd name="T90" fmla="*/ 6 w 74"/>
                  <a:gd name="T91" fmla="*/ 31 h 83"/>
                  <a:gd name="T92" fmla="*/ 32 w 74"/>
                  <a:gd name="T93" fmla="*/ 31 h 83"/>
                  <a:gd name="T94" fmla="*/ 32 w 74"/>
                  <a:gd name="T95" fmla="*/ 41 h 83"/>
                  <a:gd name="T96" fmla="*/ 63 w 74"/>
                  <a:gd name="T97" fmla="*/ 78 h 83"/>
                  <a:gd name="T98" fmla="*/ 42 w 74"/>
                  <a:gd name="T99" fmla="*/ 78 h 83"/>
                  <a:gd name="T100" fmla="*/ 42 w 74"/>
                  <a:gd name="T101" fmla="*/ 44 h 83"/>
                  <a:gd name="T102" fmla="*/ 63 w 74"/>
                  <a:gd name="T103" fmla="*/ 44 h 83"/>
                  <a:gd name="T104" fmla="*/ 63 w 74"/>
                  <a:gd name="T105" fmla="*/ 78 h 83"/>
                  <a:gd name="T106" fmla="*/ 69 w 74"/>
                  <a:gd name="T107" fmla="*/ 41 h 83"/>
                  <a:gd name="T108" fmla="*/ 42 w 74"/>
                  <a:gd name="T109" fmla="*/ 41 h 83"/>
                  <a:gd name="T110" fmla="*/ 42 w 74"/>
                  <a:gd name="T111" fmla="*/ 31 h 83"/>
                  <a:gd name="T112" fmla="*/ 69 w 74"/>
                  <a:gd name="T113" fmla="*/ 31 h 83"/>
                  <a:gd name="T114" fmla="*/ 69 w 74"/>
                  <a:gd name="T115" fmla="*/ 4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4" h="83">
                    <a:moveTo>
                      <a:pt x="58" y="25"/>
                    </a:moveTo>
                    <a:cubicBezTo>
                      <a:pt x="60" y="24"/>
                      <a:pt x="61" y="23"/>
                      <a:pt x="63" y="22"/>
                    </a:cubicBezTo>
                    <a:cubicBezTo>
                      <a:pt x="65" y="19"/>
                      <a:pt x="67" y="16"/>
                      <a:pt x="68" y="12"/>
                    </a:cubicBezTo>
                    <a:cubicBezTo>
                      <a:pt x="69" y="9"/>
                      <a:pt x="68" y="5"/>
                      <a:pt x="65" y="3"/>
                    </a:cubicBezTo>
                    <a:cubicBezTo>
                      <a:pt x="63" y="1"/>
                      <a:pt x="61" y="0"/>
                      <a:pt x="58" y="0"/>
                    </a:cubicBezTo>
                    <a:cubicBezTo>
                      <a:pt x="54" y="0"/>
                      <a:pt x="50" y="2"/>
                      <a:pt x="46" y="6"/>
                    </a:cubicBezTo>
                    <a:cubicBezTo>
                      <a:pt x="41" y="11"/>
                      <a:pt x="38" y="19"/>
                      <a:pt x="36" y="24"/>
                    </a:cubicBezTo>
                    <a:cubicBezTo>
                      <a:pt x="35" y="19"/>
                      <a:pt x="32" y="11"/>
                      <a:pt x="27" y="6"/>
                    </a:cubicBezTo>
                    <a:cubicBezTo>
                      <a:pt x="25" y="4"/>
                      <a:pt x="21" y="2"/>
                      <a:pt x="18" y="2"/>
                    </a:cubicBezTo>
                    <a:cubicBezTo>
                      <a:pt x="15" y="2"/>
                      <a:pt x="13" y="3"/>
                      <a:pt x="11" y="5"/>
                    </a:cubicBezTo>
                    <a:cubicBezTo>
                      <a:pt x="7" y="9"/>
                      <a:pt x="8" y="16"/>
                      <a:pt x="12" y="21"/>
                    </a:cubicBezTo>
                    <a:cubicBezTo>
                      <a:pt x="14" y="23"/>
                      <a:pt x="16" y="24"/>
                      <a:pt x="18" y="25"/>
                    </a:cubicBezTo>
                    <a:cubicBezTo>
                      <a:pt x="0" y="25"/>
                      <a:pt x="0" y="25"/>
                      <a:pt x="0" y="25"/>
                    </a:cubicBezTo>
                    <a:cubicBezTo>
                      <a:pt x="0" y="47"/>
                      <a:pt x="0" y="47"/>
                      <a:pt x="0" y="47"/>
                    </a:cubicBezTo>
                    <a:cubicBezTo>
                      <a:pt x="6" y="47"/>
                      <a:pt x="6" y="47"/>
                      <a:pt x="6" y="47"/>
                    </a:cubicBezTo>
                    <a:cubicBezTo>
                      <a:pt x="6" y="83"/>
                      <a:pt x="6" y="83"/>
                      <a:pt x="6" y="83"/>
                    </a:cubicBezTo>
                    <a:cubicBezTo>
                      <a:pt x="69" y="83"/>
                      <a:pt x="69" y="83"/>
                      <a:pt x="69" y="83"/>
                    </a:cubicBezTo>
                    <a:cubicBezTo>
                      <a:pt x="69" y="47"/>
                      <a:pt x="69" y="47"/>
                      <a:pt x="69" y="47"/>
                    </a:cubicBezTo>
                    <a:cubicBezTo>
                      <a:pt x="74" y="47"/>
                      <a:pt x="74" y="47"/>
                      <a:pt x="74" y="47"/>
                    </a:cubicBezTo>
                    <a:cubicBezTo>
                      <a:pt x="74" y="25"/>
                      <a:pt x="74" y="25"/>
                      <a:pt x="74" y="25"/>
                    </a:cubicBezTo>
                    <a:lnTo>
                      <a:pt x="58" y="25"/>
                    </a:lnTo>
                    <a:close/>
                    <a:moveTo>
                      <a:pt x="50" y="10"/>
                    </a:moveTo>
                    <a:cubicBezTo>
                      <a:pt x="53" y="7"/>
                      <a:pt x="56" y="6"/>
                      <a:pt x="58" y="6"/>
                    </a:cubicBezTo>
                    <a:cubicBezTo>
                      <a:pt x="59" y="6"/>
                      <a:pt x="60" y="6"/>
                      <a:pt x="61" y="7"/>
                    </a:cubicBezTo>
                    <a:cubicBezTo>
                      <a:pt x="63" y="9"/>
                      <a:pt x="62" y="14"/>
                      <a:pt x="59" y="18"/>
                    </a:cubicBezTo>
                    <a:cubicBezTo>
                      <a:pt x="55" y="21"/>
                      <a:pt x="50" y="24"/>
                      <a:pt x="46" y="25"/>
                    </a:cubicBezTo>
                    <a:cubicBezTo>
                      <a:pt x="42" y="25"/>
                      <a:pt x="42" y="25"/>
                      <a:pt x="42" y="25"/>
                    </a:cubicBezTo>
                    <a:cubicBezTo>
                      <a:pt x="43" y="21"/>
                      <a:pt x="46" y="14"/>
                      <a:pt x="50" y="10"/>
                    </a:cubicBezTo>
                    <a:close/>
                    <a:moveTo>
                      <a:pt x="14" y="12"/>
                    </a:moveTo>
                    <a:cubicBezTo>
                      <a:pt x="14" y="12"/>
                      <a:pt x="14" y="10"/>
                      <a:pt x="15" y="9"/>
                    </a:cubicBezTo>
                    <a:cubicBezTo>
                      <a:pt x="16" y="8"/>
                      <a:pt x="17" y="8"/>
                      <a:pt x="18" y="8"/>
                    </a:cubicBezTo>
                    <a:cubicBezTo>
                      <a:pt x="18" y="8"/>
                      <a:pt x="18" y="8"/>
                      <a:pt x="18" y="8"/>
                    </a:cubicBezTo>
                    <a:cubicBezTo>
                      <a:pt x="20" y="8"/>
                      <a:pt x="22" y="9"/>
                      <a:pt x="23" y="10"/>
                    </a:cubicBezTo>
                    <a:cubicBezTo>
                      <a:pt x="26" y="13"/>
                      <a:pt x="28" y="18"/>
                      <a:pt x="30" y="23"/>
                    </a:cubicBezTo>
                    <a:cubicBezTo>
                      <a:pt x="30" y="23"/>
                      <a:pt x="30" y="24"/>
                      <a:pt x="30" y="24"/>
                    </a:cubicBezTo>
                    <a:cubicBezTo>
                      <a:pt x="30" y="24"/>
                      <a:pt x="29" y="24"/>
                      <a:pt x="29" y="24"/>
                    </a:cubicBezTo>
                    <a:cubicBezTo>
                      <a:pt x="24" y="22"/>
                      <a:pt x="19" y="20"/>
                      <a:pt x="17" y="17"/>
                    </a:cubicBezTo>
                    <a:cubicBezTo>
                      <a:pt x="15" y="16"/>
                      <a:pt x="14" y="14"/>
                      <a:pt x="14" y="12"/>
                    </a:cubicBezTo>
                    <a:close/>
                    <a:moveTo>
                      <a:pt x="32" y="78"/>
                    </a:moveTo>
                    <a:cubicBezTo>
                      <a:pt x="11" y="78"/>
                      <a:pt x="11" y="78"/>
                      <a:pt x="11" y="78"/>
                    </a:cubicBezTo>
                    <a:cubicBezTo>
                      <a:pt x="11" y="44"/>
                      <a:pt x="11" y="44"/>
                      <a:pt x="11" y="44"/>
                    </a:cubicBezTo>
                    <a:cubicBezTo>
                      <a:pt x="32" y="44"/>
                      <a:pt x="32" y="44"/>
                      <a:pt x="32" y="44"/>
                    </a:cubicBezTo>
                    <a:lnTo>
                      <a:pt x="32" y="78"/>
                    </a:lnTo>
                    <a:close/>
                    <a:moveTo>
                      <a:pt x="32" y="41"/>
                    </a:moveTo>
                    <a:cubicBezTo>
                      <a:pt x="6" y="41"/>
                      <a:pt x="6" y="41"/>
                      <a:pt x="6" y="41"/>
                    </a:cubicBezTo>
                    <a:cubicBezTo>
                      <a:pt x="6" y="31"/>
                      <a:pt x="6" y="31"/>
                      <a:pt x="6" y="31"/>
                    </a:cubicBezTo>
                    <a:cubicBezTo>
                      <a:pt x="32" y="31"/>
                      <a:pt x="32" y="31"/>
                      <a:pt x="32" y="31"/>
                    </a:cubicBezTo>
                    <a:lnTo>
                      <a:pt x="32" y="41"/>
                    </a:lnTo>
                    <a:close/>
                    <a:moveTo>
                      <a:pt x="63" y="78"/>
                    </a:moveTo>
                    <a:cubicBezTo>
                      <a:pt x="42" y="78"/>
                      <a:pt x="42" y="78"/>
                      <a:pt x="42" y="78"/>
                    </a:cubicBezTo>
                    <a:cubicBezTo>
                      <a:pt x="42" y="44"/>
                      <a:pt x="42" y="44"/>
                      <a:pt x="42" y="44"/>
                    </a:cubicBezTo>
                    <a:cubicBezTo>
                      <a:pt x="63" y="44"/>
                      <a:pt x="63" y="44"/>
                      <a:pt x="63" y="44"/>
                    </a:cubicBezTo>
                    <a:lnTo>
                      <a:pt x="63" y="78"/>
                    </a:lnTo>
                    <a:close/>
                    <a:moveTo>
                      <a:pt x="69" y="41"/>
                    </a:moveTo>
                    <a:cubicBezTo>
                      <a:pt x="42" y="41"/>
                      <a:pt x="42" y="41"/>
                      <a:pt x="42" y="41"/>
                    </a:cubicBezTo>
                    <a:cubicBezTo>
                      <a:pt x="42" y="31"/>
                      <a:pt x="42" y="31"/>
                      <a:pt x="42" y="31"/>
                    </a:cubicBezTo>
                    <a:cubicBezTo>
                      <a:pt x="69" y="31"/>
                      <a:pt x="69" y="31"/>
                      <a:pt x="69" y="31"/>
                    </a:cubicBezTo>
                    <a:lnTo>
                      <a:pt x="69"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任意多边形 49"/>
              <p:cNvSpPr>
                <a:spLocks/>
              </p:cNvSpPr>
              <p:nvPr/>
            </p:nvSpPr>
            <p:spPr bwMode="auto">
              <a:xfrm>
                <a:off x="10906584" y="4526927"/>
                <a:ext cx="246623" cy="201604"/>
              </a:xfrm>
              <a:custGeom>
                <a:avLst/>
                <a:gdLst>
                  <a:gd name="T0" fmla="*/ 1 w 77"/>
                  <a:gd name="T1" fmla="*/ 42 h 63"/>
                  <a:gd name="T2" fmla="*/ 8 w 77"/>
                  <a:gd name="T3" fmla="*/ 55 h 63"/>
                  <a:gd name="T4" fmla="*/ 21 w 77"/>
                  <a:gd name="T5" fmla="*/ 61 h 63"/>
                  <a:gd name="T6" fmla="*/ 38 w 77"/>
                  <a:gd name="T7" fmla="*/ 63 h 63"/>
                  <a:gd name="T8" fmla="*/ 56 w 77"/>
                  <a:gd name="T9" fmla="*/ 61 h 63"/>
                  <a:gd name="T10" fmla="*/ 69 w 77"/>
                  <a:gd name="T11" fmla="*/ 55 h 63"/>
                  <a:gd name="T12" fmla="*/ 76 w 77"/>
                  <a:gd name="T13" fmla="*/ 42 h 63"/>
                  <a:gd name="T14" fmla="*/ 71 w 77"/>
                  <a:gd name="T15" fmla="*/ 16 h 63"/>
                  <a:gd name="T16" fmla="*/ 72 w 77"/>
                  <a:gd name="T17" fmla="*/ 11 h 63"/>
                  <a:gd name="T18" fmla="*/ 70 w 77"/>
                  <a:gd name="T19" fmla="*/ 0 h 63"/>
                  <a:gd name="T20" fmla="*/ 67 w 77"/>
                  <a:gd name="T21" fmla="*/ 0 h 63"/>
                  <a:gd name="T22" fmla="*/ 60 w 77"/>
                  <a:gd name="T23" fmla="*/ 3 h 63"/>
                  <a:gd name="T24" fmla="*/ 38 w 77"/>
                  <a:gd name="T25" fmla="*/ 5 h 63"/>
                  <a:gd name="T26" fmla="*/ 17 w 77"/>
                  <a:gd name="T27" fmla="*/ 3 h 63"/>
                  <a:gd name="T28" fmla="*/ 9 w 77"/>
                  <a:gd name="T29" fmla="*/ 0 h 63"/>
                  <a:gd name="T30" fmla="*/ 7 w 77"/>
                  <a:gd name="T31" fmla="*/ 0 h 63"/>
                  <a:gd name="T32" fmla="*/ 5 w 77"/>
                  <a:gd name="T33" fmla="*/ 11 h 63"/>
                  <a:gd name="T34" fmla="*/ 6 w 77"/>
                  <a:gd name="T35" fmla="*/ 16 h 63"/>
                  <a:gd name="T36" fmla="*/ 9 w 77"/>
                  <a:gd name="T37" fmla="*/ 42 h 63"/>
                  <a:gd name="T38" fmla="*/ 18 w 77"/>
                  <a:gd name="T39" fmla="*/ 30 h 63"/>
                  <a:gd name="T40" fmla="*/ 27 w 77"/>
                  <a:gd name="T41" fmla="*/ 29 h 63"/>
                  <a:gd name="T42" fmla="*/ 38 w 77"/>
                  <a:gd name="T43" fmla="*/ 30 h 63"/>
                  <a:gd name="T44" fmla="*/ 49 w 77"/>
                  <a:gd name="T45" fmla="*/ 29 h 63"/>
                  <a:gd name="T46" fmla="*/ 59 w 77"/>
                  <a:gd name="T47" fmla="*/ 30 h 63"/>
                  <a:gd name="T48" fmla="*/ 67 w 77"/>
                  <a:gd name="T49" fmla="*/ 42 h 63"/>
                  <a:gd name="T50" fmla="*/ 64 w 77"/>
                  <a:gd name="T51" fmla="*/ 52 h 63"/>
                  <a:gd name="T52" fmla="*/ 56 w 77"/>
                  <a:gd name="T53" fmla="*/ 57 h 63"/>
                  <a:gd name="T54" fmla="*/ 45 w 77"/>
                  <a:gd name="T55" fmla="*/ 58 h 63"/>
                  <a:gd name="T56" fmla="*/ 31 w 77"/>
                  <a:gd name="T57" fmla="*/ 58 h 63"/>
                  <a:gd name="T58" fmla="*/ 20 w 77"/>
                  <a:gd name="T59" fmla="*/ 57 h 63"/>
                  <a:gd name="T60" fmla="*/ 12 w 77"/>
                  <a:gd name="T61" fmla="*/ 52 h 63"/>
                  <a:gd name="T62" fmla="*/ 9 w 77"/>
                  <a:gd name="T63" fmla="*/ 42 h 63"/>
                  <a:gd name="T64" fmla="*/ 53 w 77"/>
                  <a:gd name="T65" fmla="*/ 48 h 63"/>
                  <a:gd name="T66" fmla="*/ 53 w 77"/>
                  <a:gd name="T67" fmla="*/ 34 h 63"/>
                  <a:gd name="T68" fmla="*/ 19 w 77"/>
                  <a:gd name="T69" fmla="*/ 41 h 63"/>
                  <a:gd name="T70" fmla="*/ 29 w 77"/>
                  <a:gd name="T71" fmla="*/ 41 h 63"/>
                  <a:gd name="T72" fmla="*/ 19 w 77"/>
                  <a:gd name="T73" fmla="*/ 4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7" h="63">
                    <a:moveTo>
                      <a:pt x="0" y="33"/>
                    </a:moveTo>
                    <a:cubicBezTo>
                      <a:pt x="0" y="36"/>
                      <a:pt x="0" y="39"/>
                      <a:pt x="1" y="42"/>
                    </a:cubicBezTo>
                    <a:cubicBezTo>
                      <a:pt x="1" y="45"/>
                      <a:pt x="2" y="47"/>
                      <a:pt x="3" y="49"/>
                    </a:cubicBezTo>
                    <a:cubicBezTo>
                      <a:pt x="5" y="51"/>
                      <a:pt x="6" y="53"/>
                      <a:pt x="8" y="55"/>
                    </a:cubicBezTo>
                    <a:cubicBezTo>
                      <a:pt x="10" y="56"/>
                      <a:pt x="12" y="58"/>
                      <a:pt x="14" y="59"/>
                    </a:cubicBezTo>
                    <a:cubicBezTo>
                      <a:pt x="16" y="60"/>
                      <a:pt x="18" y="61"/>
                      <a:pt x="21" y="61"/>
                    </a:cubicBezTo>
                    <a:cubicBezTo>
                      <a:pt x="23" y="62"/>
                      <a:pt x="26" y="62"/>
                      <a:pt x="29" y="63"/>
                    </a:cubicBezTo>
                    <a:cubicBezTo>
                      <a:pt x="32" y="63"/>
                      <a:pt x="35" y="63"/>
                      <a:pt x="38" y="63"/>
                    </a:cubicBezTo>
                    <a:cubicBezTo>
                      <a:pt x="42" y="63"/>
                      <a:pt x="45" y="63"/>
                      <a:pt x="47" y="63"/>
                    </a:cubicBezTo>
                    <a:cubicBezTo>
                      <a:pt x="50" y="62"/>
                      <a:pt x="53" y="62"/>
                      <a:pt x="56" y="61"/>
                    </a:cubicBezTo>
                    <a:cubicBezTo>
                      <a:pt x="58" y="61"/>
                      <a:pt x="61" y="60"/>
                      <a:pt x="63" y="59"/>
                    </a:cubicBezTo>
                    <a:cubicBezTo>
                      <a:pt x="65" y="58"/>
                      <a:pt x="67" y="56"/>
                      <a:pt x="69" y="55"/>
                    </a:cubicBezTo>
                    <a:cubicBezTo>
                      <a:pt x="71" y="53"/>
                      <a:pt x="72" y="51"/>
                      <a:pt x="73" y="49"/>
                    </a:cubicBezTo>
                    <a:cubicBezTo>
                      <a:pt x="74" y="47"/>
                      <a:pt x="75" y="45"/>
                      <a:pt x="76" y="42"/>
                    </a:cubicBezTo>
                    <a:cubicBezTo>
                      <a:pt x="77" y="39"/>
                      <a:pt x="77" y="36"/>
                      <a:pt x="77" y="33"/>
                    </a:cubicBezTo>
                    <a:cubicBezTo>
                      <a:pt x="77" y="26"/>
                      <a:pt x="75" y="21"/>
                      <a:pt x="71" y="16"/>
                    </a:cubicBezTo>
                    <a:cubicBezTo>
                      <a:pt x="71" y="16"/>
                      <a:pt x="71" y="15"/>
                      <a:pt x="71" y="14"/>
                    </a:cubicBezTo>
                    <a:cubicBezTo>
                      <a:pt x="71" y="13"/>
                      <a:pt x="72" y="12"/>
                      <a:pt x="72" y="11"/>
                    </a:cubicBezTo>
                    <a:cubicBezTo>
                      <a:pt x="72" y="10"/>
                      <a:pt x="72" y="8"/>
                      <a:pt x="72" y="6"/>
                    </a:cubicBezTo>
                    <a:cubicBezTo>
                      <a:pt x="71" y="4"/>
                      <a:pt x="71" y="2"/>
                      <a:pt x="70" y="0"/>
                    </a:cubicBezTo>
                    <a:cubicBezTo>
                      <a:pt x="69" y="0"/>
                      <a:pt x="69" y="0"/>
                      <a:pt x="69" y="0"/>
                    </a:cubicBezTo>
                    <a:cubicBezTo>
                      <a:pt x="69" y="0"/>
                      <a:pt x="68" y="0"/>
                      <a:pt x="67" y="0"/>
                    </a:cubicBezTo>
                    <a:cubicBezTo>
                      <a:pt x="67" y="0"/>
                      <a:pt x="65" y="1"/>
                      <a:pt x="64" y="1"/>
                    </a:cubicBezTo>
                    <a:cubicBezTo>
                      <a:pt x="63" y="1"/>
                      <a:pt x="61" y="2"/>
                      <a:pt x="60" y="3"/>
                    </a:cubicBezTo>
                    <a:cubicBezTo>
                      <a:pt x="58" y="4"/>
                      <a:pt x="56" y="5"/>
                      <a:pt x="53" y="7"/>
                    </a:cubicBezTo>
                    <a:cubicBezTo>
                      <a:pt x="50" y="6"/>
                      <a:pt x="45" y="5"/>
                      <a:pt x="38" y="5"/>
                    </a:cubicBezTo>
                    <a:cubicBezTo>
                      <a:pt x="32" y="5"/>
                      <a:pt x="27" y="6"/>
                      <a:pt x="23" y="7"/>
                    </a:cubicBezTo>
                    <a:cubicBezTo>
                      <a:pt x="21" y="5"/>
                      <a:pt x="19" y="4"/>
                      <a:pt x="17" y="3"/>
                    </a:cubicBezTo>
                    <a:cubicBezTo>
                      <a:pt x="15" y="2"/>
                      <a:pt x="14" y="1"/>
                      <a:pt x="12" y="1"/>
                    </a:cubicBezTo>
                    <a:cubicBezTo>
                      <a:pt x="11" y="1"/>
                      <a:pt x="10" y="0"/>
                      <a:pt x="9" y="0"/>
                    </a:cubicBezTo>
                    <a:cubicBezTo>
                      <a:pt x="8" y="0"/>
                      <a:pt x="8" y="0"/>
                      <a:pt x="7" y="0"/>
                    </a:cubicBezTo>
                    <a:cubicBezTo>
                      <a:pt x="7" y="0"/>
                      <a:pt x="7" y="0"/>
                      <a:pt x="7" y="0"/>
                    </a:cubicBezTo>
                    <a:cubicBezTo>
                      <a:pt x="6" y="2"/>
                      <a:pt x="5" y="4"/>
                      <a:pt x="5" y="6"/>
                    </a:cubicBezTo>
                    <a:cubicBezTo>
                      <a:pt x="5" y="8"/>
                      <a:pt x="5" y="10"/>
                      <a:pt x="5" y="11"/>
                    </a:cubicBezTo>
                    <a:cubicBezTo>
                      <a:pt x="5" y="12"/>
                      <a:pt x="5" y="13"/>
                      <a:pt x="5" y="14"/>
                    </a:cubicBezTo>
                    <a:cubicBezTo>
                      <a:pt x="6" y="15"/>
                      <a:pt x="6" y="16"/>
                      <a:pt x="6" y="16"/>
                    </a:cubicBezTo>
                    <a:cubicBezTo>
                      <a:pt x="2" y="21"/>
                      <a:pt x="0" y="26"/>
                      <a:pt x="0" y="33"/>
                    </a:cubicBezTo>
                    <a:close/>
                    <a:moveTo>
                      <a:pt x="9" y="42"/>
                    </a:moveTo>
                    <a:cubicBezTo>
                      <a:pt x="9" y="38"/>
                      <a:pt x="11" y="35"/>
                      <a:pt x="14" y="32"/>
                    </a:cubicBezTo>
                    <a:cubicBezTo>
                      <a:pt x="15" y="31"/>
                      <a:pt x="16" y="30"/>
                      <a:pt x="18" y="30"/>
                    </a:cubicBezTo>
                    <a:cubicBezTo>
                      <a:pt x="19" y="30"/>
                      <a:pt x="20" y="29"/>
                      <a:pt x="22" y="29"/>
                    </a:cubicBezTo>
                    <a:cubicBezTo>
                      <a:pt x="24" y="29"/>
                      <a:pt x="25" y="29"/>
                      <a:pt x="27" y="29"/>
                    </a:cubicBezTo>
                    <a:cubicBezTo>
                      <a:pt x="28" y="29"/>
                      <a:pt x="30" y="29"/>
                      <a:pt x="32" y="30"/>
                    </a:cubicBezTo>
                    <a:cubicBezTo>
                      <a:pt x="35" y="30"/>
                      <a:pt x="36" y="30"/>
                      <a:pt x="38" y="30"/>
                    </a:cubicBezTo>
                    <a:cubicBezTo>
                      <a:pt x="40" y="30"/>
                      <a:pt x="42" y="30"/>
                      <a:pt x="44" y="30"/>
                    </a:cubicBezTo>
                    <a:cubicBezTo>
                      <a:pt x="46" y="29"/>
                      <a:pt x="48" y="29"/>
                      <a:pt x="49" y="29"/>
                    </a:cubicBezTo>
                    <a:cubicBezTo>
                      <a:pt x="51" y="29"/>
                      <a:pt x="52" y="29"/>
                      <a:pt x="54" y="29"/>
                    </a:cubicBezTo>
                    <a:cubicBezTo>
                      <a:pt x="56" y="29"/>
                      <a:pt x="57" y="30"/>
                      <a:pt x="59" y="30"/>
                    </a:cubicBezTo>
                    <a:cubicBezTo>
                      <a:pt x="60" y="30"/>
                      <a:pt x="61" y="31"/>
                      <a:pt x="62" y="32"/>
                    </a:cubicBezTo>
                    <a:cubicBezTo>
                      <a:pt x="65" y="35"/>
                      <a:pt x="67" y="38"/>
                      <a:pt x="67" y="42"/>
                    </a:cubicBezTo>
                    <a:cubicBezTo>
                      <a:pt x="67" y="44"/>
                      <a:pt x="67" y="46"/>
                      <a:pt x="66" y="48"/>
                    </a:cubicBezTo>
                    <a:cubicBezTo>
                      <a:pt x="66" y="49"/>
                      <a:pt x="65" y="51"/>
                      <a:pt x="64" y="52"/>
                    </a:cubicBezTo>
                    <a:cubicBezTo>
                      <a:pt x="63" y="53"/>
                      <a:pt x="62" y="54"/>
                      <a:pt x="61" y="55"/>
                    </a:cubicBezTo>
                    <a:cubicBezTo>
                      <a:pt x="59" y="56"/>
                      <a:pt x="58" y="56"/>
                      <a:pt x="56" y="57"/>
                    </a:cubicBezTo>
                    <a:cubicBezTo>
                      <a:pt x="55" y="57"/>
                      <a:pt x="53" y="57"/>
                      <a:pt x="51" y="58"/>
                    </a:cubicBezTo>
                    <a:cubicBezTo>
                      <a:pt x="48" y="58"/>
                      <a:pt x="46" y="58"/>
                      <a:pt x="45" y="58"/>
                    </a:cubicBezTo>
                    <a:cubicBezTo>
                      <a:pt x="43" y="58"/>
                      <a:pt x="41" y="58"/>
                      <a:pt x="38" y="58"/>
                    </a:cubicBezTo>
                    <a:cubicBezTo>
                      <a:pt x="35" y="58"/>
                      <a:pt x="33" y="58"/>
                      <a:pt x="31" y="58"/>
                    </a:cubicBezTo>
                    <a:cubicBezTo>
                      <a:pt x="30" y="58"/>
                      <a:pt x="28" y="58"/>
                      <a:pt x="25" y="58"/>
                    </a:cubicBezTo>
                    <a:cubicBezTo>
                      <a:pt x="23" y="57"/>
                      <a:pt x="21" y="57"/>
                      <a:pt x="20" y="57"/>
                    </a:cubicBezTo>
                    <a:cubicBezTo>
                      <a:pt x="19" y="56"/>
                      <a:pt x="17" y="56"/>
                      <a:pt x="16" y="55"/>
                    </a:cubicBezTo>
                    <a:cubicBezTo>
                      <a:pt x="14" y="54"/>
                      <a:pt x="13" y="53"/>
                      <a:pt x="12" y="52"/>
                    </a:cubicBezTo>
                    <a:cubicBezTo>
                      <a:pt x="11" y="51"/>
                      <a:pt x="11" y="49"/>
                      <a:pt x="10" y="48"/>
                    </a:cubicBezTo>
                    <a:cubicBezTo>
                      <a:pt x="9" y="46"/>
                      <a:pt x="9" y="44"/>
                      <a:pt x="9" y="42"/>
                    </a:cubicBezTo>
                    <a:close/>
                    <a:moveTo>
                      <a:pt x="48" y="41"/>
                    </a:moveTo>
                    <a:cubicBezTo>
                      <a:pt x="48" y="45"/>
                      <a:pt x="50" y="48"/>
                      <a:pt x="53" y="48"/>
                    </a:cubicBezTo>
                    <a:cubicBezTo>
                      <a:pt x="55" y="48"/>
                      <a:pt x="58" y="45"/>
                      <a:pt x="58" y="41"/>
                    </a:cubicBezTo>
                    <a:cubicBezTo>
                      <a:pt x="58" y="37"/>
                      <a:pt x="55" y="34"/>
                      <a:pt x="53" y="34"/>
                    </a:cubicBezTo>
                    <a:cubicBezTo>
                      <a:pt x="50" y="34"/>
                      <a:pt x="48" y="37"/>
                      <a:pt x="48" y="41"/>
                    </a:cubicBezTo>
                    <a:close/>
                    <a:moveTo>
                      <a:pt x="19" y="41"/>
                    </a:moveTo>
                    <a:cubicBezTo>
                      <a:pt x="19" y="45"/>
                      <a:pt x="21" y="48"/>
                      <a:pt x="24" y="48"/>
                    </a:cubicBezTo>
                    <a:cubicBezTo>
                      <a:pt x="27" y="48"/>
                      <a:pt x="29" y="45"/>
                      <a:pt x="29" y="41"/>
                    </a:cubicBezTo>
                    <a:cubicBezTo>
                      <a:pt x="29" y="37"/>
                      <a:pt x="27" y="34"/>
                      <a:pt x="24" y="34"/>
                    </a:cubicBezTo>
                    <a:cubicBezTo>
                      <a:pt x="21" y="34"/>
                      <a:pt x="19" y="37"/>
                      <a:pt x="19"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任意多边形 50"/>
              <p:cNvSpPr>
                <a:spLocks/>
              </p:cNvSpPr>
              <p:nvPr/>
            </p:nvSpPr>
            <p:spPr bwMode="auto">
              <a:xfrm>
                <a:off x="10654088" y="1900192"/>
                <a:ext cx="401253" cy="401252"/>
              </a:xfrm>
              <a:custGeom>
                <a:avLst/>
                <a:gdLst>
                  <a:gd name="T0" fmla="*/ 0 w 125"/>
                  <a:gd name="T1" fmla="*/ 63 h 125"/>
                  <a:gd name="T2" fmla="*/ 125 w 125"/>
                  <a:gd name="T3" fmla="*/ 63 h 125"/>
                  <a:gd name="T4" fmla="*/ 98 w 125"/>
                  <a:gd name="T5" fmla="*/ 83 h 125"/>
                  <a:gd name="T6" fmla="*/ 117 w 125"/>
                  <a:gd name="T7" fmla="*/ 67 h 125"/>
                  <a:gd name="T8" fmla="*/ 98 w 125"/>
                  <a:gd name="T9" fmla="*/ 83 h 125"/>
                  <a:gd name="T10" fmla="*/ 25 w 125"/>
                  <a:gd name="T11" fmla="*/ 59 h 125"/>
                  <a:gd name="T12" fmla="*/ 13 w 125"/>
                  <a:gd name="T13" fmla="*/ 42 h 125"/>
                  <a:gd name="T14" fmla="*/ 90 w 125"/>
                  <a:gd name="T15" fmla="*/ 42 h 125"/>
                  <a:gd name="T16" fmla="*/ 67 w 125"/>
                  <a:gd name="T17" fmla="*/ 59 h 125"/>
                  <a:gd name="T18" fmla="*/ 90 w 125"/>
                  <a:gd name="T19" fmla="*/ 42 h 125"/>
                  <a:gd name="T20" fmla="*/ 67 w 125"/>
                  <a:gd name="T21" fmla="*/ 9 h 125"/>
                  <a:gd name="T22" fmla="*/ 82 w 125"/>
                  <a:gd name="T23" fmla="*/ 23 h 125"/>
                  <a:gd name="T24" fmla="*/ 67 w 125"/>
                  <a:gd name="T25" fmla="*/ 34 h 125"/>
                  <a:gd name="T26" fmla="*/ 53 w 125"/>
                  <a:gd name="T27" fmla="*/ 12 h 125"/>
                  <a:gd name="T28" fmla="*/ 59 w 125"/>
                  <a:gd name="T29" fmla="*/ 34 h 125"/>
                  <a:gd name="T30" fmla="*/ 43 w 125"/>
                  <a:gd name="T31" fmla="*/ 23 h 125"/>
                  <a:gd name="T32" fmla="*/ 59 w 125"/>
                  <a:gd name="T33" fmla="*/ 59 h 125"/>
                  <a:gd name="T34" fmla="*/ 36 w 125"/>
                  <a:gd name="T35" fmla="*/ 42 h 125"/>
                  <a:gd name="T36" fmla="*/ 13 w 125"/>
                  <a:gd name="T37" fmla="*/ 83 h 125"/>
                  <a:gd name="T38" fmla="*/ 25 w 125"/>
                  <a:gd name="T39" fmla="*/ 67 h 125"/>
                  <a:gd name="T40" fmla="*/ 13 w 125"/>
                  <a:gd name="T41" fmla="*/ 83 h 125"/>
                  <a:gd name="T42" fmla="*/ 59 w 125"/>
                  <a:gd name="T43" fmla="*/ 67 h 125"/>
                  <a:gd name="T44" fmla="*/ 36 w 125"/>
                  <a:gd name="T45" fmla="*/ 83 h 125"/>
                  <a:gd name="T46" fmla="*/ 59 w 125"/>
                  <a:gd name="T47" fmla="*/ 92 h 125"/>
                  <a:gd name="T48" fmla="*/ 53 w 125"/>
                  <a:gd name="T49" fmla="*/ 113 h 125"/>
                  <a:gd name="T50" fmla="*/ 38 w 125"/>
                  <a:gd name="T51" fmla="*/ 92 h 125"/>
                  <a:gd name="T52" fmla="*/ 82 w 125"/>
                  <a:gd name="T53" fmla="*/ 102 h 125"/>
                  <a:gd name="T54" fmla="*/ 67 w 125"/>
                  <a:gd name="T55" fmla="*/ 116 h 125"/>
                  <a:gd name="T56" fmla="*/ 87 w 125"/>
                  <a:gd name="T57" fmla="*/ 92 h 125"/>
                  <a:gd name="T58" fmla="*/ 67 w 125"/>
                  <a:gd name="T59" fmla="*/ 83 h 125"/>
                  <a:gd name="T60" fmla="*/ 92 w 125"/>
                  <a:gd name="T61" fmla="*/ 67 h 125"/>
                  <a:gd name="T62" fmla="*/ 67 w 125"/>
                  <a:gd name="T63" fmla="*/ 83 h 125"/>
                  <a:gd name="T64" fmla="*/ 98 w 125"/>
                  <a:gd name="T65" fmla="*/ 42 h 125"/>
                  <a:gd name="T66" fmla="*/ 117 w 125"/>
                  <a:gd name="T67" fmla="*/ 59 h 125"/>
                  <a:gd name="T68" fmla="*/ 108 w 125"/>
                  <a:gd name="T69" fmla="*/ 34 h 125"/>
                  <a:gd name="T70" fmla="*/ 86 w 125"/>
                  <a:gd name="T71" fmla="*/ 14 h 125"/>
                  <a:gd name="T72" fmla="*/ 108 w 125"/>
                  <a:gd name="T73" fmla="*/ 34 h 125"/>
                  <a:gd name="T74" fmla="*/ 39 w 125"/>
                  <a:gd name="T75" fmla="*/ 14 h 125"/>
                  <a:gd name="T76" fmla="*/ 17 w 125"/>
                  <a:gd name="T77" fmla="*/ 34 h 125"/>
                  <a:gd name="T78" fmla="*/ 17 w 125"/>
                  <a:gd name="T79" fmla="*/ 92 h 125"/>
                  <a:gd name="T80" fmla="*/ 39 w 125"/>
                  <a:gd name="T81" fmla="*/ 111 h 125"/>
                  <a:gd name="T82" fmla="*/ 17 w 125"/>
                  <a:gd name="T83" fmla="*/ 92 h 125"/>
                  <a:gd name="T84" fmla="*/ 86 w 125"/>
                  <a:gd name="T85" fmla="*/ 111 h 125"/>
                  <a:gd name="T86" fmla="*/ 108 w 125"/>
                  <a:gd name="T87" fmla="*/ 9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5" h="125">
                    <a:moveTo>
                      <a:pt x="63" y="0"/>
                    </a:moveTo>
                    <a:cubicBezTo>
                      <a:pt x="28" y="0"/>
                      <a:pt x="0" y="28"/>
                      <a:pt x="0" y="63"/>
                    </a:cubicBezTo>
                    <a:cubicBezTo>
                      <a:pt x="0" y="97"/>
                      <a:pt x="28" y="125"/>
                      <a:pt x="63" y="125"/>
                    </a:cubicBezTo>
                    <a:cubicBezTo>
                      <a:pt x="97" y="125"/>
                      <a:pt x="125" y="97"/>
                      <a:pt x="125" y="63"/>
                    </a:cubicBezTo>
                    <a:cubicBezTo>
                      <a:pt x="125" y="28"/>
                      <a:pt x="97" y="0"/>
                      <a:pt x="63" y="0"/>
                    </a:cubicBezTo>
                    <a:close/>
                    <a:moveTo>
                      <a:pt x="98" y="83"/>
                    </a:moveTo>
                    <a:cubicBezTo>
                      <a:pt x="99" y="78"/>
                      <a:pt x="100" y="73"/>
                      <a:pt x="100" y="67"/>
                    </a:cubicBezTo>
                    <a:cubicBezTo>
                      <a:pt x="117" y="67"/>
                      <a:pt x="117" y="67"/>
                      <a:pt x="117" y="67"/>
                    </a:cubicBezTo>
                    <a:cubicBezTo>
                      <a:pt x="116" y="73"/>
                      <a:pt x="115" y="78"/>
                      <a:pt x="113" y="83"/>
                    </a:cubicBezTo>
                    <a:lnTo>
                      <a:pt x="98" y="83"/>
                    </a:lnTo>
                    <a:close/>
                    <a:moveTo>
                      <a:pt x="27" y="42"/>
                    </a:moveTo>
                    <a:cubicBezTo>
                      <a:pt x="26" y="47"/>
                      <a:pt x="26" y="53"/>
                      <a:pt x="25" y="59"/>
                    </a:cubicBezTo>
                    <a:cubicBezTo>
                      <a:pt x="9" y="59"/>
                      <a:pt x="9" y="59"/>
                      <a:pt x="9" y="59"/>
                    </a:cubicBezTo>
                    <a:cubicBezTo>
                      <a:pt x="9" y="53"/>
                      <a:pt x="11" y="47"/>
                      <a:pt x="13" y="42"/>
                    </a:cubicBezTo>
                    <a:lnTo>
                      <a:pt x="27" y="42"/>
                    </a:lnTo>
                    <a:close/>
                    <a:moveTo>
                      <a:pt x="90" y="42"/>
                    </a:moveTo>
                    <a:cubicBezTo>
                      <a:pt x="91" y="47"/>
                      <a:pt x="92" y="53"/>
                      <a:pt x="92" y="59"/>
                    </a:cubicBezTo>
                    <a:cubicBezTo>
                      <a:pt x="67" y="59"/>
                      <a:pt x="67" y="59"/>
                      <a:pt x="67" y="59"/>
                    </a:cubicBezTo>
                    <a:cubicBezTo>
                      <a:pt x="67" y="42"/>
                      <a:pt x="67" y="42"/>
                      <a:pt x="67" y="42"/>
                    </a:cubicBezTo>
                    <a:lnTo>
                      <a:pt x="90" y="42"/>
                    </a:lnTo>
                    <a:close/>
                    <a:moveTo>
                      <a:pt x="67" y="34"/>
                    </a:moveTo>
                    <a:cubicBezTo>
                      <a:pt x="67" y="9"/>
                      <a:pt x="67" y="9"/>
                      <a:pt x="67" y="9"/>
                    </a:cubicBezTo>
                    <a:cubicBezTo>
                      <a:pt x="69" y="10"/>
                      <a:pt x="71" y="11"/>
                      <a:pt x="73" y="12"/>
                    </a:cubicBezTo>
                    <a:cubicBezTo>
                      <a:pt x="76" y="14"/>
                      <a:pt x="79" y="18"/>
                      <a:pt x="82" y="23"/>
                    </a:cubicBezTo>
                    <a:cubicBezTo>
                      <a:pt x="84" y="26"/>
                      <a:pt x="86" y="30"/>
                      <a:pt x="87" y="34"/>
                    </a:cubicBezTo>
                    <a:cubicBezTo>
                      <a:pt x="67" y="34"/>
                      <a:pt x="67" y="34"/>
                      <a:pt x="67" y="34"/>
                    </a:cubicBezTo>
                    <a:close/>
                    <a:moveTo>
                      <a:pt x="43" y="23"/>
                    </a:moveTo>
                    <a:cubicBezTo>
                      <a:pt x="46" y="18"/>
                      <a:pt x="50" y="14"/>
                      <a:pt x="53" y="12"/>
                    </a:cubicBezTo>
                    <a:cubicBezTo>
                      <a:pt x="55" y="11"/>
                      <a:pt x="57" y="10"/>
                      <a:pt x="59" y="9"/>
                    </a:cubicBezTo>
                    <a:cubicBezTo>
                      <a:pt x="59" y="34"/>
                      <a:pt x="59" y="34"/>
                      <a:pt x="59" y="34"/>
                    </a:cubicBezTo>
                    <a:cubicBezTo>
                      <a:pt x="38" y="34"/>
                      <a:pt x="38" y="34"/>
                      <a:pt x="38" y="34"/>
                    </a:cubicBezTo>
                    <a:cubicBezTo>
                      <a:pt x="40" y="30"/>
                      <a:pt x="41" y="26"/>
                      <a:pt x="43" y="23"/>
                    </a:cubicBezTo>
                    <a:close/>
                    <a:moveTo>
                      <a:pt x="59" y="42"/>
                    </a:moveTo>
                    <a:cubicBezTo>
                      <a:pt x="59" y="59"/>
                      <a:pt x="59" y="59"/>
                      <a:pt x="59" y="59"/>
                    </a:cubicBezTo>
                    <a:cubicBezTo>
                      <a:pt x="34" y="59"/>
                      <a:pt x="34" y="59"/>
                      <a:pt x="34" y="59"/>
                    </a:cubicBezTo>
                    <a:cubicBezTo>
                      <a:pt x="34" y="53"/>
                      <a:pt x="35" y="47"/>
                      <a:pt x="36" y="42"/>
                    </a:cubicBezTo>
                    <a:lnTo>
                      <a:pt x="59" y="42"/>
                    </a:lnTo>
                    <a:close/>
                    <a:moveTo>
                      <a:pt x="13" y="83"/>
                    </a:moveTo>
                    <a:cubicBezTo>
                      <a:pt x="11" y="78"/>
                      <a:pt x="9" y="73"/>
                      <a:pt x="9" y="67"/>
                    </a:cubicBezTo>
                    <a:cubicBezTo>
                      <a:pt x="25" y="67"/>
                      <a:pt x="25" y="67"/>
                      <a:pt x="25" y="67"/>
                    </a:cubicBezTo>
                    <a:cubicBezTo>
                      <a:pt x="26" y="73"/>
                      <a:pt x="26" y="78"/>
                      <a:pt x="27" y="83"/>
                    </a:cubicBezTo>
                    <a:lnTo>
                      <a:pt x="13" y="83"/>
                    </a:lnTo>
                    <a:close/>
                    <a:moveTo>
                      <a:pt x="34" y="67"/>
                    </a:moveTo>
                    <a:cubicBezTo>
                      <a:pt x="59" y="67"/>
                      <a:pt x="59" y="67"/>
                      <a:pt x="59" y="67"/>
                    </a:cubicBezTo>
                    <a:cubicBezTo>
                      <a:pt x="59" y="83"/>
                      <a:pt x="59" y="83"/>
                      <a:pt x="59" y="83"/>
                    </a:cubicBezTo>
                    <a:cubicBezTo>
                      <a:pt x="36" y="83"/>
                      <a:pt x="36" y="83"/>
                      <a:pt x="36" y="83"/>
                    </a:cubicBezTo>
                    <a:cubicBezTo>
                      <a:pt x="35" y="78"/>
                      <a:pt x="34" y="73"/>
                      <a:pt x="34" y="67"/>
                    </a:cubicBezTo>
                    <a:close/>
                    <a:moveTo>
                      <a:pt x="59" y="92"/>
                    </a:moveTo>
                    <a:cubicBezTo>
                      <a:pt x="59" y="116"/>
                      <a:pt x="59" y="116"/>
                      <a:pt x="59" y="116"/>
                    </a:cubicBezTo>
                    <a:cubicBezTo>
                      <a:pt x="57" y="116"/>
                      <a:pt x="55" y="115"/>
                      <a:pt x="53" y="113"/>
                    </a:cubicBezTo>
                    <a:cubicBezTo>
                      <a:pt x="50" y="111"/>
                      <a:pt x="46" y="107"/>
                      <a:pt x="43" y="102"/>
                    </a:cubicBezTo>
                    <a:cubicBezTo>
                      <a:pt x="41" y="99"/>
                      <a:pt x="40" y="96"/>
                      <a:pt x="38" y="92"/>
                    </a:cubicBezTo>
                    <a:cubicBezTo>
                      <a:pt x="59" y="92"/>
                      <a:pt x="59" y="92"/>
                      <a:pt x="59" y="92"/>
                    </a:cubicBezTo>
                    <a:close/>
                    <a:moveTo>
                      <a:pt x="82" y="102"/>
                    </a:moveTo>
                    <a:cubicBezTo>
                      <a:pt x="79" y="107"/>
                      <a:pt x="76" y="111"/>
                      <a:pt x="73" y="113"/>
                    </a:cubicBezTo>
                    <a:cubicBezTo>
                      <a:pt x="71" y="115"/>
                      <a:pt x="69" y="116"/>
                      <a:pt x="67" y="116"/>
                    </a:cubicBezTo>
                    <a:cubicBezTo>
                      <a:pt x="67" y="92"/>
                      <a:pt x="67" y="92"/>
                      <a:pt x="67" y="92"/>
                    </a:cubicBezTo>
                    <a:cubicBezTo>
                      <a:pt x="87" y="92"/>
                      <a:pt x="87" y="92"/>
                      <a:pt x="87" y="92"/>
                    </a:cubicBezTo>
                    <a:cubicBezTo>
                      <a:pt x="86" y="96"/>
                      <a:pt x="84" y="99"/>
                      <a:pt x="82" y="102"/>
                    </a:cubicBezTo>
                    <a:close/>
                    <a:moveTo>
                      <a:pt x="67" y="83"/>
                    </a:moveTo>
                    <a:cubicBezTo>
                      <a:pt x="67" y="67"/>
                      <a:pt x="67" y="67"/>
                      <a:pt x="67" y="67"/>
                    </a:cubicBezTo>
                    <a:cubicBezTo>
                      <a:pt x="92" y="67"/>
                      <a:pt x="92" y="67"/>
                      <a:pt x="92" y="67"/>
                    </a:cubicBezTo>
                    <a:cubicBezTo>
                      <a:pt x="92" y="73"/>
                      <a:pt x="91" y="78"/>
                      <a:pt x="90" y="83"/>
                    </a:cubicBezTo>
                    <a:lnTo>
                      <a:pt x="67" y="83"/>
                    </a:lnTo>
                    <a:close/>
                    <a:moveTo>
                      <a:pt x="100" y="59"/>
                    </a:moveTo>
                    <a:cubicBezTo>
                      <a:pt x="100" y="53"/>
                      <a:pt x="99" y="47"/>
                      <a:pt x="98" y="42"/>
                    </a:cubicBezTo>
                    <a:cubicBezTo>
                      <a:pt x="113" y="42"/>
                      <a:pt x="113" y="42"/>
                      <a:pt x="113" y="42"/>
                    </a:cubicBezTo>
                    <a:cubicBezTo>
                      <a:pt x="115" y="47"/>
                      <a:pt x="116" y="53"/>
                      <a:pt x="117" y="59"/>
                    </a:cubicBezTo>
                    <a:lnTo>
                      <a:pt x="100" y="59"/>
                    </a:lnTo>
                    <a:close/>
                    <a:moveTo>
                      <a:pt x="108" y="34"/>
                    </a:moveTo>
                    <a:cubicBezTo>
                      <a:pt x="96" y="34"/>
                      <a:pt x="96" y="34"/>
                      <a:pt x="96" y="34"/>
                    </a:cubicBezTo>
                    <a:cubicBezTo>
                      <a:pt x="93" y="26"/>
                      <a:pt x="90" y="19"/>
                      <a:pt x="86" y="14"/>
                    </a:cubicBezTo>
                    <a:cubicBezTo>
                      <a:pt x="92" y="17"/>
                      <a:pt x="97" y="20"/>
                      <a:pt x="101" y="24"/>
                    </a:cubicBezTo>
                    <a:cubicBezTo>
                      <a:pt x="104" y="27"/>
                      <a:pt x="106" y="30"/>
                      <a:pt x="108" y="34"/>
                    </a:cubicBezTo>
                    <a:close/>
                    <a:moveTo>
                      <a:pt x="25" y="24"/>
                    </a:moveTo>
                    <a:cubicBezTo>
                      <a:pt x="29" y="20"/>
                      <a:pt x="34" y="17"/>
                      <a:pt x="39" y="14"/>
                    </a:cubicBezTo>
                    <a:cubicBezTo>
                      <a:pt x="35" y="19"/>
                      <a:pt x="32" y="26"/>
                      <a:pt x="30" y="34"/>
                    </a:cubicBezTo>
                    <a:cubicBezTo>
                      <a:pt x="17" y="34"/>
                      <a:pt x="17" y="34"/>
                      <a:pt x="17" y="34"/>
                    </a:cubicBezTo>
                    <a:cubicBezTo>
                      <a:pt x="19" y="30"/>
                      <a:pt x="22" y="27"/>
                      <a:pt x="25" y="24"/>
                    </a:cubicBezTo>
                    <a:close/>
                    <a:moveTo>
                      <a:pt x="17" y="92"/>
                    </a:moveTo>
                    <a:cubicBezTo>
                      <a:pt x="30" y="92"/>
                      <a:pt x="30" y="92"/>
                      <a:pt x="30" y="92"/>
                    </a:cubicBezTo>
                    <a:cubicBezTo>
                      <a:pt x="32" y="99"/>
                      <a:pt x="35" y="106"/>
                      <a:pt x="39" y="111"/>
                    </a:cubicBezTo>
                    <a:cubicBezTo>
                      <a:pt x="34" y="109"/>
                      <a:pt x="29" y="105"/>
                      <a:pt x="25" y="101"/>
                    </a:cubicBezTo>
                    <a:cubicBezTo>
                      <a:pt x="22" y="98"/>
                      <a:pt x="19" y="95"/>
                      <a:pt x="17" y="92"/>
                    </a:cubicBezTo>
                    <a:close/>
                    <a:moveTo>
                      <a:pt x="101" y="101"/>
                    </a:moveTo>
                    <a:cubicBezTo>
                      <a:pt x="97" y="105"/>
                      <a:pt x="92" y="109"/>
                      <a:pt x="86" y="111"/>
                    </a:cubicBezTo>
                    <a:cubicBezTo>
                      <a:pt x="90" y="106"/>
                      <a:pt x="93" y="99"/>
                      <a:pt x="96" y="92"/>
                    </a:cubicBezTo>
                    <a:cubicBezTo>
                      <a:pt x="108" y="92"/>
                      <a:pt x="108" y="92"/>
                      <a:pt x="108" y="92"/>
                    </a:cubicBezTo>
                    <a:cubicBezTo>
                      <a:pt x="106" y="95"/>
                      <a:pt x="104" y="98"/>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任意多边形 51"/>
              <p:cNvSpPr>
                <a:spLocks/>
              </p:cNvSpPr>
              <p:nvPr/>
            </p:nvSpPr>
            <p:spPr bwMode="auto">
              <a:xfrm>
                <a:off x="10577753" y="1690759"/>
                <a:ext cx="189861" cy="187904"/>
              </a:xfrm>
              <a:custGeom>
                <a:avLst/>
                <a:gdLst>
                  <a:gd name="T0" fmla="*/ 49 w 59"/>
                  <a:gd name="T1" fmla="*/ 0 h 59"/>
                  <a:gd name="T2" fmla="*/ 9 w 59"/>
                  <a:gd name="T3" fmla="*/ 0 h 59"/>
                  <a:gd name="T4" fmla="*/ 0 w 59"/>
                  <a:gd name="T5" fmla="*/ 10 h 59"/>
                  <a:gd name="T6" fmla="*/ 0 w 59"/>
                  <a:gd name="T7" fmla="*/ 49 h 59"/>
                  <a:gd name="T8" fmla="*/ 9 w 59"/>
                  <a:gd name="T9" fmla="*/ 59 h 59"/>
                  <a:gd name="T10" fmla="*/ 49 w 59"/>
                  <a:gd name="T11" fmla="*/ 59 h 59"/>
                  <a:gd name="T12" fmla="*/ 59 w 59"/>
                  <a:gd name="T13" fmla="*/ 49 h 59"/>
                  <a:gd name="T14" fmla="*/ 59 w 59"/>
                  <a:gd name="T15" fmla="*/ 10 h 59"/>
                  <a:gd name="T16" fmla="*/ 49 w 59"/>
                  <a:gd name="T17" fmla="*/ 0 h 59"/>
                  <a:gd name="T18" fmla="*/ 40 w 59"/>
                  <a:gd name="T19" fmla="*/ 2 h 59"/>
                  <a:gd name="T20" fmla="*/ 40 w 59"/>
                  <a:gd name="T21" fmla="*/ 11 h 59"/>
                  <a:gd name="T22" fmla="*/ 31 w 59"/>
                  <a:gd name="T23" fmla="*/ 11 h 59"/>
                  <a:gd name="T24" fmla="*/ 31 w 59"/>
                  <a:gd name="T25" fmla="*/ 2 h 59"/>
                  <a:gd name="T26" fmla="*/ 40 w 59"/>
                  <a:gd name="T27" fmla="*/ 2 h 59"/>
                  <a:gd name="T28" fmla="*/ 27 w 59"/>
                  <a:gd name="T29" fmla="*/ 2 h 59"/>
                  <a:gd name="T30" fmla="*/ 27 w 59"/>
                  <a:gd name="T31" fmla="*/ 11 h 59"/>
                  <a:gd name="T32" fmla="*/ 18 w 59"/>
                  <a:gd name="T33" fmla="*/ 11 h 59"/>
                  <a:gd name="T34" fmla="*/ 18 w 59"/>
                  <a:gd name="T35" fmla="*/ 2 h 59"/>
                  <a:gd name="T36" fmla="*/ 27 w 59"/>
                  <a:gd name="T37" fmla="*/ 2 h 59"/>
                  <a:gd name="T38" fmla="*/ 1 w 59"/>
                  <a:gd name="T39" fmla="*/ 11 h 59"/>
                  <a:gd name="T40" fmla="*/ 1 w 59"/>
                  <a:gd name="T41" fmla="*/ 10 h 59"/>
                  <a:gd name="T42" fmla="*/ 9 w 59"/>
                  <a:gd name="T43" fmla="*/ 2 h 59"/>
                  <a:gd name="T44" fmla="*/ 14 w 59"/>
                  <a:gd name="T45" fmla="*/ 2 h 59"/>
                  <a:gd name="T46" fmla="*/ 14 w 59"/>
                  <a:gd name="T47" fmla="*/ 11 h 59"/>
                  <a:gd name="T48" fmla="*/ 1 w 59"/>
                  <a:gd name="T49" fmla="*/ 11 h 59"/>
                  <a:gd name="T50" fmla="*/ 44 w 59"/>
                  <a:gd name="T51" fmla="*/ 37 h 59"/>
                  <a:gd name="T52" fmla="*/ 33 w 59"/>
                  <a:gd name="T53" fmla="*/ 37 h 59"/>
                  <a:gd name="T54" fmla="*/ 33 w 59"/>
                  <a:gd name="T55" fmla="*/ 48 h 59"/>
                  <a:gd name="T56" fmla="*/ 25 w 59"/>
                  <a:gd name="T57" fmla="*/ 48 h 59"/>
                  <a:gd name="T58" fmla="*/ 25 w 59"/>
                  <a:gd name="T59" fmla="*/ 37 h 59"/>
                  <a:gd name="T60" fmla="*/ 14 w 59"/>
                  <a:gd name="T61" fmla="*/ 37 h 59"/>
                  <a:gd name="T62" fmla="*/ 14 w 59"/>
                  <a:gd name="T63" fmla="*/ 30 h 59"/>
                  <a:gd name="T64" fmla="*/ 25 w 59"/>
                  <a:gd name="T65" fmla="*/ 30 h 59"/>
                  <a:gd name="T66" fmla="*/ 25 w 59"/>
                  <a:gd name="T67" fmla="*/ 18 h 59"/>
                  <a:gd name="T68" fmla="*/ 33 w 59"/>
                  <a:gd name="T69" fmla="*/ 18 h 59"/>
                  <a:gd name="T70" fmla="*/ 33 w 59"/>
                  <a:gd name="T71" fmla="*/ 30 h 59"/>
                  <a:gd name="T72" fmla="*/ 44 w 59"/>
                  <a:gd name="T73" fmla="*/ 30 h 59"/>
                  <a:gd name="T74" fmla="*/ 44 w 59"/>
                  <a:gd name="T75" fmla="*/ 37 h 59"/>
                  <a:gd name="T76" fmla="*/ 57 w 59"/>
                  <a:gd name="T77" fmla="*/ 11 h 59"/>
                  <a:gd name="T78" fmla="*/ 44 w 59"/>
                  <a:gd name="T79" fmla="*/ 11 h 59"/>
                  <a:gd name="T80" fmla="*/ 44 w 59"/>
                  <a:gd name="T81" fmla="*/ 2 h 59"/>
                  <a:gd name="T82" fmla="*/ 49 w 59"/>
                  <a:gd name="T83" fmla="*/ 2 h 59"/>
                  <a:gd name="T84" fmla="*/ 57 w 59"/>
                  <a:gd name="T85" fmla="*/ 10 h 59"/>
                  <a:gd name="T86" fmla="*/ 57 w 59"/>
                  <a:gd name="T87" fmla="*/ 1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9" h="59">
                    <a:moveTo>
                      <a:pt x="49" y="0"/>
                    </a:moveTo>
                    <a:cubicBezTo>
                      <a:pt x="9" y="0"/>
                      <a:pt x="9" y="0"/>
                      <a:pt x="9" y="0"/>
                    </a:cubicBezTo>
                    <a:cubicBezTo>
                      <a:pt x="4" y="0"/>
                      <a:pt x="0" y="4"/>
                      <a:pt x="0" y="10"/>
                    </a:cubicBezTo>
                    <a:cubicBezTo>
                      <a:pt x="0" y="49"/>
                      <a:pt x="0" y="49"/>
                      <a:pt x="0" y="49"/>
                    </a:cubicBezTo>
                    <a:cubicBezTo>
                      <a:pt x="0" y="55"/>
                      <a:pt x="4" y="59"/>
                      <a:pt x="9" y="59"/>
                    </a:cubicBezTo>
                    <a:cubicBezTo>
                      <a:pt x="49" y="59"/>
                      <a:pt x="49" y="59"/>
                      <a:pt x="49" y="59"/>
                    </a:cubicBezTo>
                    <a:cubicBezTo>
                      <a:pt x="54" y="59"/>
                      <a:pt x="59" y="55"/>
                      <a:pt x="59" y="49"/>
                    </a:cubicBezTo>
                    <a:cubicBezTo>
                      <a:pt x="59" y="10"/>
                      <a:pt x="59" y="10"/>
                      <a:pt x="59" y="10"/>
                    </a:cubicBezTo>
                    <a:cubicBezTo>
                      <a:pt x="59" y="4"/>
                      <a:pt x="54" y="0"/>
                      <a:pt x="49" y="0"/>
                    </a:cubicBezTo>
                    <a:close/>
                    <a:moveTo>
                      <a:pt x="40" y="2"/>
                    </a:moveTo>
                    <a:cubicBezTo>
                      <a:pt x="40" y="11"/>
                      <a:pt x="40" y="11"/>
                      <a:pt x="40" y="11"/>
                    </a:cubicBezTo>
                    <a:cubicBezTo>
                      <a:pt x="31" y="11"/>
                      <a:pt x="31" y="11"/>
                      <a:pt x="31" y="11"/>
                    </a:cubicBezTo>
                    <a:cubicBezTo>
                      <a:pt x="31" y="2"/>
                      <a:pt x="31" y="2"/>
                      <a:pt x="31" y="2"/>
                    </a:cubicBezTo>
                    <a:lnTo>
                      <a:pt x="40" y="2"/>
                    </a:lnTo>
                    <a:close/>
                    <a:moveTo>
                      <a:pt x="27" y="2"/>
                    </a:moveTo>
                    <a:cubicBezTo>
                      <a:pt x="27" y="11"/>
                      <a:pt x="27" y="11"/>
                      <a:pt x="27" y="11"/>
                    </a:cubicBezTo>
                    <a:cubicBezTo>
                      <a:pt x="18" y="11"/>
                      <a:pt x="18" y="11"/>
                      <a:pt x="18" y="11"/>
                    </a:cubicBezTo>
                    <a:cubicBezTo>
                      <a:pt x="18" y="2"/>
                      <a:pt x="18" y="2"/>
                      <a:pt x="18" y="2"/>
                    </a:cubicBezTo>
                    <a:lnTo>
                      <a:pt x="27" y="2"/>
                    </a:lnTo>
                    <a:close/>
                    <a:moveTo>
                      <a:pt x="1" y="11"/>
                    </a:moveTo>
                    <a:cubicBezTo>
                      <a:pt x="1" y="10"/>
                      <a:pt x="1" y="10"/>
                      <a:pt x="1" y="10"/>
                    </a:cubicBezTo>
                    <a:cubicBezTo>
                      <a:pt x="1" y="5"/>
                      <a:pt x="5" y="2"/>
                      <a:pt x="9" y="2"/>
                    </a:cubicBezTo>
                    <a:cubicBezTo>
                      <a:pt x="14" y="2"/>
                      <a:pt x="14" y="2"/>
                      <a:pt x="14" y="2"/>
                    </a:cubicBezTo>
                    <a:cubicBezTo>
                      <a:pt x="14" y="11"/>
                      <a:pt x="14" y="11"/>
                      <a:pt x="14" y="11"/>
                    </a:cubicBezTo>
                    <a:lnTo>
                      <a:pt x="1" y="11"/>
                    </a:lnTo>
                    <a:close/>
                    <a:moveTo>
                      <a:pt x="44" y="37"/>
                    </a:moveTo>
                    <a:cubicBezTo>
                      <a:pt x="33" y="37"/>
                      <a:pt x="33" y="37"/>
                      <a:pt x="33" y="37"/>
                    </a:cubicBezTo>
                    <a:cubicBezTo>
                      <a:pt x="33" y="48"/>
                      <a:pt x="33" y="48"/>
                      <a:pt x="33" y="48"/>
                    </a:cubicBezTo>
                    <a:cubicBezTo>
                      <a:pt x="25" y="48"/>
                      <a:pt x="25" y="48"/>
                      <a:pt x="25" y="48"/>
                    </a:cubicBezTo>
                    <a:cubicBezTo>
                      <a:pt x="25" y="37"/>
                      <a:pt x="25" y="37"/>
                      <a:pt x="25" y="37"/>
                    </a:cubicBezTo>
                    <a:cubicBezTo>
                      <a:pt x="14" y="37"/>
                      <a:pt x="14" y="37"/>
                      <a:pt x="14" y="37"/>
                    </a:cubicBezTo>
                    <a:cubicBezTo>
                      <a:pt x="14" y="30"/>
                      <a:pt x="14" y="30"/>
                      <a:pt x="14" y="30"/>
                    </a:cubicBezTo>
                    <a:cubicBezTo>
                      <a:pt x="25" y="30"/>
                      <a:pt x="25" y="30"/>
                      <a:pt x="25" y="30"/>
                    </a:cubicBezTo>
                    <a:cubicBezTo>
                      <a:pt x="25" y="18"/>
                      <a:pt x="25" y="18"/>
                      <a:pt x="25" y="18"/>
                    </a:cubicBezTo>
                    <a:cubicBezTo>
                      <a:pt x="33" y="18"/>
                      <a:pt x="33" y="18"/>
                      <a:pt x="33" y="18"/>
                    </a:cubicBezTo>
                    <a:cubicBezTo>
                      <a:pt x="33" y="30"/>
                      <a:pt x="33" y="30"/>
                      <a:pt x="33" y="30"/>
                    </a:cubicBezTo>
                    <a:cubicBezTo>
                      <a:pt x="44" y="30"/>
                      <a:pt x="44" y="30"/>
                      <a:pt x="44" y="30"/>
                    </a:cubicBezTo>
                    <a:lnTo>
                      <a:pt x="44" y="37"/>
                    </a:lnTo>
                    <a:close/>
                    <a:moveTo>
                      <a:pt x="57" y="11"/>
                    </a:moveTo>
                    <a:cubicBezTo>
                      <a:pt x="44" y="11"/>
                      <a:pt x="44" y="11"/>
                      <a:pt x="44" y="11"/>
                    </a:cubicBezTo>
                    <a:cubicBezTo>
                      <a:pt x="44" y="2"/>
                      <a:pt x="44" y="2"/>
                      <a:pt x="44" y="2"/>
                    </a:cubicBezTo>
                    <a:cubicBezTo>
                      <a:pt x="49" y="2"/>
                      <a:pt x="49" y="2"/>
                      <a:pt x="49" y="2"/>
                    </a:cubicBezTo>
                    <a:cubicBezTo>
                      <a:pt x="53" y="2"/>
                      <a:pt x="57" y="5"/>
                      <a:pt x="57" y="10"/>
                    </a:cubicBezTo>
                    <a:lnTo>
                      <a:pt x="57"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任意多边形 52"/>
              <p:cNvSpPr>
                <a:spLocks/>
              </p:cNvSpPr>
              <p:nvPr/>
            </p:nvSpPr>
            <p:spPr bwMode="auto">
              <a:xfrm>
                <a:off x="10793059" y="1731862"/>
                <a:ext cx="176160" cy="137013"/>
              </a:xfrm>
              <a:custGeom>
                <a:avLst/>
                <a:gdLst>
                  <a:gd name="T0" fmla="*/ 34 w 90"/>
                  <a:gd name="T1" fmla="*/ 70 h 70"/>
                  <a:gd name="T2" fmla="*/ 0 w 90"/>
                  <a:gd name="T3" fmla="*/ 36 h 70"/>
                  <a:gd name="T4" fmla="*/ 18 w 90"/>
                  <a:gd name="T5" fmla="*/ 19 h 70"/>
                  <a:gd name="T6" fmla="*/ 34 w 90"/>
                  <a:gd name="T7" fmla="*/ 36 h 70"/>
                  <a:gd name="T8" fmla="*/ 72 w 90"/>
                  <a:gd name="T9" fmla="*/ 0 h 70"/>
                  <a:gd name="T10" fmla="*/ 90 w 90"/>
                  <a:gd name="T11" fmla="*/ 16 h 70"/>
                  <a:gd name="T12" fmla="*/ 34 w 90"/>
                  <a:gd name="T13" fmla="*/ 70 h 70"/>
                  <a:gd name="T14" fmla="*/ 9 w 90"/>
                  <a:gd name="T15" fmla="*/ 36 h 70"/>
                  <a:gd name="T16" fmla="*/ 34 w 90"/>
                  <a:gd name="T17" fmla="*/ 60 h 70"/>
                  <a:gd name="T18" fmla="*/ 80 w 90"/>
                  <a:gd name="T19" fmla="*/ 16 h 70"/>
                  <a:gd name="T20" fmla="*/ 72 w 90"/>
                  <a:gd name="T21" fmla="*/ 8 h 70"/>
                  <a:gd name="T22" fmla="*/ 34 w 90"/>
                  <a:gd name="T23" fmla="*/ 46 h 70"/>
                  <a:gd name="T24" fmla="*/ 18 w 90"/>
                  <a:gd name="T25" fmla="*/ 28 h 70"/>
                  <a:gd name="T26" fmla="*/ 9 w 90"/>
                  <a:gd name="T27" fmla="*/ 3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70">
                    <a:moveTo>
                      <a:pt x="34" y="70"/>
                    </a:moveTo>
                    <a:lnTo>
                      <a:pt x="0" y="36"/>
                    </a:lnTo>
                    <a:lnTo>
                      <a:pt x="18" y="19"/>
                    </a:lnTo>
                    <a:lnTo>
                      <a:pt x="34" y="36"/>
                    </a:lnTo>
                    <a:lnTo>
                      <a:pt x="72" y="0"/>
                    </a:lnTo>
                    <a:lnTo>
                      <a:pt x="90" y="16"/>
                    </a:lnTo>
                    <a:lnTo>
                      <a:pt x="34" y="70"/>
                    </a:lnTo>
                    <a:close/>
                    <a:moveTo>
                      <a:pt x="9" y="36"/>
                    </a:moveTo>
                    <a:lnTo>
                      <a:pt x="34" y="60"/>
                    </a:lnTo>
                    <a:lnTo>
                      <a:pt x="80" y="16"/>
                    </a:lnTo>
                    <a:lnTo>
                      <a:pt x="72" y="8"/>
                    </a:lnTo>
                    <a:lnTo>
                      <a:pt x="34" y="46"/>
                    </a:lnTo>
                    <a:lnTo>
                      <a:pt x="18" y="28"/>
                    </a:lnTo>
                    <a:lnTo>
                      <a:pt x="9"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任意多边形 53"/>
              <p:cNvSpPr>
                <a:spLocks/>
              </p:cNvSpPr>
              <p:nvPr/>
            </p:nvSpPr>
            <p:spPr bwMode="auto">
              <a:xfrm>
                <a:off x="10789144" y="4738319"/>
                <a:ext cx="252496" cy="258367"/>
              </a:xfrm>
              <a:custGeom>
                <a:avLst/>
                <a:gdLst>
                  <a:gd name="T0" fmla="*/ 69 w 79"/>
                  <a:gd name="T1" fmla="*/ 22 h 81"/>
                  <a:gd name="T2" fmla="*/ 22 w 79"/>
                  <a:gd name="T3" fmla="*/ 14 h 81"/>
                  <a:gd name="T4" fmla="*/ 19 w 79"/>
                  <a:gd name="T5" fmla="*/ 3 h 81"/>
                  <a:gd name="T6" fmla="*/ 0 w 79"/>
                  <a:gd name="T7" fmla="*/ 5 h 81"/>
                  <a:gd name="T8" fmla="*/ 12 w 79"/>
                  <a:gd name="T9" fmla="*/ 12 h 81"/>
                  <a:gd name="T10" fmla="*/ 14 w 79"/>
                  <a:gd name="T11" fmla="*/ 54 h 81"/>
                  <a:gd name="T12" fmla="*/ 61 w 79"/>
                  <a:gd name="T13" fmla="*/ 59 h 81"/>
                  <a:gd name="T14" fmla="*/ 76 w 79"/>
                  <a:gd name="T15" fmla="*/ 20 h 81"/>
                  <a:gd name="T16" fmla="*/ 36 w 79"/>
                  <a:gd name="T17" fmla="*/ 32 h 81"/>
                  <a:gd name="T18" fmla="*/ 45 w 79"/>
                  <a:gd name="T19" fmla="*/ 39 h 81"/>
                  <a:gd name="T20" fmla="*/ 44 w 79"/>
                  <a:gd name="T21" fmla="*/ 44 h 81"/>
                  <a:gd name="T22" fmla="*/ 33 w 79"/>
                  <a:gd name="T23" fmla="*/ 47 h 81"/>
                  <a:gd name="T24" fmla="*/ 44 w 79"/>
                  <a:gd name="T25" fmla="*/ 44 h 81"/>
                  <a:gd name="T26" fmla="*/ 38 w 79"/>
                  <a:gd name="T27" fmla="*/ 23 h 81"/>
                  <a:gd name="T28" fmla="*/ 47 w 79"/>
                  <a:gd name="T29" fmla="*/ 29 h 81"/>
                  <a:gd name="T30" fmla="*/ 22 w 79"/>
                  <a:gd name="T31" fmla="*/ 19 h 81"/>
                  <a:gd name="T32" fmla="*/ 32 w 79"/>
                  <a:gd name="T33" fmla="*/ 27 h 81"/>
                  <a:gd name="T34" fmla="*/ 22 w 79"/>
                  <a:gd name="T35" fmla="*/ 19 h 81"/>
                  <a:gd name="T36" fmla="*/ 31 w 79"/>
                  <a:gd name="T37" fmla="*/ 32 h 81"/>
                  <a:gd name="T38" fmla="*/ 21 w 79"/>
                  <a:gd name="T39" fmla="*/ 35 h 81"/>
                  <a:gd name="T40" fmla="*/ 20 w 79"/>
                  <a:gd name="T41" fmla="*/ 40 h 81"/>
                  <a:gd name="T42" fmla="*/ 28 w 79"/>
                  <a:gd name="T43" fmla="*/ 46 h 81"/>
                  <a:gd name="T44" fmla="*/ 20 w 79"/>
                  <a:gd name="T45" fmla="*/ 40 h 81"/>
                  <a:gd name="T46" fmla="*/ 48 w 79"/>
                  <a:gd name="T47" fmla="*/ 50 h 81"/>
                  <a:gd name="T48" fmla="*/ 57 w 79"/>
                  <a:gd name="T49" fmla="*/ 47 h 81"/>
                  <a:gd name="T50" fmla="*/ 59 w 79"/>
                  <a:gd name="T51" fmla="*/ 42 h 81"/>
                  <a:gd name="T52" fmla="*/ 51 w 79"/>
                  <a:gd name="T53" fmla="*/ 35 h 81"/>
                  <a:gd name="T54" fmla="*/ 59 w 79"/>
                  <a:gd name="T55" fmla="*/ 42 h 81"/>
                  <a:gd name="T56" fmla="*/ 52 w 79"/>
                  <a:gd name="T57" fmla="*/ 30 h 81"/>
                  <a:gd name="T58" fmla="*/ 66 w 79"/>
                  <a:gd name="T59" fmla="*/ 28 h 81"/>
                  <a:gd name="T60" fmla="*/ 9 w 79"/>
                  <a:gd name="T61" fmla="*/ 66 h 81"/>
                  <a:gd name="T62" fmla="*/ 24 w 79"/>
                  <a:gd name="T63" fmla="*/ 69 h 81"/>
                  <a:gd name="T64" fmla="*/ 18 w 79"/>
                  <a:gd name="T65" fmla="*/ 60 h 81"/>
                  <a:gd name="T66" fmla="*/ 39 w 79"/>
                  <a:gd name="T67" fmla="*/ 72 h 81"/>
                  <a:gd name="T68" fmla="*/ 54 w 79"/>
                  <a:gd name="T69" fmla="*/ 75 h 81"/>
                  <a:gd name="T70" fmla="*/ 48 w 79"/>
                  <a:gd name="T71" fmla="*/ 6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9" h="81">
                    <a:moveTo>
                      <a:pt x="76" y="20"/>
                    </a:moveTo>
                    <a:cubicBezTo>
                      <a:pt x="73" y="19"/>
                      <a:pt x="70" y="20"/>
                      <a:pt x="69" y="22"/>
                    </a:cubicBezTo>
                    <a:cubicBezTo>
                      <a:pt x="68" y="23"/>
                      <a:pt x="68" y="23"/>
                      <a:pt x="68" y="23"/>
                    </a:cubicBezTo>
                    <a:cubicBezTo>
                      <a:pt x="22" y="14"/>
                      <a:pt x="22" y="14"/>
                      <a:pt x="22" y="14"/>
                    </a:cubicBezTo>
                    <a:cubicBezTo>
                      <a:pt x="23" y="9"/>
                      <a:pt x="23" y="9"/>
                      <a:pt x="23" y="9"/>
                    </a:cubicBezTo>
                    <a:cubicBezTo>
                      <a:pt x="23" y="6"/>
                      <a:pt x="21" y="4"/>
                      <a:pt x="19" y="3"/>
                    </a:cubicBezTo>
                    <a:cubicBezTo>
                      <a:pt x="6" y="1"/>
                      <a:pt x="6" y="1"/>
                      <a:pt x="6" y="1"/>
                    </a:cubicBezTo>
                    <a:cubicBezTo>
                      <a:pt x="3" y="0"/>
                      <a:pt x="1" y="2"/>
                      <a:pt x="0" y="5"/>
                    </a:cubicBezTo>
                    <a:cubicBezTo>
                      <a:pt x="0" y="8"/>
                      <a:pt x="1" y="10"/>
                      <a:pt x="4" y="11"/>
                    </a:cubicBezTo>
                    <a:cubicBezTo>
                      <a:pt x="12" y="12"/>
                      <a:pt x="12" y="12"/>
                      <a:pt x="12" y="12"/>
                    </a:cubicBezTo>
                    <a:cubicBezTo>
                      <a:pt x="10" y="49"/>
                      <a:pt x="10" y="49"/>
                      <a:pt x="10" y="49"/>
                    </a:cubicBezTo>
                    <a:cubicBezTo>
                      <a:pt x="10" y="51"/>
                      <a:pt x="11" y="53"/>
                      <a:pt x="14" y="54"/>
                    </a:cubicBezTo>
                    <a:cubicBezTo>
                      <a:pt x="56" y="62"/>
                      <a:pt x="56" y="62"/>
                      <a:pt x="56" y="62"/>
                    </a:cubicBezTo>
                    <a:cubicBezTo>
                      <a:pt x="58" y="63"/>
                      <a:pt x="60" y="62"/>
                      <a:pt x="61" y="59"/>
                    </a:cubicBezTo>
                    <a:cubicBezTo>
                      <a:pt x="78" y="27"/>
                      <a:pt x="78" y="27"/>
                      <a:pt x="78" y="27"/>
                    </a:cubicBezTo>
                    <a:cubicBezTo>
                      <a:pt x="79" y="24"/>
                      <a:pt x="78" y="21"/>
                      <a:pt x="76" y="20"/>
                    </a:cubicBezTo>
                    <a:close/>
                    <a:moveTo>
                      <a:pt x="35" y="37"/>
                    </a:moveTo>
                    <a:cubicBezTo>
                      <a:pt x="36" y="32"/>
                      <a:pt x="36" y="32"/>
                      <a:pt x="36" y="32"/>
                    </a:cubicBezTo>
                    <a:cubicBezTo>
                      <a:pt x="46" y="34"/>
                      <a:pt x="46" y="34"/>
                      <a:pt x="46" y="34"/>
                    </a:cubicBezTo>
                    <a:cubicBezTo>
                      <a:pt x="45" y="39"/>
                      <a:pt x="45" y="39"/>
                      <a:pt x="45" y="39"/>
                    </a:cubicBezTo>
                    <a:lnTo>
                      <a:pt x="35" y="37"/>
                    </a:lnTo>
                    <a:close/>
                    <a:moveTo>
                      <a:pt x="44" y="44"/>
                    </a:moveTo>
                    <a:cubicBezTo>
                      <a:pt x="43" y="49"/>
                      <a:pt x="43" y="49"/>
                      <a:pt x="43" y="49"/>
                    </a:cubicBezTo>
                    <a:cubicBezTo>
                      <a:pt x="33" y="47"/>
                      <a:pt x="33" y="47"/>
                      <a:pt x="33" y="47"/>
                    </a:cubicBezTo>
                    <a:cubicBezTo>
                      <a:pt x="34" y="42"/>
                      <a:pt x="34" y="42"/>
                      <a:pt x="34" y="42"/>
                    </a:cubicBezTo>
                    <a:lnTo>
                      <a:pt x="44" y="44"/>
                    </a:lnTo>
                    <a:close/>
                    <a:moveTo>
                      <a:pt x="37" y="28"/>
                    </a:moveTo>
                    <a:cubicBezTo>
                      <a:pt x="38" y="23"/>
                      <a:pt x="38" y="23"/>
                      <a:pt x="38" y="23"/>
                    </a:cubicBezTo>
                    <a:cubicBezTo>
                      <a:pt x="48" y="25"/>
                      <a:pt x="48" y="25"/>
                      <a:pt x="48" y="25"/>
                    </a:cubicBezTo>
                    <a:cubicBezTo>
                      <a:pt x="47" y="29"/>
                      <a:pt x="47" y="29"/>
                      <a:pt x="47" y="29"/>
                    </a:cubicBezTo>
                    <a:lnTo>
                      <a:pt x="37" y="28"/>
                    </a:lnTo>
                    <a:close/>
                    <a:moveTo>
                      <a:pt x="22" y="19"/>
                    </a:moveTo>
                    <a:cubicBezTo>
                      <a:pt x="33" y="22"/>
                      <a:pt x="33" y="22"/>
                      <a:pt x="33" y="22"/>
                    </a:cubicBezTo>
                    <a:cubicBezTo>
                      <a:pt x="32" y="27"/>
                      <a:pt x="32" y="27"/>
                      <a:pt x="32" y="27"/>
                    </a:cubicBezTo>
                    <a:cubicBezTo>
                      <a:pt x="21" y="25"/>
                      <a:pt x="21" y="25"/>
                      <a:pt x="21" y="25"/>
                    </a:cubicBezTo>
                    <a:lnTo>
                      <a:pt x="22" y="19"/>
                    </a:lnTo>
                    <a:close/>
                    <a:moveTo>
                      <a:pt x="21" y="30"/>
                    </a:moveTo>
                    <a:cubicBezTo>
                      <a:pt x="31" y="32"/>
                      <a:pt x="31" y="32"/>
                      <a:pt x="31" y="32"/>
                    </a:cubicBezTo>
                    <a:cubicBezTo>
                      <a:pt x="30" y="36"/>
                      <a:pt x="30" y="36"/>
                      <a:pt x="30" y="36"/>
                    </a:cubicBezTo>
                    <a:cubicBezTo>
                      <a:pt x="21" y="35"/>
                      <a:pt x="21" y="35"/>
                      <a:pt x="21" y="35"/>
                    </a:cubicBezTo>
                    <a:lnTo>
                      <a:pt x="21" y="30"/>
                    </a:lnTo>
                    <a:close/>
                    <a:moveTo>
                      <a:pt x="20" y="40"/>
                    </a:moveTo>
                    <a:cubicBezTo>
                      <a:pt x="29" y="41"/>
                      <a:pt x="29" y="41"/>
                      <a:pt x="29" y="41"/>
                    </a:cubicBezTo>
                    <a:cubicBezTo>
                      <a:pt x="28" y="46"/>
                      <a:pt x="28" y="46"/>
                      <a:pt x="28" y="46"/>
                    </a:cubicBezTo>
                    <a:cubicBezTo>
                      <a:pt x="20" y="45"/>
                      <a:pt x="20" y="45"/>
                      <a:pt x="20" y="45"/>
                    </a:cubicBezTo>
                    <a:lnTo>
                      <a:pt x="20" y="40"/>
                    </a:lnTo>
                    <a:close/>
                    <a:moveTo>
                      <a:pt x="54" y="52"/>
                    </a:moveTo>
                    <a:cubicBezTo>
                      <a:pt x="48" y="50"/>
                      <a:pt x="48" y="50"/>
                      <a:pt x="48" y="50"/>
                    </a:cubicBezTo>
                    <a:cubicBezTo>
                      <a:pt x="49" y="45"/>
                      <a:pt x="49" y="45"/>
                      <a:pt x="49" y="45"/>
                    </a:cubicBezTo>
                    <a:cubicBezTo>
                      <a:pt x="57" y="47"/>
                      <a:pt x="57" y="47"/>
                      <a:pt x="57" y="47"/>
                    </a:cubicBezTo>
                    <a:lnTo>
                      <a:pt x="54" y="52"/>
                    </a:lnTo>
                    <a:close/>
                    <a:moveTo>
                      <a:pt x="59" y="42"/>
                    </a:moveTo>
                    <a:cubicBezTo>
                      <a:pt x="50" y="40"/>
                      <a:pt x="50" y="40"/>
                      <a:pt x="50" y="40"/>
                    </a:cubicBezTo>
                    <a:cubicBezTo>
                      <a:pt x="51" y="35"/>
                      <a:pt x="51" y="35"/>
                      <a:pt x="51" y="35"/>
                    </a:cubicBezTo>
                    <a:cubicBezTo>
                      <a:pt x="61" y="37"/>
                      <a:pt x="61" y="37"/>
                      <a:pt x="61" y="37"/>
                    </a:cubicBezTo>
                    <a:lnTo>
                      <a:pt x="59" y="42"/>
                    </a:lnTo>
                    <a:close/>
                    <a:moveTo>
                      <a:pt x="64" y="33"/>
                    </a:moveTo>
                    <a:cubicBezTo>
                      <a:pt x="52" y="30"/>
                      <a:pt x="52" y="30"/>
                      <a:pt x="52" y="30"/>
                    </a:cubicBezTo>
                    <a:cubicBezTo>
                      <a:pt x="53" y="25"/>
                      <a:pt x="53" y="25"/>
                      <a:pt x="53" y="25"/>
                    </a:cubicBezTo>
                    <a:cubicBezTo>
                      <a:pt x="66" y="28"/>
                      <a:pt x="66" y="28"/>
                      <a:pt x="66" y="28"/>
                    </a:cubicBezTo>
                    <a:lnTo>
                      <a:pt x="64" y="33"/>
                    </a:lnTo>
                    <a:close/>
                    <a:moveTo>
                      <a:pt x="9" y="66"/>
                    </a:moveTo>
                    <a:cubicBezTo>
                      <a:pt x="8" y="70"/>
                      <a:pt x="11" y="74"/>
                      <a:pt x="15" y="75"/>
                    </a:cubicBezTo>
                    <a:cubicBezTo>
                      <a:pt x="19" y="76"/>
                      <a:pt x="23" y="73"/>
                      <a:pt x="24" y="69"/>
                    </a:cubicBezTo>
                    <a:cubicBezTo>
                      <a:pt x="24" y="69"/>
                      <a:pt x="24" y="69"/>
                      <a:pt x="24" y="69"/>
                    </a:cubicBezTo>
                    <a:cubicBezTo>
                      <a:pt x="25" y="65"/>
                      <a:pt x="22" y="61"/>
                      <a:pt x="18" y="60"/>
                    </a:cubicBezTo>
                    <a:cubicBezTo>
                      <a:pt x="14" y="59"/>
                      <a:pt x="10" y="62"/>
                      <a:pt x="9" y="66"/>
                    </a:cubicBezTo>
                    <a:close/>
                    <a:moveTo>
                      <a:pt x="39" y="72"/>
                    </a:moveTo>
                    <a:cubicBezTo>
                      <a:pt x="38" y="76"/>
                      <a:pt x="41" y="80"/>
                      <a:pt x="45" y="81"/>
                    </a:cubicBezTo>
                    <a:cubicBezTo>
                      <a:pt x="49" y="81"/>
                      <a:pt x="53" y="79"/>
                      <a:pt x="54" y="75"/>
                    </a:cubicBezTo>
                    <a:cubicBezTo>
                      <a:pt x="54" y="75"/>
                      <a:pt x="54" y="75"/>
                      <a:pt x="54" y="75"/>
                    </a:cubicBezTo>
                    <a:cubicBezTo>
                      <a:pt x="54" y="70"/>
                      <a:pt x="52" y="66"/>
                      <a:pt x="48" y="66"/>
                    </a:cubicBezTo>
                    <a:cubicBezTo>
                      <a:pt x="43" y="65"/>
                      <a:pt x="39" y="68"/>
                      <a:pt x="39"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任意多边形 54"/>
              <p:cNvSpPr>
                <a:spLocks/>
              </p:cNvSpPr>
              <p:nvPr/>
            </p:nvSpPr>
            <p:spPr bwMode="auto">
              <a:xfrm>
                <a:off x="10975090" y="4354682"/>
                <a:ext cx="150715" cy="152672"/>
              </a:xfrm>
              <a:custGeom>
                <a:avLst/>
                <a:gdLst>
                  <a:gd name="T0" fmla="*/ 24 w 47"/>
                  <a:gd name="T1" fmla="*/ 0 h 48"/>
                  <a:gd name="T2" fmla="*/ 0 w 47"/>
                  <a:gd name="T3" fmla="*/ 24 h 48"/>
                  <a:gd name="T4" fmla="*/ 24 w 47"/>
                  <a:gd name="T5" fmla="*/ 48 h 48"/>
                  <a:gd name="T6" fmla="*/ 47 w 47"/>
                  <a:gd name="T7" fmla="*/ 24 h 48"/>
                  <a:gd name="T8" fmla="*/ 24 w 47"/>
                  <a:gd name="T9" fmla="*/ 0 h 48"/>
                  <a:gd name="T10" fmla="*/ 6 w 47"/>
                  <a:gd name="T11" fmla="*/ 24 h 48"/>
                  <a:gd name="T12" fmla="*/ 24 w 47"/>
                  <a:gd name="T13" fmla="*/ 6 h 48"/>
                  <a:gd name="T14" fmla="*/ 24 w 47"/>
                  <a:gd name="T15" fmla="*/ 42 h 48"/>
                  <a:gd name="T16" fmla="*/ 6 w 47"/>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8">
                    <a:moveTo>
                      <a:pt x="24" y="0"/>
                    </a:moveTo>
                    <a:cubicBezTo>
                      <a:pt x="11" y="0"/>
                      <a:pt x="0" y="11"/>
                      <a:pt x="0" y="24"/>
                    </a:cubicBezTo>
                    <a:cubicBezTo>
                      <a:pt x="0" y="37"/>
                      <a:pt x="11" y="48"/>
                      <a:pt x="24" y="48"/>
                    </a:cubicBezTo>
                    <a:cubicBezTo>
                      <a:pt x="37" y="48"/>
                      <a:pt x="47" y="37"/>
                      <a:pt x="47" y="24"/>
                    </a:cubicBezTo>
                    <a:cubicBezTo>
                      <a:pt x="47" y="11"/>
                      <a:pt x="37" y="0"/>
                      <a:pt x="24" y="0"/>
                    </a:cubicBezTo>
                    <a:close/>
                    <a:moveTo>
                      <a:pt x="6" y="24"/>
                    </a:moveTo>
                    <a:cubicBezTo>
                      <a:pt x="6" y="14"/>
                      <a:pt x="14" y="6"/>
                      <a:pt x="24" y="6"/>
                    </a:cubicBezTo>
                    <a:cubicBezTo>
                      <a:pt x="24" y="42"/>
                      <a:pt x="24" y="42"/>
                      <a:pt x="24" y="42"/>
                    </a:cubicBezTo>
                    <a:cubicBezTo>
                      <a:pt x="14" y="42"/>
                      <a:pt x="6" y="34"/>
                      <a:pt x="6"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任意多边形 55"/>
              <p:cNvSpPr>
                <a:spLocks/>
              </p:cNvSpPr>
              <p:nvPr/>
            </p:nvSpPr>
            <p:spPr bwMode="auto">
              <a:xfrm>
                <a:off x="10642344" y="3839905"/>
                <a:ext cx="379722" cy="369934"/>
              </a:xfrm>
              <a:custGeom>
                <a:avLst/>
                <a:gdLst>
                  <a:gd name="T0" fmla="*/ 22 w 119"/>
                  <a:gd name="T1" fmla="*/ 19 h 116"/>
                  <a:gd name="T2" fmla="*/ 58 w 119"/>
                  <a:gd name="T3" fmla="*/ 33 h 116"/>
                  <a:gd name="T4" fmla="*/ 62 w 119"/>
                  <a:gd name="T5" fmla="*/ 12 h 116"/>
                  <a:gd name="T6" fmla="*/ 82 w 119"/>
                  <a:gd name="T7" fmla="*/ 3 h 116"/>
                  <a:gd name="T8" fmla="*/ 91 w 119"/>
                  <a:gd name="T9" fmla="*/ 23 h 116"/>
                  <a:gd name="T10" fmla="*/ 95 w 119"/>
                  <a:gd name="T11" fmla="*/ 49 h 116"/>
                  <a:gd name="T12" fmla="*/ 95 w 119"/>
                  <a:gd name="T13" fmla="*/ 50 h 116"/>
                  <a:gd name="T14" fmla="*/ 99 w 119"/>
                  <a:gd name="T15" fmla="*/ 41 h 116"/>
                  <a:gd name="T16" fmla="*/ 119 w 119"/>
                  <a:gd name="T17" fmla="*/ 49 h 116"/>
                  <a:gd name="T18" fmla="*/ 93 w 119"/>
                  <a:gd name="T19" fmla="*/ 116 h 116"/>
                  <a:gd name="T20" fmla="*/ 73 w 119"/>
                  <a:gd name="T21" fmla="*/ 109 h 116"/>
                  <a:gd name="T22" fmla="*/ 75 w 119"/>
                  <a:gd name="T23" fmla="*/ 103 h 116"/>
                  <a:gd name="T24" fmla="*/ 63 w 119"/>
                  <a:gd name="T25" fmla="*/ 103 h 116"/>
                  <a:gd name="T26" fmla="*/ 53 w 119"/>
                  <a:gd name="T27" fmla="*/ 106 h 116"/>
                  <a:gd name="T28" fmla="*/ 35 w 119"/>
                  <a:gd name="T29" fmla="*/ 102 h 116"/>
                  <a:gd name="T30" fmla="*/ 30 w 119"/>
                  <a:gd name="T31" fmla="*/ 100 h 116"/>
                  <a:gd name="T32" fmla="*/ 28 w 119"/>
                  <a:gd name="T33" fmla="*/ 99 h 116"/>
                  <a:gd name="T34" fmla="*/ 21 w 119"/>
                  <a:gd name="T35" fmla="*/ 83 h 116"/>
                  <a:gd name="T36" fmla="*/ 22 w 119"/>
                  <a:gd name="T37" fmla="*/ 80 h 116"/>
                  <a:gd name="T38" fmla="*/ 22 w 119"/>
                  <a:gd name="T39" fmla="*/ 70 h 116"/>
                  <a:gd name="T40" fmla="*/ 24 w 119"/>
                  <a:gd name="T41" fmla="*/ 67 h 116"/>
                  <a:gd name="T42" fmla="*/ 24 w 119"/>
                  <a:gd name="T43" fmla="*/ 57 h 116"/>
                  <a:gd name="T44" fmla="*/ 27 w 119"/>
                  <a:gd name="T45" fmla="*/ 52 h 116"/>
                  <a:gd name="T46" fmla="*/ 11 w 119"/>
                  <a:gd name="T47" fmla="*/ 46 h 116"/>
                  <a:gd name="T48" fmla="*/ 3 w 119"/>
                  <a:gd name="T49" fmla="*/ 28 h 116"/>
                  <a:gd name="T50" fmla="*/ 22 w 119"/>
                  <a:gd name="T51" fmla="*/ 19 h 116"/>
                  <a:gd name="T52" fmla="*/ 86 w 119"/>
                  <a:gd name="T53" fmla="*/ 106 h 116"/>
                  <a:gd name="T54" fmla="*/ 90 w 119"/>
                  <a:gd name="T55" fmla="*/ 104 h 116"/>
                  <a:gd name="T56" fmla="*/ 88 w 119"/>
                  <a:gd name="T57" fmla="*/ 99 h 116"/>
                  <a:gd name="T58" fmla="*/ 84 w 119"/>
                  <a:gd name="T59" fmla="*/ 101 h 116"/>
                  <a:gd name="T60" fmla="*/ 86 w 119"/>
                  <a:gd name="T61" fmla="*/ 106 h 116"/>
                  <a:gd name="T62" fmla="*/ 15 w 119"/>
                  <a:gd name="T63" fmla="*/ 40 h 116"/>
                  <a:gd name="T64" fmla="*/ 41 w 119"/>
                  <a:gd name="T65" fmla="*/ 50 h 116"/>
                  <a:gd name="T66" fmla="*/ 42 w 119"/>
                  <a:gd name="T67" fmla="*/ 50 h 116"/>
                  <a:gd name="T68" fmla="*/ 39 w 119"/>
                  <a:gd name="T69" fmla="*/ 57 h 116"/>
                  <a:gd name="T70" fmla="*/ 38 w 119"/>
                  <a:gd name="T71" fmla="*/ 57 h 116"/>
                  <a:gd name="T72" fmla="*/ 31 w 119"/>
                  <a:gd name="T73" fmla="*/ 60 h 116"/>
                  <a:gd name="T74" fmla="*/ 32 w 119"/>
                  <a:gd name="T75" fmla="*/ 66 h 116"/>
                  <a:gd name="T76" fmla="*/ 34 w 119"/>
                  <a:gd name="T77" fmla="*/ 68 h 116"/>
                  <a:gd name="T78" fmla="*/ 31 w 119"/>
                  <a:gd name="T79" fmla="*/ 70 h 116"/>
                  <a:gd name="T80" fmla="*/ 30 w 119"/>
                  <a:gd name="T81" fmla="*/ 73 h 116"/>
                  <a:gd name="T82" fmla="*/ 30 w 119"/>
                  <a:gd name="T83" fmla="*/ 78 h 116"/>
                  <a:gd name="T84" fmla="*/ 32 w 119"/>
                  <a:gd name="T85" fmla="*/ 81 h 116"/>
                  <a:gd name="T86" fmla="*/ 30 w 119"/>
                  <a:gd name="T87" fmla="*/ 83 h 116"/>
                  <a:gd name="T88" fmla="*/ 28 w 119"/>
                  <a:gd name="T89" fmla="*/ 85 h 116"/>
                  <a:gd name="T90" fmla="*/ 31 w 119"/>
                  <a:gd name="T91" fmla="*/ 93 h 116"/>
                  <a:gd name="T92" fmla="*/ 33 w 119"/>
                  <a:gd name="T93" fmla="*/ 93 h 116"/>
                  <a:gd name="T94" fmla="*/ 38 w 119"/>
                  <a:gd name="T95" fmla="*/ 95 h 116"/>
                  <a:gd name="T96" fmla="*/ 60 w 119"/>
                  <a:gd name="T97" fmla="*/ 96 h 116"/>
                  <a:gd name="T98" fmla="*/ 78 w 119"/>
                  <a:gd name="T99" fmla="*/ 95 h 116"/>
                  <a:gd name="T100" fmla="*/ 92 w 119"/>
                  <a:gd name="T101" fmla="*/ 59 h 116"/>
                  <a:gd name="T102" fmla="*/ 88 w 119"/>
                  <a:gd name="T103" fmla="*/ 55 h 116"/>
                  <a:gd name="T104" fmla="*/ 83 w 119"/>
                  <a:gd name="T105" fmla="*/ 20 h 116"/>
                  <a:gd name="T106" fmla="*/ 79 w 119"/>
                  <a:gd name="T107" fmla="*/ 12 h 116"/>
                  <a:gd name="T108" fmla="*/ 70 w 119"/>
                  <a:gd name="T109" fmla="*/ 15 h 116"/>
                  <a:gd name="T110" fmla="*/ 67 w 119"/>
                  <a:gd name="T111" fmla="*/ 37 h 116"/>
                  <a:gd name="T112" fmla="*/ 66 w 119"/>
                  <a:gd name="T113" fmla="*/ 44 h 116"/>
                  <a:gd name="T114" fmla="*/ 20 w 119"/>
                  <a:gd name="T115" fmla="*/ 26 h 116"/>
                  <a:gd name="T116" fmla="*/ 10 w 119"/>
                  <a:gd name="T117" fmla="*/ 31 h 116"/>
                  <a:gd name="T118" fmla="*/ 15 w 119"/>
                  <a:gd name="T119" fmla="*/ 4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9" h="116">
                    <a:moveTo>
                      <a:pt x="22" y="19"/>
                    </a:moveTo>
                    <a:cubicBezTo>
                      <a:pt x="58" y="33"/>
                      <a:pt x="58" y="33"/>
                      <a:pt x="58" y="33"/>
                    </a:cubicBezTo>
                    <a:cubicBezTo>
                      <a:pt x="59" y="24"/>
                      <a:pt x="59" y="21"/>
                      <a:pt x="62" y="12"/>
                    </a:cubicBezTo>
                    <a:cubicBezTo>
                      <a:pt x="65" y="4"/>
                      <a:pt x="74" y="0"/>
                      <a:pt x="82" y="3"/>
                    </a:cubicBezTo>
                    <a:cubicBezTo>
                      <a:pt x="90" y="6"/>
                      <a:pt x="94" y="15"/>
                      <a:pt x="91" y="23"/>
                    </a:cubicBezTo>
                    <a:cubicBezTo>
                      <a:pt x="87" y="34"/>
                      <a:pt x="89" y="41"/>
                      <a:pt x="95" y="49"/>
                    </a:cubicBezTo>
                    <a:cubicBezTo>
                      <a:pt x="95" y="50"/>
                      <a:pt x="95" y="50"/>
                      <a:pt x="95" y="50"/>
                    </a:cubicBezTo>
                    <a:cubicBezTo>
                      <a:pt x="99" y="41"/>
                      <a:pt x="99" y="41"/>
                      <a:pt x="99" y="41"/>
                    </a:cubicBezTo>
                    <a:cubicBezTo>
                      <a:pt x="119" y="49"/>
                      <a:pt x="119" y="49"/>
                      <a:pt x="119" y="49"/>
                    </a:cubicBezTo>
                    <a:cubicBezTo>
                      <a:pt x="93" y="116"/>
                      <a:pt x="93" y="116"/>
                      <a:pt x="93" y="116"/>
                    </a:cubicBezTo>
                    <a:cubicBezTo>
                      <a:pt x="73" y="109"/>
                      <a:pt x="73" y="109"/>
                      <a:pt x="73" y="109"/>
                    </a:cubicBezTo>
                    <a:cubicBezTo>
                      <a:pt x="75" y="103"/>
                      <a:pt x="75" y="103"/>
                      <a:pt x="75" y="103"/>
                    </a:cubicBezTo>
                    <a:cubicBezTo>
                      <a:pt x="68" y="101"/>
                      <a:pt x="66" y="102"/>
                      <a:pt x="63" y="103"/>
                    </a:cubicBezTo>
                    <a:cubicBezTo>
                      <a:pt x="60" y="104"/>
                      <a:pt x="57" y="106"/>
                      <a:pt x="53" y="106"/>
                    </a:cubicBezTo>
                    <a:cubicBezTo>
                      <a:pt x="48" y="106"/>
                      <a:pt x="42" y="105"/>
                      <a:pt x="35" y="102"/>
                    </a:cubicBezTo>
                    <a:cubicBezTo>
                      <a:pt x="30" y="100"/>
                      <a:pt x="30" y="100"/>
                      <a:pt x="30" y="100"/>
                    </a:cubicBezTo>
                    <a:cubicBezTo>
                      <a:pt x="28" y="99"/>
                      <a:pt x="28" y="99"/>
                      <a:pt x="28" y="99"/>
                    </a:cubicBezTo>
                    <a:cubicBezTo>
                      <a:pt x="21" y="97"/>
                      <a:pt x="18" y="89"/>
                      <a:pt x="21" y="83"/>
                    </a:cubicBezTo>
                    <a:cubicBezTo>
                      <a:pt x="21" y="82"/>
                      <a:pt x="22" y="81"/>
                      <a:pt x="22" y="80"/>
                    </a:cubicBezTo>
                    <a:cubicBezTo>
                      <a:pt x="21" y="77"/>
                      <a:pt x="21" y="73"/>
                      <a:pt x="22" y="70"/>
                    </a:cubicBezTo>
                    <a:cubicBezTo>
                      <a:pt x="23" y="69"/>
                      <a:pt x="23" y="68"/>
                      <a:pt x="24" y="67"/>
                    </a:cubicBezTo>
                    <a:cubicBezTo>
                      <a:pt x="23" y="64"/>
                      <a:pt x="23" y="60"/>
                      <a:pt x="24" y="57"/>
                    </a:cubicBezTo>
                    <a:cubicBezTo>
                      <a:pt x="25" y="55"/>
                      <a:pt x="26" y="54"/>
                      <a:pt x="27" y="52"/>
                    </a:cubicBezTo>
                    <a:cubicBezTo>
                      <a:pt x="11" y="46"/>
                      <a:pt x="11" y="46"/>
                      <a:pt x="11" y="46"/>
                    </a:cubicBezTo>
                    <a:cubicBezTo>
                      <a:pt x="4" y="44"/>
                      <a:pt x="0" y="35"/>
                      <a:pt x="3" y="28"/>
                    </a:cubicBezTo>
                    <a:cubicBezTo>
                      <a:pt x="6" y="20"/>
                      <a:pt x="14" y="16"/>
                      <a:pt x="22" y="19"/>
                    </a:cubicBezTo>
                    <a:close/>
                    <a:moveTo>
                      <a:pt x="86" y="106"/>
                    </a:moveTo>
                    <a:cubicBezTo>
                      <a:pt x="88" y="106"/>
                      <a:pt x="90" y="106"/>
                      <a:pt x="90" y="104"/>
                    </a:cubicBezTo>
                    <a:cubicBezTo>
                      <a:pt x="91" y="102"/>
                      <a:pt x="90" y="100"/>
                      <a:pt x="88" y="99"/>
                    </a:cubicBezTo>
                    <a:cubicBezTo>
                      <a:pt x="86" y="98"/>
                      <a:pt x="84" y="99"/>
                      <a:pt x="84" y="101"/>
                    </a:cubicBezTo>
                    <a:cubicBezTo>
                      <a:pt x="83" y="103"/>
                      <a:pt x="84" y="105"/>
                      <a:pt x="86" y="106"/>
                    </a:cubicBezTo>
                    <a:close/>
                    <a:moveTo>
                      <a:pt x="15" y="40"/>
                    </a:moveTo>
                    <a:cubicBezTo>
                      <a:pt x="41" y="50"/>
                      <a:pt x="41" y="50"/>
                      <a:pt x="41" y="50"/>
                    </a:cubicBezTo>
                    <a:cubicBezTo>
                      <a:pt x="42" y="50"/>
                      <a:pt x="42" y="50"/>
                      <a:pt x="42" y="50"/>
                    </a:cubicBezTo>
                    <a:cubicBezTo>
                      <a:pt x="39" y="57"/>
                      <a:pt x="39" y="57"/>
                      <a:pt x="39" y="57"/>
                    </a:cubicBezTo>
                    <a:cubicBezTo>
                      <a:pt x="38" y="57"/>
                      <a:pt x="38" y="57"/>
                      <a:pt x="38" y="57"/>
                    </a:cubicBezTo>
                    <a:cubicBezTo>
                      <a:pt x="36" y="56"/>
                      <a:pt x="32" y="57"/>
                      <a:pt x="31" y="60"/>
                    </a:cubicBezTo>
                    <a:cubicBezTo>
                      <a:pt x="31" y="62"/>
                      <a:pt x="31" y="64"/>
                      <a:pt x="32" y="66"/>
                    </a:cubicBezTo>
                    <a:cubicBezTo>
                      <a:pt x="34" y="68"/>
                      <a:pt x="34" y="68"/>
                      <a:pt x="34" y="68"/>
                    </a:cubicBezTo>
                    <a:cubicBezTo>
                      <a:pt x="31" y="70"/>
                      <a:pt x="31" y="70"/>
                      <a:pt x="31" y="70"/>
                    </a:cubicBezTo>
                    <a:cubicBezTo>
                      <a:pt x="31" y="71"/>
                      <a:pt x="30" y="72"/>
                      <a:pt x="30" y="73"/>
                    </a:cubicBezTo>
                    <a:cubicBezTo>
                      <a:pt x="29" y="75"/>
                      <a:pt x="29" y="77"/>
                      <a:pt x="30" y="78"/>
                    </a:cubicBezTo>
                    <a:cubicBezTo>
                      <a:pt x="32" y="81"/>
                      <a:pt x="32" y="81"/>
                      <a:pt x="32" y="81"/>
                    </a:cubicBezTo>
                    <a:cubicBezTo>
                      <a:pt x="30" y="83"/>
                      <a:pt x="30" y="83"/>
                      <a:pt x="30" y="83"/>
                    </a:cubicBezTo>
                    <a:cubicBezTo>
                      <a:pt x="29" y="84"/>
                      <a:pt x="28" y="85"/>
                      <a:pt x="28" y="85"/>
                    </a:cubicBezTo>
                    <a:cubicBezTo>
                      <a:pt x="27" y="88"/>
                      <a:pt x="28" y="92"/>
                      <a:pt x="31" y="93"/>
                    </a:cubicBezTo>
                    <a:cubicBezTo>
                      <a:pt x="33" y="93"/>
                      <a:pt x="33" y="93"/>
                      <a:pt x="33" y="93"/>
                    </a:cubicBezTo>
                    <a:cubicBezTo>
                      <a:pt x="38" y="95"/>
                      <a:pt x="38" y="95"/>
                      <a:pt x="38" y="95"/>
                    </a:cubicBezTo>
                    <a:cubicBezTo>
                      <a:pt x="51" y="100"/>
                      <a:pt x="56" y="97"/>
                      <a:pt x="60" y="96"/>
                    </a:cubicBezTo>
                    <a:cubicBezTo>
                      <a:pt x="64" y="94"/>
                      <a:pt x="68" y="92"/>
                      <a:pt x="78" y="95"/>
                    </a:cubicBezTo>
                    <a:cubicBezTo>
                      <a:pt x="92" y="59"/>
                      <a:pt x="92" y="59"/>
                      <a:pt x="92" y="59"/>
                    </a:cubicBezTo>
                    <a:cubicBezTo>
                      <a:pt x="90" y="58"/>
                      <a:pt x="89" y="56"/>
                      <a:pt x="88" y="55"/>
                    </a:cubicBezTo>
                    <a:cubicBezTo>
                      <a:pt x="81" y="43"/>
                      <a:pt x="78" y="34"/>
                      <a:pt x="83" y="20"/>
                    </a:cubicBezTo>
                    <a:cubicBezTo>
                      <a:pt x="85" y="17"/>
                      <a:pt x="83" y="13"/>
                      <a:pt x="79" y="12"/>
                    </a:cubicBezTo>
                    <a:cubicBezTo>
                      <a:pt x="76" y="10"/>
                      <a:pt x="72" y="12"/>
                      <a:pt x="70" y="15"/>
                    </a:cubicBezTo>
                    <a:cubicBezTo>
                      <a:pt x="67" y="24"/>
                      <a:pt x="67" y="27"/>
                      <a:pt x="67" y="37"/>
                    </a:cubicBezTo>
                    <a:cubicBezTo>
                      <a:pt x="67" y="39"/>
                      <a:pt x="66" y="42"/>
                      <a:pt x="66" y="44"/>
                    </a:cubicBezTo>
                    <a:cubicBezTo>
                      <a:pt x="20" y="26"/>
                      <a:pt x="20" y="26"/>
                      <a:pt x="20" y="26"/>
                    </a:cubicBezTo>
                    <a:cubicBezTo>
                      <a:pt x="16" y="25"/>
                      <a:pt x="12" y="27"/>
                      <a:pt x="10" y="31"/>
                    </a:cubicBezTo>
                    <a:cubicBezTo>
                      <a:pt x="9" y="34"/>
                      <a:pt x="11" y="38"/>
                      <a:pt x="15"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任意多边形 56"/>
              <p:cNvSpPr>
                <a:spLocks/>
              </p:cNvSpPr>
              <p:nvPr/>
            </p:nvSpPr>
            <p:spPr bwMode="auto">
              <a:xfrm>
                <a:off x="10495545" y="4229413"/>
                <a:ext cx="459973" cy="403210"/>
              </a:xfrm>
              <a:custGeom>
                <a:avLst/>
                <a:gdLst>
                  <a:gd name="T0" fmla="*/ 144 w 144"/>
                  <a:gd name="T1" fmla="*/ 41 h 126"/>
                  <a:gd name="T2" fmla="*/ 102 w 144"/>
                  <a:gd name="T3" fmla="*/ 0 h 126"/>
                  <a:gd name="T4" fmla="*/ 72 w 144"/>
                  <a:gd name="T5" fmla="*/ 14 h 126"/>
                  <a:gd name="T6" fmla="*/ 41 w 144"/>
                  <a:gd name="T7" fmla="*/ 0 h 126"/>
                  <a:gd name="T8" fmla="*/ 0 w 144"/>
                  <a:gd name="T9" fmla="*/ 41 h 126"/>
                  <a:gd name="T10" fmla="*/ 13 w 144"/>
                  <a:gd name="T11" fmla="*/ 72 h 126"/>
                  <a:gd name="T12" fmla="*/ 13 w 144"/>
                  <a:gd name="T13" fmla="*/ 72 h 126"/>
                  <a:gd name="T14" fmla="*/ 58 w 144"/>
                  <a:gd name="T15" fmla="*/ 117 h 126"/>
                  <a:gd name="T16" fmla="*/ 72 w 144"/>
                  <a:gd name="T17" fmla="*/ 126 h 126"/>
                  <a:gd name="T18" fmla="*/ 85 w 144"/>
                  <a:gd name="T19" fmla="*/ 117 h 126"/>
                  <a:gd name="T20" fmla="*/ 130 w 144"/>
                  <a:gd name="T21" fmla="*/ 72 h 126"/>
                  <a:gd name="T22" fmla="*/ 130 w 144"/>
                  <a:gd name="T23" fmla="*/ 72 h 126"/>
                  <a:gd name="T24" fmla="*/ 144 w 144"/>
                  <a:gd name="T25" fmla="*/ 41 h 126"/>
                  <a:gd name="T26" fmla="*/ 118 w 144"/>
                  <a:gd name="T27" fmla="*/ 59 h 126"/>
                  <a:gd name="T28" fmla="*/ 73 w 144"/>
                  <a:gd name="T29" fmla="*/ 104 h 126"/>
                  <a:gd name="T30" fmla="*/ 72 w 144"/>
                  <a:gd name="T31" fmla="*/ 105 h 126"/>
                  <a:gd name="T32" fmla="*/ 71 w 144"/>
                  <a:gd name="T33" fmla="*/ 104 h 126"/>
                  <a:gd name="T34" fmla="*/ 25 w 144"/>
                  <a:gd name="T35" fmla="*/ 59 h 126"/>
                  <a:gd name="T36" fmla="*/ 18 w 144"/>
                  <a:gd name="T37" fmla="*/ 41 h 126"/>
                  <a:gd name="T38" fmla="*/ 41 w 144"/>
                  <a:gd name="T39" fmla="*/ 18 h 126"/>
                  <a:gd name="T40" fmla="*/ 58 w 144"/>
                  <a:gd name="T41" fmla="*/ 26 h 126"/>
                  <a:gd name="T42" fmla="*/ 72 w 144"/>
                  <a:gd name="T43" fmla="*/ 40 h 126"/>
                  <a:gd name="T44" fmla="*/ 85 w 144"/>
                  <a:gd name="T45" fmla="*/ 26 h 126"/>
                  <a:gd name="T46" fmla="*/ 102 w 144"/>
                  <a:gd name="T47" fmla="*/ 18 h 126"/>
                  <a:gd name="T48" fmla="*/ 126 w 144"/>
                  <a:gd name="T49" fmla="*/ 41 h 126"/>
                  <a:gd name="T50" fmla="*/ 118 w 144"/>
                  <a:gd name="T51" fmla="*/ 59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26">
                    <a:moveTo>
                      <a:pt x="144" y="41"/>
                    </a:moveTo>
                    <a:cubicBezTo>
                      <a:pt x="144" y="19"/>
                      <a:pt x="125" y="0"/>
                      <a:pt x="102" y="0"/>
                    </a:cubicBezTo>
                    <a:cubicBezTo>
                      <a:pt x="90" y="0"/>
                      <a:pt x="79" y="5"/>
                      <a:pt x="72" y="14"/>
                    </a:cubicBezTo>
                    <a:cubicBezTo>
                      <a:pt x="64" y="5"/>
                      <a:pt x="53" y="0"/>
                      <a:pt x="41" y="0"/>
                    </a:cubicBezTo>
                    <a:cubicBezTo>
                      <a:pt x="18" y="0"/>
                      <a:pt x="0" y="19"/>
                      <a:pt x="0" y="41"/>
                    </a:cubicBezTo>
                    <a:cubicBezTo>
                      <a:pt x="0" y="54"/>
                      <a:pt x="5" y="65"/>
                      <a:pt x="13" y="72"/>
                    </a:cubicBezTo>
                    <a:cubicBezTo>
                      <a:pt x="13" y="72"/>
                      <a:pt x="13" y="72"/>
                      <a:pt x="13" y="72"/>
                    </a:cubicBezTo>
                    <a:cubicBezTo>
                      <a:pt x="58" y="117"/>
                      <a:pt x="58" y="117"/>
                      <a:pt x="58" y="117"/>
                    </a:cubicBezTo>
                    <a:cubicBezTo>
                      <a:pt x="63" y="122"/>
                      <a:pt x="67" y="126"/>
                      <a:pt x="72" y="126"/>
                    </a:cubicBezTo>
                    <a:cubicBezTo>
                      <a:pt x="76" y="126"/>
                      <a:pt x="81" y="122"/>
                      <a:pt x="85" y="117"/>
                    </a:cubicBezTo>
                    <a:cubicBezTo>
                      <a:pt x="130" y="72"/>
                      <a:pt x="130" y="72"/>
                      <a:pt x="130" y="72"/>
                    </a:cubicBezTo>
                    <a:cubicBezTo>
                      <a:pt x="130" y="72"/>
                      <a:pt x="130" y="72"/>
                      <a:pt x="130" y="72"/>
                    </a:cubicBezTo>
                    <a:cubicBezTo>
                      <a:pt x="139" y="65"/>
                      <a:pt x="144" y="54"/>
                      <a:pt x="144" y="41"/>
                    </a:cubicBezTo>
                    <a:close/>
                    <a:moveTo>
                      <a:pt x="118" y="59"/>
                    </a:moveTo>
                    <a:cubicBezTo>
                      <a:pt x="73" y="104"/>
                      <a:pt x="73" y="104"/>
                      <a:pt x="73" y="104"/>
                    </a:cubicBezTo>
                    <a:cubicBezTo>
                      <a:pt x="72" y="105"/>
                      <a:pt x="72" y="105"/>
                      <a:pt x="72" y="105"/>
                    </a:cubicBezTo>
                    <a:cubicBezTo>
                      <a:pt x="72" y="105"/>
                      <a:pt x="71" y="105"/>
                      <a:pt x="71" y="104"/>
                    </a:cubicBezTo>
                    <a:cubicBezTo>
                      <a:pt x="25" y="59"/>
                      <a:pt x="25" y="59"/>
                      <a:pt x="25" y="59"/>
                    </a:cubicBezTo>
                    <a:cubicBezTo>
                      <a:pt x="20" y="54"/>
                      <a:pt x="18" y="48"/>
                      <a:pt x="18" y="41"/>
                    </a:cubicBezTo>
                    <a:cubicBezTo>
                      <a:pt x="18" y="29"/>
                      <a:pt x="28" y="18"/>
                      <a:pt x="41" y="18"/>
                    </a:cubicBezTo>
                    <a:cubicBezTo>
                      <a:pt x="48" y="18"/>
                      <a:pt x="54" y="21"/>
                      <a:pt x="58" y="26"/>
                    </a:cubicBezTo>
                    <a:cubicBezTo>
                      <a:pt x="72" y="40"/>
                      <a:pt x="72" y="40"/>
                      <a:pt x="72" y="40"/>
                    </a:cubicBezTo>
                    <a:cubicBezTo>
                      <a:pt x="85" y="26"/>
                      <a:pt x="85" y="26"/>
                      <a:pt x="85" y="26"/>
                    </a:cubicBezTo>
                    <a:cubicBezTo>
                      <a:pt x="90" y="21"/>
                      <a:pt x="96" y="18"/>
                      <a:pt x="102" y="18"/>
                    </a:cubicBezTo>
                    <a:cubicBezTo>
                      <a:pt x="115" y="18"/>
                      <a:pt x="126" y="29"/>
                      <a:pt x="126" y="41"/>
                    </a:cubicBezTo>
                    <a:cubicBezTo>
                      <a:pt x="126" y="48"/>
                      <a:pt x="123" y="54"/>
                      <a:pt x="11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任意多边形 57"/>
              <p:cNvSpPr>
                <a:spLocks/>
              </p:cNvSpPr>
              <p:nvPr/>
            </p:nvSpPr>
            <p:spPr bwMode="auto">
              <a:xfrm>
                <a:off x="10558179" y="4663940"/>
                <a:ext cx="195733" cy="195733"/>
              </a:xfrm>
              <a:custGeom>
                <a:avLst/>
                <a:gdLst>
                  <a:gd name="T0" fmla="*/ 31 w 61"/>
                  <a:gd name="T1" fmla="*/ 0 h 61"/>
                  <a:gd name="T2" fmla="*/ 0 w 61"/>
                  <a:gd name="T3" fmla="*/ 30 h 61"/>
                  <a:gd name="T4" fmla="*/ 31 w 61"/>
                  <a:gd name="T5" fmla="*/ 61 h 61"/>
                  <a:gd name="T6" fmla="*/ 61 w 61"/>
                  <a:gd name="T7" fmla="*/ 30 h 61"/>
                  <a:gd name="T8" fmla="*/ 31 w 61"/>
                  <a:gd name="T9" fmla="*/ 0 h 61"/>
                  <a:gd name="T10" fmla="*/ 31 w 61"/>
                  <a:gd name="T11" fmla="*/ 55 h 61"/>
                  <a:gd name="T12" fmla="*/ 6 w 61"/>
                  <a:gd name="T13" fmla="*/ 30 h 61"/>
                  <a:gd name="T14" fmla="*/ 31 w 61"/>
                  <a:gd name="T15" fmla="*/ 6 h 61"/>
                  <a:gd name="T16" fmla="*/ 55 w 61"/>
                  <a:gd name="T17" fmla="*/ 30 h 61"/>
                  <a:gd name="T18" fmla="*/ 31 w 61"/>
                  <a:gd name="T19" fmla="*/ 55 h 61"/>
                  <a:gd name="T20" fmla="*/ 27 w 61"/>
                  <a:gd name="T21" fmla="*/ 15 h 61"/>
                  <a:gd name="T22" fmla="*/ 34 w 61"/>
                  <a:gd name="T23" fmla="*/ 15 h 61"/>
                  <a:gd name="T24" fmla="*/ 34 w 61"/>
                  <a:gd name="T25" fmla="*/ 23 h 61"/>
                  <a:gd name="T26" fmla="*/ 27 w 61"/>
                  <a:gd name="T27" fmla="*/ 23 h 61"/>
                  <a:gd name="T28" fmla="*/ 27 w 61"/>
                  <a:gd name="T29" fmla="*/ 15 h 61"/>
                  <a:gd name="T30" fmla="*/ 38 w 61"/>
                  <a:gd name="T31" fmla="*/ 46 h 61"/>
                  <a:gd name="T32" fmla="*/ 23 w 61"/>
                  <a:gd name="T33" fmla="*/ 46 h 61"/>
                  <a:gd name="T34" fmla="*/ 23 w 61"/>
                  <a:gd name="T35" fmla="*/ 42 h 61"/>
                  <a:gd name="T36" fmla="*/ 27 w 61"/>
                  <a:gd name="T37" fmla="*/ 42 h 61"/>
                  <a:gd name="T38" fmla="*/ 27 w 61"/>
                  <a:gd name="T39" fmla="*/ 30 h 61"/>
                  <a:gd name="T40" fmla="*/ 23 w 61"/>
                  <a:gd name="T41" fmla="*/ 30 h 61"/>
                  <a:gd name="T42" fmla="*/ 23 w 61"/>
                  <a:gd name="T43" fmla="*/ 27 h 61"/>
                  <a:gd name="T44" fmla="*/ 34 w 61"/>
                  <a:gd name="T45" fmla="*/ 27 h 61"/>
                  <a:gd name="T46" fmla="*/ 34 w 61"/>
                  <a:gd name="T47" fmla="*/ 42 h 61"/>
                  <a:gd name="T48" fmla="*/ 38 w 61"/>
                  <a:gd name="T49" fmla="*/ 42 h 61"/>
                  <a:gd name="T50" fmla="*/ 38 w 61"/>
                  <a:gd name="T5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1" h="61">
                    <a:moveTo>
                      <a:pt x="31" y="0"/>
                    </a:moveTo>
                    <a:cubicBezTo>
                      <a:pt x="14" y="0"/>
                      <a:pt x="0" y="14"/>
                      <a:pt x="0" y="30"/>
                    </a:cubicBezTo>
                    <a:cubicBezTo>
                      <a:pt x="0" y="47"/>
                      <a:pt x="14" y="61"/>
                      <a:pt x="31" y="61"/>
                    </a:cubicBezTo>
                    <a:cubicBezTo>
                      <a:pt x="47" y="61"/>
                      <a:pt x="61" y="47"/>
                      <a:pt x="61" y="30"/>
                    </a:cubicBezTo>
                    <a:cubicBezTo>
                      <a:pt x="61" y="14"/>
                      <a:pt x="47" y="0"/>
                      <a:pt x="31" y="0"/>
                    </a:cubicBezTo>
                    <a:close/>
                    <a:moveTo>
                      <a:pt x="31" y="55"/>
                    </a:moveTo>
                    <a:cubicBezTo>
                      <a:pt x="17" y="55"/>
                      <a:pt x="6" y="44"/>
                      <a:pt x="6" y="30"/>
                    </a:cubicBezTo>
                    <a:cubicBezTo>
                      <a:pt x="6" y="17"/>
                      <a:pt x="17" y="6"/>
                      <a:pt x="31" y="6"/>
                    </a:cubicBezTo>
                    <a:cubicBezTo>
                      <a:pt x="44" y="6"/>
                      <a:pt x="55" y="17"/>
                      <a:pt x="55" y="30"/>
                    </a:cubicBezTo>
                    <a:cubicBezTo>
                      <a:pt x="55" y="44"/>
                      <a:pt x="44" y="55"/>
                      <a:pt x="31" y="55"/>
                    </a:cubicBezTo>
                    <a:close/>
                    <a:moveTo>
                      <a:pt x="27" y="15"/>
                    </a:moveTo>
                    <a:cubicBezTo>
                      <a:pt x="34" y="15"/>
                      <a:pt x="34" y="15"/>
                      <a:pt x="34" y="15"/>
                    </a:cubicBezTo>
                    <a:cubicBezTo>
                      <a:pt x="34" y="23"/>
                      <a:pt x="34" y="23"/>
                      <a:pt x="34" y="23"/>
                    </a:cubicBezTo>
                    <a:cubicBezTo>
                      <a:pt x="27" y="23"/>
                      <a:pt x="27" y="23"/>
                      <a:pt x="27" y="23"/>
                    </a:cubicBezTo>
                    <a:lnTo>
                      <a:pt x="27" y="15"/>
                    </a:lnTo>
                    <a:close/>
                    <a:moveTo>
                      <a:pt x="38" y="46"/>
                    </a:moveTo>
                    <a:cubicBezTo>
                      <a:pt x="23" y="46"/>
                      <a:pt x="23" y="46"/>
                      <a:pt x="23" y="46"/>
                    </a:cubicBezTo>
                    <a:cubicBezTo>
                      <a:pt x="23" y="42"/>
                      <a:pt x="23" y="42"/>
                      <a:pt x="23" y="42"/>
                    </a:cubicBezTo>
                    <a:cubicBezTo>
                      <a:pt x="27" y="42"/>
                      <a:pt x="27" y="42"/>
                      <a:pt x="27" y="42"/>
                    </a:cubicBezTo>
                    <a:cubicBezTo>
                      <a:pt x="27" y="30"/>
                      <a:pt x="27" y="30"/>
                      <a:pt x="27" y="30"/>
                    </a:cubicBezTo>
                    <a:cubicBezTo>
                      <a:pt x="23" y="30"/>
                      <a:pt x="23" y="30"/>
                      <a:pt x="23" y="30"/>
                    </a:cubicBezTo>
                    <a:cubicBezTo>
                      <a:pt x="23" y="27"/>
                      <a:pt x="23" y="27"/>
                      <a:pt x="23" y="27"/>
                    </a:cubicBezTo>
                    <a:cubicBezTo>
                      <a:pt x="34" y="27"/>
                      <a:pt x="34" y="27"/>
                      <a:pt x="34" y="27"/>
                    </a:cubicBezTo>
                    <a:cubicBezTo>
                      <a:pt x="34" y="42"/>
                      <a:pt x="34" y="42"/>
                      <a:pt x="34" y="42"/>
                    </a:cubicBezTo>
                    <a:cubicBezTo>
                      <a:pt x="38" y="42"/>
                      <a:pt x="38" y="42"/>
                      <a:pt x="38" y="42"/>
                    </a:cubicBezTo>
                    <a:lnTo>
                      <a:pt x="3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任意多边形 58"/>
              <p:cNvSpPr>
                <a:spLocks/>
              </p:cNvSpPr>
              <p:nvPr/>
            </p:nvSpPr>
            <p:spPr bwMode="auto">
              <a:xfrm>
                <a:off x="10607112" y="4990815"/>
                <a:ext cx="299472" cy="301429"/>
              </a:xfrm>
              <a:custGeom>
                <a:avLst/>
                <a:gdLst>
                  <a:gd name="T0" fmla="*/ 85 w 94"/>
                  <a:gd name="T1" fmla="*/ 20 h 94"/>
                  <a:gd name="T2" fmla="*/ 37 w 94"/>
                  <a:gd name="T3" fmla="*/ 2 h 94"/>
                  <a:gd name="T4" fmla="*/ 20 w 94"/>
                  <a:gd name="T5" fmla="*/ 10 h 94"/>
                  <a:gd name="T6" fmla="*/ 2 w 94"/>
                  <a:gd name="T7" fmla="*/ 57 h 94"/>
                  <a:gd name="T8" fmla="*/ 10 w 94"/>
                  <a:gd name="T9" fmla="*/ 74 h 94"/>
                  <a:gd name="T10" fmla="*/ 57 w 94"/>
                  <a:gd name="T11" fmla="*/ 92 h 94"/>
                  <a:gd name="T12" fmla="*/ 74 w 94"/>
                  <a:gd name="T13" fmla="*/ 84 h 94"/>
                  <a:gd name="T14" fmla="*/ 92 w 94"/>
                  <a:gd name="T15" fmla="*/ 37 h 94"/>
                  <a:gd name="T16" fmla="*/ 85 w 94"/>
                  <a:gd name="T17" fmla="*/ 20 h 94"/>
                  <a:gd name="T18" fmla="*/ 36 w 94"/>
                  <a:gd name="T19" fmla="*/ 38 h 94"/>
                  <a:gd name="T20" fmla="*/ 62 w 94"/>
                  <a:gd name="T21" fmla="*/ 47 h 94"/>
                  <a:gd name="T22" fmla="*/ 61 w 94"/>
                  <a:gd name="T23" fmla="*/ 52 h 94"/>
                  <a:gd name="T24" fmla="*/ 42 w 94"/>
                  <a:gd name="T25" fmla="*/ 61 h 94"/>
                  <a:gd name="T26" fmla="*/ 33 w 94"/>
                  <a:gd name="T27" fmla="*/ 42 h 94"/>
                  <a:gd name="T28" fmla="*/ 36 w 94"/>
                  <a:gd name="T29" fmla="*/ 38 h 94"/>
                  <a:gd name="T30" fmla="*/ 76 w 94"/>
                  <a:gd name="T31" fmla="*/ 53 h 94"/>
                  <a:gd name="T32" fmla="*/ 69 w 94"/>
                  <a:gd name="T33" fmla="*/ 71 h 94"/>
                  <a:gd name="T34" fmla="*/ 66 w 94"/>
                  <a:gd name="T35" fmla="*/ 80 h 94"/>
                  <a:gd name="T36" fmla="*/ 59 w 94"/>
                  <a:gd name="T37" fmla="*/ 82 h 94"/>
                  <a:gd name="T38" fmla="*/ 15 w 94"/>
                  <a:gd name="T39" fmla="*/ 65 h 94"/>
                  <a:gd name="T40" fmla="*/ 12 w 94"/>
                  <a:gd name="T41" fmla="*/ 59 h 94"/>
                  <a:gd name="T42" fmla="*/ 15 w 94"/>
                  <a:gd name="T43" fmla="*/ 50 h 94"/>
                  <a:gd name="T44" fmla="*/ 22 w 94"/>
                  <a:gd name="T45" fmla="*/ 32 h 94"/>
                  <a:gd name="T46" fmla="*/ 22 w 94"/>
                  <a:gd name="T47" fmla="*/ 32 h 94"/>
                  <a:gd name="T48" fmla="*/ 29 w 94"/>
                  <a:gd name="T49" fmla="*/ 35 h 94"/>
                  <a:gd name="T50" fmla="*/ 27 w 94"/>
                  <a:gd name="T51" fmla="*/ 39 h 94"/>
                  <a:gd name="T52" fmla="*/ 39 w 94"/>
                  <a:gd name="T53" fmla="*/ 67 h 94"/>
                  <a:gd name="T54" fmla="*/ 67 w 94"/>
                  <a:gd name="T55" fmla="*/ 55 h 94"/>
                  <a:gd name="T56" fmla="*/ 69 w 94"/>
                  <a:gd name="T57" fmla="*/ 50 h 94"/>
                  <a:gd name="T58" fmla="*/ 76 w 94"/>
                  <a:gd name="T59" fmla="*/ 53 h 94"/>
                  <a:gd name="T60" fmla="*/ 82 w 94"/>
                  <a:gd name="T61" fmla="*/ 37 h 94"/>
                  <a:gd name="T62" fmla="*/ 79 w 94"/>
                  <a:gd name="T63" fmla="*/ 38 h 94"/>
                  <a:gd name="T64" fmla="*/ 74 w 94"/>
                  <a:gd name="T65" fmla="*/ 37 h 94"/>
                  <a:gd name="T66" fmla="*/ 73 w 94"/>
                  <a:gd name="T67" fmla="*/ 34 h 94"/>
                  <a:gd name="T68" fmla="*/ 74 w 94"/>
                  <a:gd name="T69" fmla="*/ 29 h 94"/>
                  <a:gd name="T70" fmla="*/ 77 w 94"/>
                  <a:gd name="T71" fmla="*/ 28 h 94"/>
                  <a:gd name="T72" fmla="*/ 82 w 94"/>
                  <a:gd name="T73" fmla="*/ 29 h 94"/>
                  <a:gd name="T74" fmla="*/ 83 w 94"/>
                  <a:gd name="T75" fmla="*/ 33 h 94"/>
                  <a:gd name="T76" fmla="*/ 82 w 94"/>
                  <a:gd name="T77" fmla="*/ 3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4" h="94">
                    <a:moveTo>
                      <a:pt x="85" y="20"/>
                    </a:moveTo>
                    <a:cubicBezTo>
                      <a:pt x="37" y="2"/>
                      <a:pt x="37" y="2"/>
                      <a:pt x="37" y="2"/>
                    </a:cubicBezTo>
                    <a:cubicBezTo>
                      <a:pt x="30" y="0"/>
                      <a:pt x="23" y="3"/>
                      <a:pt x="20" y="10"/>
                    </a:cubicBezTo>
                    <a:cubicBezTo>
                      <a:pt x="2" y="57"/>
                      <a:pt x="2" y="57"/>
                      <a:pt x="2" y="57"/>
                    </a:cubicBezTo>
                    <a:cubicBezTo>
                      <a:pt x="0" y="64"/>
                      <a:pt x="3" y="71"/>
                      <a:pt x="10" y="74"/>
                    </a:cubicBezTo>
                    <a:cubicBezTo>
                      <a:pt x="57" y="92"/>
                      <a:pt x="57" y="92"/>
                      <a:pt x="57" y="92"/>
                    </a:cubicBezTo>
                    <a:cubicBezTo>
                      <a:pt x="64" y="94"/>
                      <a:pt x="71" y="91"/>
                      <a:pt x="74" y="84"/>
                    </a:cubicBezTo>
                    <a:cubicBezTo>
                      <a:pt x="92" y="37"/>
                      <a:pt x="92" y="37"/>
                      <a:pt x="92" y="37"/>
                    </a:cubicBezTo>
                    <a:cubicBezTo>
                      <a:pt x="94" y="30"/>
                      <a:pt x="91" y="23"/>
                      <a:pt x="85" y="20"/>
                    </a:cubicBezTo>
                    <a:close/>
                    <a:moveTo>
                      <a:pt x="36" y="38"/>
                    </a:moveTo>
                    <a:cubicBezTo>
                      <a:pt x="62" y="47"/>
                      <a:pt x="62" y="47"/>
                      <a:pt x="62" y="47"/>
                    </a:cubicBezTo>
                    <a:cubicBezTo>
                      <a:pt x="62" y="49"/>
                      <a:pt x="61" y="51"/>
                      <a:pt x="61" y="52"/>
                    </a:cubicBezTo>
                    <a:cubicBezTo>
                      <a:pt x="58" y="60"/>
                      <a:pt x="49" y="64"/>
                      <a:pt x="42" y="61"/>
                    </a:cubicBezTo>
                    <a:cubicBezTo>
                      <a:pt x="34" y="58"/>
                      <a:pt x="31" y="49"/>
                      <a:pt x="33" y="42"/>
                    </a:cubicBezTo>
                    <a:cubicBezTo>
                      <a:pt x="34" y="40"/>
                      <a:pt x="35" y="39"/>
                      <a:pt x="36" y="38"/>
                    </a:cubicBezTo>
                    <a:close/>
                    <a:moveTo>
                      <a:pt x="76" y="53"/>
                    </a:moveTo>
                    <a:cubicBezTo>
                      <a:pt x="69" y="71"/>
                      <a:pt x="69" y="71"/>
                      <a:pt x="69" y="71"/>
                    </a:cubicBezTo>
                    <a:cubicBezTo>
                      <a:pt x="66" y="80"/>
                      <a:pt x="66" y="80"/>
                      <a:pt x="66" y="80"/>
                    </a:cubicBezTo>
                    <a:cubicBezTo>
                      <a:pt x="65" y="82"/>
                      <a:pt x="62" y="83"/>
                      <a:pt x="59" y="82"/>
                    </a:cubicBezTo>
                    <a:cubicBezTo>
                      <a:pt x="15" y="65"/>
                      <a:pt x="15" y="65"/>
                      <a:pt x="15" y="65"/>
                    </a:cubicBezTo>
                    <a:cubicBezTo>
                      <a:pt x="12" y="64"/>
                      <a:pt x="11" y="62"/>
                      <a:pt x="12" y="59"/>
                    </a:cubicBezTo>
                    <a:cubicBezTo>
                      <a:pt x="15" y="50"/>
                      <a:pt x="15" y="50"/>
                      <a:pt x="15" y="50"/>
                    </a:cubicBezTo>
                    <a:cubicBezTo>
                      <a:pt x="22" y="32"/>
                      <a:pt x="22" y="32"/>
                      <a:pt x="22" y="32"/>
                    </a:cubicBezTo>
                    <a:cubicBezTo>
                      <a:pt x="22" y="32"/>
                      <a:pt x="22" y="32"/>
                      <a:pt x="22" y="32"/>
                    </a:cubicBezTo>
                    <a:cubicBezTo>
                      <a:pt x="29" y="35"/>
                      <a:pt x="29" y="35"/>
                      <a:pt x="29" y="35"/>
                    </a:cubicBezTo>
                    <a:cubicBezTo>
                      <a:pt x="28" y="36"/>
                      <a:pt x="27" y="38"/>
                      <a:pt x="27" y="39"/>
                    </a:cubicBezTo>
                    <a:cubicBezTo>
                      <a:pt x="23" y="51"/>
                      <a:pt x="28" y="63"/>
                      <a:pt x="39" y="67"/>
                    </a:cubicBezTo>
                    <a:cubicBezTo>
                      <a:pt x="51" y="72"/>
                      <a:pt x="63" y="66"/>
                      <a:pt x="67" y="55"/>
                    </a:cubicBezTo>
                    <a:cubicBezTo>
                      <a:pt x="68" y="53"/>
                      <a:pt x="68" y="52"/>
                      <a:pt x="69" y="50"/>
                    </a:cubicBezTo>
                    <a:cubicBezTo>
                      <a:pt x="76" y="53"/>
                      <a:pt x="76" y="53"/>
                      <a:pt x="76" y="53"/>
                    </a:cubicBezTo>
                    <a:close/>
                    <a:moveTo>
                      <a:pt x="82" y="37"/>
                    </a:moveTo>
                    <a:cubicBezTo>
                      <a:pt x="81" y="38"/>
                      <a:pt x="80" y="39"/>
                      <a:pt x="79" y="38"/>
                    </a:cubicBezTo>
                    <a:cubicBezTo>
                      <a:pt x="74" y="37"/>
                      <a:pt x="74" y="37"/>
                      <a:pt x="74" y="37"/>
                    </a:cubicBezTo>
                    <a:cubicBezTo>
                      <a:pt x="73" y="36"/>
                      <a:pt x="72" y="35"/>
                      <a:pt x="73" y="34"/>
                    </a:cubicBezTo>
                    <a:cubicBezTo>
                      <a:pt x="74" y="29"/>
                      <a:pt x="74" y="29"/>
                      <a:pt x="74" y="29"/>
                    </a:cubicBezTo>
                    <a:cubicBezTo>
                      <a:pt x="75" y="28"/>
                      <a:pt x="76" y="27"/>
                      <a:pt x="77" y="28"/>
                    </a:cubicBezTo>
                    <a:cubicBezTo>
                      <a:pt x="82" y="29"/>
                      <a:pt x="82" y="29"/>
                      <a:pt x="82" y="29"/>
                    </a:cubicBezTo>
                    <a:cubicBezTo>
                      <a:pt x="83" y="30"/>
                      <a:pt x="84" y="31"/>
                      <a:pt x="83" y="33"/>
                    </a:cubicBezTo>
                    <a:lnTo>
                      <a:pt x="82"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任意多边形 59"/>
              <p:cNvSpPr>
                <a:spLocks/>
              </p:cNvSpPr>
              <p:nvPr/>
            </p:nvSpPr>
            <p:spPr bwMode="auto">
              <a:xfrm>
                <a:off x="10793059" y="3628514"/>
                <a:ext cx="168330" cy="168330"/>
              </a:xfrm>
              <a:custGeom>
                <a:avLst/>
                <a:gdLst>
                  <a:gd name="T0" fmla="*/ 44 w 53"/>
                  <a:gd name="T1" fmla="*/ 0 h 53"/>
                  <a:gd name="T2" fmla="*/ 9 w 53"/>
                  <a:gd name="T3" fmla="*/ 0 h 53"/>
                  <a:gd name="T4" fmla="*/ 0 w 53"/>
                  <a:gd name="T5" fmla="*/ 9 h 53"/>
                  <a:gd name="T6" fmla="*/ 0 w 53"/>
                  <a:gd name="T7" fmla="*/ 44 h 53"/>
                  <a:gd name="T8" fmla="*/ 9 w 53"/>
                  <a:gd name="T9" fmla="*/ 53 h 53"/>
                  <a:gd name="T10" fmla="*/ 44 w 53"/>
                  <a:gd name="T11" fmla="*/ 53 h 53"/>
                  <a:gd name="T12" fmla="*/ 53 w 53"/>
                  <a:gd name="T13" fmla="*/ 44 h 53"/>
                  <a:gd name="T14" fmla="*/ 53 w 53"/>
                  <a:gd name="T15" fmla="*/ 9 h 53"/>
                  <a:gd name="T16" fmla="*/ 44 w 53"/>
                  <a:gd name="T17" fmla="*/ 0 h 53"/>
                  <a:gd name="T18" fmla="*/ 20 w 53"/>
                  <a:gd name="T19" fmla="*/ 43 h 53"/>
                  <a:gd name="T20" fmla="*/ 13 w 53"/>
                  <a:gd name="T21" fmla="*/ 43 h 53"/>
                  <a:gd name="T22" fmla="*/ 13 w 53"/>
                  <a:gd name="T23" fmla="*/ 20 h 53"/>
                  <a:gd name="T24" fmla="*/ 20 w 53"/>
                  <a:gd name="T25" fmla="*/ 20 h 53"/>
                  <a:gd name="T26" fmla="*/ 20 w 53"/>
                  <a:gd name="T27" fmla="*/ 43 h 53"/>
                  <a:gd name="T28" fmla="*/ 17 w 53"/>
                  <a:gd name="T29" fmla="*/ 16 h 53"/>
                  <a:gd name="T30" fmla="*/ 13 w 53"/>
                  <a:gd name="T31" fmla="*/ 13 h 53"/>
                  <a:gd name="T32" fmla="*/ 17 w 53"/>
                  <a:gd name="T33" fmla="*/ 10 h 53"/>
                  <a:gd name="T34" fmla="*/ 20 w 53"/>
                  <a:gd name="T35" fmla="*/ 13 h 53"/>
                  <a:gd name="T36" fmla="*/ 17 w 53"/>
                  <a:gd name="T37" fmla="*/ 16 h 53"/>
                  <a:gd name="T38" fmla="*/ 43 w 53"/>
                  <a:gd name="T39" fmla="*/ 43 h 53"/>
                  <a:gd name="T40" fmla="*/ 37 w 53"/>
                  <a:gd name="T41" fmla="*/ 43 h 53"/>
                  <a:gd name="T42" fmla="*/ 37 w 53"/>
                  <a:gd name="T43" fmla="*/ 30 h 53"/>
                  <a:gd name="T44" fmla="*/ 33 w 53"/>
                  <a:gd name="T45" fmla="*/ 26 h 53"/>
                  <a:gd name="T46" fmla="*/ 30 w 53"/>
                  <a:gd name="T47" fmla="*/ 30 h 53"/>
                  <a:gd name="T48" fmla="*/ 30 w 53"/>
                  <a:gd name="T49" fmla="*/ 43 h 53"/>
                  <a:gd name="T50" fmla="*/ 23 w 53"/>
                  <a:gd name="T51" fmla="*/ 43 h 53"/>
                  <a:gd name="T52" fmla="*/ 23 w 53"/>
                  <a:gd name="T53" fmla="*/ 20 h 53"/>
                  <a:gd name="T54" fmla="*/ 30 w 53"/>
                  <a:gd name="T55" fmla="*/ 20 h 53"/>
                  <a:gd name="T56" fmla="*/ 30 w 53"/>
                  <a:gd name="T57" fmla="*/ 24 h 53"/>
                  <a:gd name="T58" fmla="*/ 36 w 53"/>
                  <a:gd name="T59" fmla="*/ 20 h 53"/>
                  <a:gd name="T60" fmla="*/ 43 w 53"/>
                  <a:gd name="T61" fmla="*/ 28 h 53"/>
                  <a:gd name="T62" fmla="*/ 43 w 53"/>
                  <a:gd name="T63" fmla="*/ 4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3" h="53">
                    <a:moveTo>
                      <a:pt x="44" y="0"/>
                    </a:moveTo>
                    <a:cubicBezTo>
                      <a:pt x="9" y="0"/>
                      <a:pt x="9" y="0"/>
                      <a:pt x="9" y="0"/>
                    </a:cubicBezTo>
                    <a:cubicBezTo>
                      <a:pt x="4" y="0"/>
                      <a:pt x="0" y="4"/>
                      <a:pt x="0" y="9"/>
                    </a:cubicBezTo>
                    <a:cubicBezTo>
                      <a:pt x="0" y="44"/>
                      <a:pt x="0" y="44"/>
                      <a:pt x="0" y="44"/>
                    </a:cubicBezTo>
                    <a:cubicBezTo>
                      <a:pt x="0" y="49"/>
                      <a:pt x="4" y="53"/>
                      <a:pt x="9" y="53"/>
                    </a:cubicBezTo>
                    <a:cubicBezTo>
                      <a:pt x="44" y="53"/>
                      <a:pt x="44" y="53"/>
                      <a:pt x="44" y="53"/>
                    </a:cubicBezTo>
                    <a:cubicBezTo>
                      <a:pt x="49" y="53"/>
                      <a:pt x="53" y="49"/>
                      <a:pt x="53" y="44"/>
                    </a:cubicBezTo>
                    <a:cubicBezTo>
                      <a:pt x="53" y="9"/>
                      <a:pt x="53" y="9"/>
                      <a:pt x="53" y="9"/>
                    </a:cubicBezTo>
                    <a:cubicBezTo>
                      <a:pt x="53" y="4"/>
                      <a:pt x="49" y="0"/>
                      <a:pt x="44" y="0"/>
                    </a:cubicBezTo>
                    <a:close/>
                    <a:moveTo>
                      <a:pt x="20" y="43"/>
                    </a:moveTo>
                    <a:cubicBezTo>
                      <a:pt x="13" y="43"/>
                      <a:pt x="13" y="43"/>
                      <a:pt x="13" y="43"/>
                    </a:cubicBezTo>
                    <a:cubicBezTo>
                      <a:pt x="13" y="20"/>
                      <a:pt x="13" y="20"/>
                      <a:pt x="13" y="20"/>
                    </a:cubicBezTo>
                    <a:cubicBezTo>
                      <a:pt x="20" y="20"/>
                      <a:pt x="20" y="20"/>
                      <a:pt x="20" y="20"/>
                    </a:cubicBezTo>
                    <a:lnTo>
                      <a:pt x="20" y="43"/>
                    </a:lnTo>
                    <a:close/>
                    <a:moveTo>
                      <a:pt x="17" y="16"/>
                    </a:moveTo>
                    <a:cubicBezTo>
                      <a:pt x="15" y="16"/>
                      <a:pt x="13" y="15"/>
                      <a:pt x="13" y="13"/>
                    </a:cubicBezTo>
                    <a:cubicBezTo>
                      <a:pt x="13" y="11"/>
                      <a:pt x="15" y="10"/>
                      <a:pt x="17" y="10"/>
                    </a:cubicBezTo>
                    <a:cubicBezTo>
                      <a:pt x="18" y="10"/>
                      <a:pt x="20" y="11"/>
                      <a:pt x="20" y="13"/>
                    </a:cubicBezTo>
                    <a:cubicBezTo>
                      <a:pt x="20" y="15"/>
                      <a:pt x="18" y="16"/>
                      <a:pt x="17" y="16"/>
                    </a:cubicBezTo>
                    <a:close/>
                    <a:moveTo>
                      <a:pt x="43" y="43"/>
                    </a:moveTo>
                    <a:cubicBezTo>
                      <a:pt x="37" y="43"/>
                      <a:pt x="37" y="43"/>
                      <a:pt x="37" y="43"/>
                    </a:cubicBezTo>
                    <a:cubicBezTo>
                      <a:pt x="37" y="30"/>
                      <a:pt x="37" y="30"/>
                      <a:pt x="37" y="30"/>
                    </a:cubicBezTo>
                    <a:cubicBezTo>
                      <a:pt x="37" y="28"/>
                      <a:pt x="35" y="26"/>
                      <a:pt x="33" y="26"/>
                    </a:cubicBezTo>
                    <a:cubicBezTo>
                      <a:pt x="31" y="26"/>
                      <a:pt x="30" y="28"/>
                      <a:pt x="30" y="30"/>
                    </a:cubicBezTo>
                    <a:cubicBezTo>
                      <a:pt x="30" y="43"/>
                      <a:pt x="30" y="43"/>
                      <a:pt x="30" y="43"/>
                    </a:cubicBezTo>
                    <a:cubicBezTo>
                      <a:pt x="23" y="43"/>
                      <a:pt x="23" y="43"/>
                      <a:pt x="23" y="43"/>
                    </a:cubicBezTo>
                    <a:cubicBezTo>
                      <a:pt x="23" y="20"/>
                      <a:pt x="23" y="20"/>
                      <a:pt x="23" y="20"/>
                    </a:cubicBezTo>
                    <a:cubicBezTo>
                      <a:pt x="30" y="20"/>
                      <a:pt x="30" y="20"/>
                      <a:pt x="30" y="20"/>
                    </a:cubicBezTo>
                    <a:cubicBezTo>
                      <a:pt x="30" y="24"/>
                      <a:pt x="30" y="24"/>
                      <a:pt x="30" y="24"/>
                    </a:cubicBezTo>
                    <a:cubicBezTo>
                      <a:pt x="31" y="22"/>
                      <a:pt x="33" y="20"/>
                      <a:pt x="36" y="20"/>
                    </a:cubicBezTo>
                    <a:cubicBezTo>
                      <a:pt x="40" y="20"/>
                      <a:pt x="43" y="23"/>
                      <a:pt x="43" y="28"/>
                    </a:cubicBezTo>
                    <a:lnTo>
                      <a:pt x="4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任意多边形 60"/>
              <p:cNvSpPr>
                <a:spLocks/>
              </p:cNvSpPr>
              <p:nvPr/>
            </p:nvSpPr>
            <p:spPr bwMode="auto">
              <a:xfrm>
                <a:off x="10646259" y="3395591"/>
                <a:ext cx="309258" cy="193775"/>
              </a:xfrm>
              <a:custGeom>
                <a:avLst/>
                <a:gdLst>
                  <a:gd name="T0" fmla="*/ 49 w 158"/>
                  <a:gd name="T1" fmla="*/ 70 h 99"/>
                  <a:gd name="T2" fmla="*/ 49 w 158"/>
                  <a:gd name="T3" fmla="*/ 39 h 99"/>
                  <a:gd name="T4" fmla="*/ 78 w 158"/>
                  <a:gd name="T5" fmla="*/ 39 h 99"/>
                  <a:gd name="T6" fmla="*/ 39 w 158"/>
                  <a:gd name="T7" fmla="*/ 0 h 99"/>
                  <a:gd name="T8" fmla="*/ 0 w 158"/>
                  <a:gd name="T9" fmla="*/ 39 h 99"/>
                  <a:gd name="T10" fmla="*/ 29 w 158"/>
                  <a:gd name="T11" fmla="*/ 39 h 99"/>
                  <a:gd name="T12" fmla="*/ 29 w 158"/>
                  <a:gd name="T13" fmla="*/ 89 h 99"/>
                  <a:gd name="T14" fmla="*/ 88 w 158"/>
                  <a:gd name="T15" fmla="*/ 89 h 99"/>
                  <a:gd name="T16" fmla="*/ 68 w 158"/>
                  <a:gd name="T17" fmla="*/ 70 h 99"/>
                  <a:gd name="T18" fmla="*/ 49 w 158"/>
                  <a:gd name="T19" fmla="*/ 70 h 99"/>
                  <a:gd name="T20" fmla="*/ 129 w 158"/>
                  <a:gd name="T21" fmla="*/ 58 h 99"/>
                  <a:gd name="T22" fmla="*/ 129 w 158"/>
                  <a:gd name="T23" fmla="*/ 9 h 99"/>
                  <a:gd name="T24" fmla="*/ 68 w 158"/>
                  <a:gd name="T25" fmla="*/ 9 h 99"/>
                  <a:gd name="T26" fmla="*/ 88 w 158"/>
                  <a:gd name="T27" fmla="*/ 29 h 99"/>
                  <a:gd name="T28" fmla="*/ 107 w 158"/>
                  <a:gd name="T29" fmla="*/ 29 h 99"/>
                  <a:gd name="T30" fmla="*/ 107 w 158"/>
                  <a:gd name="T31" fmla="*/ 58 h 99"/>
                  <a:gd name="T32" fmla="*/ 78 w 158"/>
                  <a:gd name="T33" fmla="*/ 58 h 99"/>
                  <a:gd name="T34" fmla="*/ 119 w 158"/>
                  <a:gd name="T35" fmla="*/ 99 h 99"/>
                  <a:gd name="T36" fmla="*/ 158 w 158"/>
                  <a:gd name="T37" fmla="*/ 58 h 99"/>
                  <a:gd name="T38" fmla="*/ 129 w 158"/>
                  <a:gd name="T39" fmla="*/ 5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8" h="99">
                    <a:moveTo>
                      <a:pt x="49" y="70"/>
                    </a:moveTo>
                    <a:lnTo>
                      <a:pt x="49" y="39"/>
                    </a:lnTo>
                    <a:lnTo>
                      <a:pt x="78" y="39"/>
                    </a:lnTo>
                    <a:lnTo>
                      <a:pt x="39" y="0"/>
                    </a:lnTo>
                    <a:lnTo>
                      <a:pt x="0" y="39"/>
                    </a:lnTo>
                    <a:lnTo>
                      <a:pt x="29" y="39"/>
                    </a:lnTo>
                    <a:lnTo>
                      <a:pt x="29" y="89"/>
                    </a:lnTo>
                    <a:lnTo>
                      <a:pt x="88" y="89"/>
                    </a:lnTo>
                    <a:lnTo>
                      <a:pt x="68" y="70"/>
                    </a:lnTo>
                    <a:lnTo>
                      <a:pt x="49" y="70"/>
                    </a:lnTo>
                    <a:close/>
                    <a:moveTo>
                      <a:pt x="129" y="58"/>
                    </a:moveTo>
                    <a:lnTo>
                      <a:pt x="129" y="9"/>
                    </a:lnTo>
                    <a:lnTo>
                      <a:pt x="68" y="9"/>
                    </a:lnTo>
                    <a:lnTo>
                      <a:pt x="88" y="29"/>
                    </a:lnTo>
                    <a:lnTo>
                      <a:pt x="107" y="29"/>
                    </a:lnTo>
                    <a:lnTo>
                      <a:pt x="107" y="58"/>
                    </a:lnTo>
                    <a:lnTo>
                      <a:pt x="78" y="58"/>
                    </a:lnTo>
                    <a:lnTo>
                      <a:pt x="119" y="99"/>
                    </a:lnTo>
                    <a:lnTo>
                      <a:pt x="158" y="58"/>
                    </a:lnTo>
                    <a:lnTo>
                      <a:pt x="129"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任意多边形 61"/>
              <p:cNvSpPr>
                <a:spLocks/>
              </p:cNvSpPr>
              <p:nvPr/>
            </p:nvSpPr>
            <p:spPr bwMode="auto">
              <a:xfrm>
                <a:off x="10910498" y="2367994"/>
                <a:ext cx="321002" cy="322959"/>
              </a:xfrm>
              <a:custGeom>
                <a:avLst/>
                <a:gdLst>
                  <a:gd name="T0" fmla="*/ 96 w 100"/>
                  <a:gd name="T1" fmla="*/ 85 h 101"/>
                  <a:gd name="T2" fmla="*/ 73 w 100"/>
                  <a:gd name="T3" fmla="*/ 65 h 101"/>
                  <a:gd name="T4" fmla="*/ 66 w 100"/>
                  <a:gd name="T5" fmla="*/ 62 h 101"/>
                  <a:gd name="T6" fmla="*/ 74 w 100"/>
                  <a:gd name="T7" fmla="*/ 37 h 101"/>
                  <a:gd name="T8" fmla="*/ 37 w 100"/>
                  <a:gd name="T9" fmla="*/ 0 h 101"/>
                  <a:gd name="T10" fmla="*/ 0 w 100"/>
                  <a:gd name="T11" fmla="*/ 37 h 101"/>
                  <a:gd name="T12" fmla="*/ 37 w 100"/>
                  <a:gd name="T13" fmla="*/ 75 h 101"/>
                  <a:gd name="T14" fmla="*/ 61 w 100"/>
                  <a:gd name="T15" fmla="*/ 66 h 101"/>
                  <a:gd name="T16" fmla="*/ 64 w 100"/>
                  <a:gd name="T17" fmla="*/ 73 h 101"/>
                  <a:gd name="T18" fmla="*/ 84 w 100"/>
                  <a:gd name="T19" fmla="*/ 96 h 101"/>
                  <a:gd name="T20" fmla="*/ 97 w 100"/>
                  <a:gd name="T21" fmla="*/ 97 h 101"/>
                  <a:gd name="T22" fmla="*/ 96 w 100"/>
                  <a:gd name="T23" fmla="*/ 85 h 101"/>
                  <a:gd name="T24" fmla="*/ 37 w 100"/>
                  <a:gd name="T25" fmla="*/ 62 h 101"/>
                  <a:gd name="T26" fmla="*/ 12 w 100"/>
                  <a:gd name="T27" fmla="*/ 37 h 101"/>
                  <a:gd name="T28" fmla="*/ 37 w 100"/>
                  <a:gd name="T29" fmla="*/ 12 h 101"/>
                  <a:gd name="T30" fmla="*/ 62 w 100"/>
                  <a:gd name="T31" fmla="*/ 37 h 101"/>
                  <a:gd name="T32" fmla="*/ 37 w 100"/>
                  <a:gd name="T33" fmla="*/ 6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01">
                    <a:moveTo>
                      <a:pt x="96" y="85"/>
                    </a:moveTo>
                    <a:cubicBezTo>
                      <a:pt x="73" y="65"/>
                      <a:pt x="73" y="65"/>
                      <a:pt x="73" y="65"/>
                    </a:cubicBezTo>
                    <a:cubicBezTo>
                      <a:pt x="70" y="62"/>
                      <a:pt x="68" y="61"/>
                      <a:pt x="66" y="62"/>
                    </a:cubicBezTo>
                    <a:cubicBezTo>
                      <a:pt x="71" y="55"/>
                      <a:pt x="74" y="47"/>
                      <a:pt x="74" y="37"/>
                    </a:cubicBezTo>
                    <a:cubicBezTo>
                      <a:pt x="74" y="17"/>
                      <a:pt x="58" y="0"/>
                      <a:pt x="37" y="0"/>
                    </a:cubicBezTo>
                    <a:cubicBezTo>
                      <a:pt x="17" y="0"/>
                      <a:pt x="0" y="17"/>
                      <a:pt x="0" y="37"/>
                    </a:cubicBezTo>
                    <a:cubicBezTo>
                      <a:pt x="0" y="58"/>
                      <a:pt x="17" y="75"/>
                      <a:pt x="37" y="75"/>
                    </a:cubicBezTo>
                    <a:cubicBezTo>
                      <a:pt x="46" y="75"/>
                      <a:pt x="55" y="71"/>
                      <a:pt x="61" y="66"/>
                    </a:cubicBezTo>
                    <a:cubicBezTo>
                      <a:pt x="61" y="68"/>
                      <a:pt x="62" y="70"/>
                      <a:pt x="64" y="73"/>
                    </a:cubicBezTo>
                    <a:cubicBezTo>
                      <a:pt x="84" y="96"/>
                      <a:pt x="84" y="96"/>
                      <a:pt x="84" y="96"/>
                    </a:cubicBezTo>
                    <a:cubicBezTo>
                      <a:pt x="88" y="100"/>
                      <a:pt x="94" y="101"/>
                      <a:pt x="97" y="97"/>
                    </a:cubicBezTo>
                    <a:cubicBezTo>
                      <a:pt x="100" y="94"/>
                      <a:pt x="100" y="88"/>
                      <a:pt x="96" y="85"/>
                    </a:cubicBezTo>
                    <a:close/>
                    <a:moveTo>
                      <a:pt x="37" y="62"/>
                    </a:moveTo>
                    <a:cubicBezTo>
                      <a:pt x="23" y="62"/>
                      <a:pt x="12" y="51"/>
                      <a:pt x="12" y="37"/>
                    </a:cubicBezTo>
                    <a:cubicBezTo>
                      <a:pt x="12" y="24"/>
                      <a:pt x="23" y="12"/>
                      <a:pt x="37" y="12"/>
                    </a:cubicBezTo>
                    <a:cubicBezTo>
                      <a:pt x="51" y="12"/>
                      <a:pt x="62" y="24"/>
                      <a:pt x="62" y="37"/>
                    </a:cubicBezTo>
                    <a:cubicBezTo>
                      <a:pt x="62" y="51"/>
                      <a:pt x="51" y="62"/>
                      <a:pt x="3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任意多边形 62"/>
              <p:cNvSpPr>
                <a:spLocks/>
              </p:cNvSpPr>
              <p:nvPr/>
            </p:nvSpPr>
            <p:spPr bwMode="auto">
              <a:xfrm>
                <a:off x="10581667" y="2328848"/>
                <a:ext cx="395380" cy="383636"/>
              </a:xfrm>
              <a:custGeom>
                <a:avLst/>
                <a:gdLst>
                  <a:gd name="T0" fmla="*/ 78 w 124"/>
                  <a:gd name="T1" fmla="*/ 84 h 120"/>
                  <a:gd name="T2" fmla="*/ 75 w 124"/>
                  <a:gd name="T3" fmla="*/ 75 h 120"/>
                  <a:gd name="T4" fmla="*/ 86 w 124"/>
                  <a:gd name="T5" fmla="*/ 54 h 120"/>
                  <a:gd name="T6" fmla="*/ 89 w 124"/>
                  <a:gd name="T7" fmla="*/ 37 h 120"/>
                  <a:gd name="T8" fmla="*/ 62 w 124"/>
                  <a:gd name="T9" fmla="*/ 0 h 120"/>
                  <a:gd name="T10" fmla="*/ 36 w 124"/>
                  <a:gd name="T11" fmla="*/ 37 h 120"/>
                  <a:gd name="T12" fmla="*/ 39 w 124"/>
                  <a:gd name="T13" fmla="*/ 54 h 120"/>
                  <a:gd name="T14" fmla="*/ 50 w 124"/>
                  <a:gd name="T15" fmla="*/ 75 h 120"/>
                  <a:gd name="T16" fmla="*/ 47 w 124"/>
                  <a:gd name="T17" fmla="*/ 84 h 120"/>
                  <a:gd name="T18" fmla="*/ 0 w 124"/>
                  <a:gd name="T19" fmla="*/ 120 h 120"/>
                  <a:gd name="T20" fmla="*/ 62 w 124"/>
                  <a:gd name="T21" fmla="*/ 120 h 120"/>
                  <a:gd name="T22" fmla="*/ 124 w 124"/>
                  <a:gd name="T23" fmla="*/ 120 h 120"/>
                  <a:gd name="T24" fmla="*/ 78 w 124"/>
                  <a:gd name="T25" fmla="*/ 8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20">
                    <a:moveTo>
                      <a:pt x="78" y="84"/>
                    </a:moveTo>
                    <a:cubicBezTo>
                      <a:pt x="75" y="84"/>
                      <a:pt x="75" y="75"/>
                      <a:pt x="75" y="75"/>
                    </a:cubicBezTo>
                    <a:cubicBezTo>
                      <a:pt x="75" y="75"/>
                      <a:pt x="84" y="66"/>
                      <a:pt x="86" y="54"/>
                    </a:cubicBezTo>
                    <a:cubicBezTo>
                      <a:pt x="91" y="54"/>
                      <a:pt x="94" y="42"/>
                      <a:pt x="89" y="37"/>
                    </a:cubicBezTo>
                    <a:cubicBezTo>
                      <a:pt x="89" y="32"/>
                      <a:pt x="96" y="0"/>
                      <a:pt x="62" y="0"/>
                    </a:cubicBezTo>
                    <a:cubicBezTo>
                      <a:pt x="29" y="0"/>
                      <a:pt x="36" y="32"/>
                      <a:pt x="36" y="37"/>
                    </a:cubicBezTo>
                    <a:cubicBezTo>
                      <a:pt x="31" y="42"/>
                      <a:pt x="34" y="54"/>
                      <a:pt x="39" y="54"/>
                    </a:cubicBezTo>
                    <a:cubicBezTo>
                      <a:pt x="41" y="66"/>
                      <a:pt x="50" y="75"/>
                      <a:pt x="50" y="75"/>
                    </a:cubicBezTo>
                    <a:cubicBezTo>
                      <a:pt x="50" y="75"/>
                      <a:pt x="50" y="84"/>
                      <a:pt x="47" y="84"/>
                    </a:cubicBezTo>
                    <a:cubicBezTo>
                      <a:pt x="37" y="86"/>
                      <a:pt x="0" y="102"/>
                      <a:pt x="0" y="120"/>
                    </a:cubicBezTo>
                    <a:cubicBezTo>
                      <a:pt x="62" y="120"/>
                      <a:pt x="62" y="120"/>
                      <a:pt x="62" y="120"/>
                    </a:cubicBezTo>
                    <a:cubicBezTo>
                      <a:pt x="124" y="120"/>
                      <a:pt x="124" y="120"/>
                      <a:pt x="124" y="120"/>
                    </a:cubicBezTo>
                    <a:cubicBezTo>
                      <a:pt x="124" y="102"/>
                      <a:pt x="88" y="86"/>
                      <a:pt x="78"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任意多边形 63"/>
              <p:cNvSpPr>
                <a:spLocks/>
              </p:cNvSpPr>
              <p:nvPr/>
            </p:nvSpPr>
            <p:spPr bwMode="auto">
              <a:xfrm>
                <a:off x="10658002" y="5303987"/>
                <a:ext cx="131142" cy="207477"/>
              </a:xfrm>
              <a:custGeom>
                <a:avLst/>
                <a:gdLst>
                  <a:gd name="T0" fmla="*/ 21 w 41"/>
                  <a:gd name="T1" fmla="*/ 0 h 65"/>
                  <a:gd name="T2" fmla="*/ 0 w 41"/>
                  <a:gd name="T3" fmla="*/ 20 h 65"/>
                  <a:gd name="T4" fmla="*/ 21 w 41"/>
                  <a:gd name="T5" fmla="*/ 65 h 65"/>
                  <a:gd name="T6" fmla="*/ 41 w 41"/>
                  <a:gd name="T7" fmla="*/ 20 h 65"/>
                  <a:gd name="T8" fmla="*/ 21 w 41"/>
                  <a:gd name="T9" fmla="*/ 0 h 65"/>
                  <a:gd name="T10" fmla="*/ 21 w 41"/>
                  <a:gd name="T11" fmla="*/ 33 h 65"/>
                  <a:gd name="T12" fmla="*/ 8 w 41"/>
                  <a:gd name="T13" fmla="*/ 20 h 65"/>
                  <a:gd name="T14" fmla="*/ 21 w 41"/>
                  <a:gd name="T15" fmla="*/ 8 h 65"/>
                  <a:gd name="T16" fmla="*/ 33 w 41"/>
                  <a:gd name="T17" fmla="*/ 20 h 65"/>
                  <a:gd name="T18" fmla="*/ 21 w 41"/>
                  <a:gd name="T19" fmla="*/ 33 h 65"/>
                  <a:gd name="T20" fmla="*/ 13 w 41"/>
                  <a:gd name="T21" fmla="*/ 20 h 65"/>
                  <a:gd name="T22" fmla="*/ 21 w 41"/>
                  <a:gd name="T23" fmla="*/ 28 h 65"/>
                  <a:gd name="T24" fmla="*/ 29 w 41"/>
                  <a:gd name="T25" fmla="*/ 20 h 65"/>
                  <a:gd name="T26" fmla="*/ 21 w 41"/>
                  <a:gd name="T27" fmla="*/ 12 h 65"/>
                  <a:gd name="T28" fmla="*/ 13 w 41"/>
                  <a:gd name="T29" fmla="*/ 2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65">
                    <a:moveTo>
                      <a:pt x="21" y="0"/>
                    </a:moveTo>
                    <a:cubicBezTo>
                      <a:pt x="9" y="0"/>
                      <a:pt x="0" y="9"/>
                      <a:pt x="0" y="20"/>
                    </a:cubicBezTo>
                    <a:cubicBezTo>
                      <a:pt x="0" y="41"/>
                      <a:pt x="21" y="65"/>
                      <a:pt x="21" y="65"/>
                    </a:cubicBezTo>
                    <a:cubicBezTo>
                      <a:pt x="21" y="65"/>
                      <a:pt x="41" y="41"/>
                      <a:pt x="41" y="20"/>
                    </a:cubicBezTo>
                    <a:cubicBezTo>
                      <a:pt x="41" y="9"/>
                      <a:pt x="32" y="0"/>
                      <a:pt x="21" y="0"/>
                    </a:cubicBezTo>
                    <a:close/>
                    <a:moveTo>
                      <a:pt x="21" y="33"/>
                    </a:moveTo>
                    <a:cubicBezTo>
                      <a:pt x="14" y="33"/>
                      <a:pt x="8" y="27"/>
                      <a:pt x="8" y="20"/>
                    </a:cubicBezTo>
                    <a:cubicBezTo>
                      <a:pt x="8" y="13"/>
                      <a:pt x="14" y="8"/>
                      <a:pt x="21" y="8"/>
                    </a:cubicBezTo>
                    <a:cubicBezTo>
                      <a:pt x="28" y="8"/>
                      <a:pt x="33" y="13"/>
                      <a:pt x="33" y="20"/>
                    </a:cubicBezTo>
                    <a:cubicBezTo>
                      <a:pt x="33" y="27"/>
                      <a:pt x="28" y="33"/>
                      <a:pt x="21" y="33"/>
                    </a:cubicBezTo>
                    <a:close/>
                    <a:moveTo>
                      <a:pt x="13" y="20"/>
                    </a:moveTo>
                    <a:cubicBezTo>
                      <a:pt x="13" y="25"/>
                      <a:pt x="16" y="28"/>
                      <a:pt x="21" y="28"/>
                    </a:cubicBezTo>
                    <a:cubicBezTo>
                      <a:pt x="25" y="28"/>
                      <a:pt x="29" y="25"/>
                      <a:pt x="29" y="20"/>
                    </a:cubicBezTo>
                    <a:cubicBezTo>
                      <a:pt x="29" y="16"/>
                      <a:pt x="25" y="12"/>
                      <a:pt x="21" y="12"/>
                    </a:cubicBezTo>
                    <a:cubicBezTo>
                      <a:pt x="16" y="12"/>
                      <a:pt x="13" y="16"/>
                      <a:pt x="1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任意多边形 64"/>
              <p:cNvSpPr>
                <a:spLocks/>
              </p:cNvSpPr>
              <p:nvPr/>
            </p:nvSpPr>
            <p:spPr bwMode="auto">
              <a:xfrm>
                <a:off x="10515118" y="5527123"/>
                <a:ext cx="203562" cy="275983"/>
              </a:xfrm>
              <a:custGeom>
                <a:avLst/>
                <a:gdLst>
                  <a:gd name="T0" fmla="*/ 58 w 64"/>
                  <a:gd name="T1" fmla="*/ 9 h 86"/>
                  <a:gd name="T2" fmla="*/ 24 w 64"/>
                  <a:gd name="T3" fmla="*/ 1 h 86"/>
                  <a:gd name="T4" fmla="*/ 16 w 64"/>
                  <a:gd name="T5" fmla="*/ 7 h 86"/>
                  <a:gd name="T6" fmla="*/ 1 w 64"/>
                  <a:gd name="T7" fmla="*/ 68 h 86"/>
                  <a:gd name="T8" fmla="*/ 6 w 64"/>
                  <a:gd name="T9" fmla="*/ 77 h 86"/>
                  <a:gd name="T10" fmla="*/ 39 w 64"/>
                  <a:gd name="T11" fmla="*/ 85 h 86"/>
                  <a:gd name="T12" fmla="*/ 48 w 64"/>
                  <a:gd name="T13" fmla="*/ 80 h 86"/>
                  <a:gd name="T14" fmla="*/ 63 w 64"/>
                  <a:gd name="T15" fmla="*/ 18 h 86"/>
                  <a:gd name="T16" fmla="*/ 58 w 64"/>
                  <a:gd name="T17" fmla="*/ 9 h 86"/>
                  <a:gd name="T18" fmla="*/ 31 w 64"/>
                  <a:gd name="T19" fmla="*/ 7 h 86"/>
                  <a:gd name="T20" fmla="*/ 50 w 64"/>
                  <a:gd name="T21" fmla="*/ 11 h 86"/>
                  <a:gd name="T22" fmla="*/ 49 w 64"/>
                  <a:gd name="T23" fmla="*/ 14 h 86"/>
                  <a:gd name="T24" fmla="*/ 30 w 64"/>
                  <a:gd name="T25" fmla="*/ 9 h 86"/>
                  <a:gd name="T26" fmla="*/ 31 w 64"/>
                  <a:gd name="T27" fmla="*/ 7 h 86"/>
                  <a:gd name="T28" fmla="*/ 24 w 64"/>
                  <a:gd name="T29" fmla="*/ 76 h 86"/>
                  <a:gd name="T30" fmla="*/ 20 w 64"/>
                  <a:gd name="T31" fmla="*/ 71 h 86"/>
                  <a:gd name="T32" fmla="*/ 26 w 64"/>
                  <a:gd name="T33" fmla="*/ 67 h 86"/>
                  <a:gd name="T34" fmla="*/ 30 w 64"/>
                  <a:gd name="T35" fmla="*/ 73 h 86"/>
                  <a:gd name="T36" fmla="*/ 24 w 64"/>
                  <a:gd name="T37" fmla="*/ 76 h 86"/>
                  <a:gd name="T38" fmla="*/ 46 w 64"/>
                  <a:gd name="T39" fmla="*/ 67 h 86"/>
                  <a:gd name="T40" fmla="*/ 8 w 64"/>
                  <a:gd name="T41" fmla="*/ 58 h 86"/>
                  <a:gd name="T42" fmla="*/ 20 w 64"/>
                  <a:gd name="T43" fmla="*/ 10 h 86"/>
                  <a:gd name="T44" fmla="*/ 58 w 64"/>
                  <a:gd name="T45" fmla="*/ 19 h 86"/>
                  <a:gd name="T46" fmla="*/ 46 w 64"/>
                  <a:gd name="T47"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86">
                    <a:moveTo>
                      <a:pt x="58" y="9"/>
                    </a:moveTo>
                    <a:cubicBezTo>
                      <a:pt x="24" y="1"/>
                      <a:pt x="24" y="1"/>
                      <a:pt x="24" y="1"/>
                    </a:cubicBezTo>
                    <a:cubicBezTo>
                      <a:pt x="21" y="0"/>
                      <a:pt x="17" y="3"/>
                      <a:pt x="16" y="7"/>
                    </a:cubicBezTo>
                    <a:cubicBezTo>
                      <a:pt x="1" y="68"/>
                      <a:pt x="1" y="68"/>
                      <a:pt x="1" y="68"/>
                    </a:cubicBezTo>
                    <a:cubicBezTo>
                      <a:pt x="0" y="72"/>
                      <a:pt x="2" y="76"/>
                      <a:pt x="6" y="77"/>
                    </a:cubicBezTo>
                    <a:cubicBezTo>
                      <a:pt x="39" y="85"/>
                      <a:pt x="39" y="85"/>
                      <a:pt x="39" y="85"/>
                    </a:cubicBezTo>
                    <a:cubicBezTo>
                      <a:pt x="43" y="86"/>
                      <a:pt x="47" y="84"/>
                      <a:pt x="48" y="80"/>
                    </a:cubicBezTo>
                    <a:cubicBezTo>
                      <a:pt x="63" y="18"/>
                      <a:pt x="63" y="18"/>
                      <a:pt x="63" y="18"/>
                    </a:cubicBezTo>
                    <a:cubicBezTo>
                      <a:pt x="64" y="14"/>
                      <a:pt x="61" y="10"/>
                      <a:pt x="58" y="9"/>
                    </a:cubicBezTo>
                    <a:close/>
                    <a:moveTo>
                      <a:pt x="31" y="7"/>
                    </a:moveTo>
                    <a:cubicBezTo>
                      <a:pt x="50" y="11"/>
                      <a:pt x="50" y="11"/>
                      <a:pt x="50" y="11"/>
                    </a:cubicBezTo>
                    <a:cubicBezTo>
                      <a:pt x="49" y="14"/>
                      <a:pt x="49" y="14"/>
                      <a:pt x="49" y="14"/>
                    </a:cubicBezTo>
                    <a:cubicBezTo>
                      <a:pt x="30" y="9"/>
                      <a:pt x="30" y="9"/>
                      <a:pt x="30" y="9"/>
                    </a:cubicBezTo>
                    <a:lnTo>
                      <a:pt x="31" y="7"/>
                    </a:lnTo>
                    <a:close/>
                    <a:moveTo>
                      <a:pt x="24" y="76"/>
                    </a:moveTo>
                    <a:cubicBezTo>
                      <a:pt x="21" y="76"/>
                      <a:pt x="19" y="73"/>
                      <a:pt x="20" y="71"/>
                    </a:cubicBezTo>
                    <a:cubicBezTo>
                      <a:pt x="21" y="68"/>
                      <a:pt x="23" y="66"/>
                      <a:pt x="26" y="67"/>
                    </a:cubicBezTo>
                    <a:cubicBezTo>
                      <a:pt x="29" y="68"/>
                      <a:pt x="30" y="70"/>
                      <a:pt x="30" y="73"/>
                    </a:cubicBezTo>
                    <a:cubicBezTo>
                      <a:pt x="29" y="75"/>
                      <a:pt x="26" y="77"/>
                      <a:pt x="24" y="76"/>
                    </a:cubicBezTo>
                    <a:close/>
                    <a:moveTo>
                      <a:pt x="46" y="67"/>
                    </a:moveTo>
                    <a:cubicBezTo>
                      <a:pt x="8" y="58"/>
                      <a:pt x="8" y="58"/>
                      <a:pt x="8" y="58"/>
                    </a:cubicBezTo>
                    <a:cubicBezTo>
                      <a:pt x="20" y="10"/>
                      <a:pt x="20" y="10"/>
                      <a:pt x="20" y="10"/>
                    </a:cubicBezTo>
                    <a:cubicBezTo>
                      <a:pt x="58" y="19"/>
                      <a:pt x="58" y="19"/>
                      <a:pt x="58" y="19"/>
                    </a:cubicBezTo>
                    <a:lnTo>
                      <a:pt x="46"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任意多边形 65"/>
              <p:cNvSpPr>
                <a:spLocks/>
              </p:cNvSpPr>
              <p:nvPr/>
            </p:nvSpPr>
            <p:spPr bwMode="auto">
              <a:xfrm>
                <a:off x="10470099" y="3638300"/>
                <a:ext cx="274026" cy="207477"/>
              </a:xfrm>
              <a:custGeom>
                <a:avLst/>
                <a:gdLst>
                  <a:gd name="T0" fmla="*/ 75 w 86"/>
                  <a:gd name="T1" fmla="*/ 11 h 65"/>
                  <a:gd name="T2" fmla="*/ 75 w 86"/>
                  <a:gd name="T3" fmla="*/ 0 h 65"/>
                  <a:gd name="T4" fmla="*/ 0 w 86"/>
                  <a:gd name="T5" fmla="*/ 0 h 65"/>
                  <a:gd name="T6" fmla="*/ 0 w 86"/>
                  <a:gd name="T7" fmla="*/ 60 h 65"/>
                  <a:gd name="T8" fmla="*/ 5 w 86"/>
                  <a:gd name="T9" fmla="*/ 65 h 65"/>
                  <a:gd name="T10" fmla="*/ 78 w 86"/>
                  <a:gd name="T11" fmla="*/ 65 h 65"/>
                  <a:gd name="T12" fmla="*/ 86 w 86"/>
                  <a:gd name="T13" fmla="*/ 57 h 65"/>
                  <a:gd name="T14" fmla="*/ 86 w 86"/>
                  <a:gd name="T15" fmla="*/ 11 h 65"/>
                  <a:gd name="T16" fmla="*/ 75 w 86"/>
                  <a:gd name="T17" fmla="*/ 11 h 65"/>
                  <a:gd name="T18" fmla="*/ 70 w 86"/>
                  <a:gd name="T19" fmla="*/ 60 h 65"/>
                  <a:gd name="T20" fmla="*/ 5 w 86"/>
                  <a:gd name="T21" fmla="*/ 60 h 65"/>
                  <a:gd name="T22" fmla="*/ 5 w 86"/>
                  <a:gd name="T23" fmla="*/ 5 h 65"/>
                  <a:gd name="T24" fmla="*/ 70 w 86"/>
                  <a:gd name="T25" fmla="*/ 5 h 65"/>
                  <a:gd name="T26" fmla="*/ 70 w 86"/>
                  <a:gd name="T27" fmla="*/ 60 h 65"/>
                  <a:gd name="T28" fmla="*/ 10 w 86"/>
                  <a:gd name="T29" fmla="*/ 16 h 65"/>
                  <a:gd name="T30" fmla="*/ 64 w 86"/>
                  <a:gd name="T31" fmla="*/ 16 h 65"/>
                  <a:gd name="T32" fmla="*/ 64 w 86"/>
                  <a:gd name="T33" fmla="*/ 22 h 65"/>
                  <a:gd name="T34" fmla="*/ 10 w 86"/>
                  <a:gd name="T35" fmla="*/ 22 h 65"/>
                  <a:gd name="T36" fmla="*/ 10 w 86"/>
                  <a:gd name="T37" fmla="*/ 16 h 65"/>
                  <a:gd name="T38" fmla="*/ 43 w 86"/>
                  <a:gd name="T39" fmla="*/ 27 h 65"/>
                  <a:gd name="T40" fmla="*/ 64 w 86"/>
                  <a:gd name="T41" fmla="*/ 27 h 65"/>
                  <a:gd name="T42" fmla="*/ 64 w 86"/>
                  <a:gd name="T43" fmla="*/ 32 h 65"/>
                  <a:gd name="T44" fmla="*/ 43 w 86"/>
                  <a:gd name="T45" fmla="*/ 32 h 65"/>
                  <a:gd name="T46" fmla="*/ 43 w 86"/>
                  <a:gd name="T47" fmla="*/ 27 h 65"/>
                  <a:gd name="T48" fmla="*/ 43 w 86"/>
                  <a:gd name="T49" fmla="*/ 38 h 65"/>
                  <a:gd name="T50" fmla="*/ 64 w 86"/>
                  <a:gd name="T51" fmla="*/ 38 h 65"/>
                  <a:gd name="T52" fmla="*/ 64 w 86"/>
                  <a:gd name="T53" fmla="*/ 43 h 65"/>
                  <a:gd name="T54" fmla="*/ 43 w 86"/>
                  <a:gd name="T55" fmla="*/ 43 h 65"/>
                  <a:gd name="T56" fmla="*/ 43 w 86"/>
                  <a:gd name="T57" fmla="*/ 38 h 65"/>
                  <a:gd name="T58" fmla="*/ 43 w 86"/>
                  <a:gd name="T59" fmla="*/ 49 h 65"/>
                  <a:gd name="T60" fmla="*/ 59 w 86"/>
                  <a:gd name="T61" fmla="*/ 49 h 65"/>
                  <a:gd name="T62" fmla="*/ 59 w 86"/>
                  <a:gd name="T63" fmla="*/ 54 h 65"/>
                  <a:gd name="T64" fmla="*/ 43 w 86"/>
                  <a:gd name="T65" fmla="*/ 54 h 65"/>
                  <a:gd name="T66" fmla="*/ 43 w 86"/>
                  <a:gd name="T67" fmla="*/ 49 h 65"/>
                  <a:gd name="T68" fmla="*/ 10 w 86"/>
                  <a:gd name="T69" fmla="*/ 27 h 65"/>
                  <a:gd name="T70" fmla="*/ 37 w 86"/>
                  <a:gd name="T71" fmla="*/ 27 h 65"/>
                  <a:gd name="T72" fmla="*/ 37 w 86"/>
                  <a:gd name="T73" fmla="*/ 54 h 65"/>
                  <a:gd name="T74" fmla="*/ 10 w 86"/>
                  <a:gd name="T75" fmla="*/ 54 h 65"/>
                  <a:gd name="T76" fmla="*/ 10 w 86"/>
                  <a:gd name="T77" fmla="*/ 2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6" h="65">
                    <a:moveTo>
                      <a:pt x="75" y="11"/>
                    </a:moveTo>
                    <a:cubicBezTo>
                      <a:pt x="75" y="0"/>
                      <a:pt x="75" y="0"/>
                      <a:pt x="75" y="0"/>
                    </a:cubicBezTo>
                    <a:cubicBezTo>
                      <a:pt x="0" y="0"/>
                      <a:pt x="0" y="0"/>
                      <a:pt x="0" y="0"/>
                    </a:cubicBezTo>
                    <a:cubicBezTo>
                      <a:pt x="0" y="60"/>
                      <a:pt x="0" y="60"/>
                      <a:pt x="0" y="60"/>
                    </a:cubicBezTo>
                    <a:cubicBezTo>
                      <a:pt x="0" y="62"/>
                      <a:pt x="2" y="65"/>
                      <a:pt x="5" y="65"/>
                    </a:cubicBezTo>
                    <a:cubicBezTo>
                      <a:pt x="78" y="65"/>
                      <a:pt x="78" y="65"/>
                      <a:pt x="78" y="65"/>
                    </a:cubicBezTo>
                    <a:cubicBezTo>
                      <a:pt x="82" y="65"/>
                      <a:pt x="86" y="61"/>
                      <a:pt x="86" y="57"/>
                    </a:cubicBezTo>
                    <a:cubicBezTo>
                      <a:pt x="86" y="11"/>
                      <a:pt x="86" y="11"/>
                      <a:pt x="86" y="11"/>
                    </a:cubicBezTo>
                    <a:lnTo>
                      <a:pt x="75" y="11"/>
                    </a:lnTo>
                    <a:close/>
                    <a:moveTo>
                      <a:pt x="70" y="60"/>
                    </a:moveTo>
                    <a:cubicBezTo>
                      <a:pt x="5" y="60"/>
                      <a:pt x="5" y="60"/>
                      <a:pt x="5" y="60"/>
                    </a:cubicBezTo>
                    <a:cubicBezTo>
                      <a:pt x="5" y="5"/>
                      <a:pt x="5" y="5"/>
                      <a:pt x="5" y="5"/>
                    </a:cubicBezTo>
                    <a:cubicBezTo>
                      <a:pt x="70" y="5"/>
                      <a:pt x="70" y="5"/>
                      <a:pt x="70" y="5"/>
                    </a:cubicBezTo>
                    <a:lnTo>
                      <a:pt x="70" y="60"/>
                    </a:lnTo>
                    <a:close/>
                    <a:moveTo>
                      <a:pt x="10" y="16"/>
                    </a:moveTo>
                    <a:cubicBezTo>
                      <a:pt x="64" y="16"/>
                      <a:pt x="64" y="16"/>
                      <a:pt x="64" y="16"/>
                    </a:cubicBezTo>
                    <a:cubicBezTo>
                      <a:pt x="64" y="22"/>
                      <a:pt x="64" y="22"/>
                      <a:pt x="64" y="22"/>
                    </a:cubicBezTo>
                    <a:cubicBezTo>
                      <a:pt x="10" y="22"/>
                      <a:pt x="10" y="22"/>
                      <a:pt x="10" y="22"/>
                    </a:cubicBezTo>
                    <a:lnTo>
                      <a:pt x="10" y="16"/>
                    </a:lnTo>
                    <a:close/>
                    <a:moveTo>
                      <a:pt x="43" y="27"/>
                    </a:moveTo>
                    <a:cubicBezTo>
                      <a:pt x="64" y="27"/>
                      <a:pt x="64" y="27"/>
                      <a:pt x="64" y="27"/>
                    </a:cubicBezTo>
                    <a:cubicBezTo>
                      <a:pt x="64" y="32"/>
                      <a:pt x="64" y="32"/>
                      <a:pt x="64" y="32"/>
                    </a:cubicBezTo>
                    <a:cubicBezTo>
                      <a:pt x="43" y="32"/>
                      <a:pt x="43" y="32"/>
                      <a:pt x="43" y="32"/>
                    </a:cubicBezTo>
                    <a:lnTo>
                      <a:pt x="43" y="27"/>
                    </a:lnTo>
                    <a:close/>
                    <a:moveTo>
                      <a:pt x="43" y="38"/>
                    </a:moveTo>
                    <a:cubicBezTo>
                      <a:pt x="64" y="38"/>
                      <a:pt x="64" y="38"/>
                      <a:pt x="64" y="38"/>
                    </a:cubicBezTo>
                    <a:cubicBezTo>
                      <a:pt x="64" y="43"/>
                      <a:pt x="64" y="43"/>
                      <a:pt x="64" y="43"/>
                    </a:cubicBezTo>
                    <a:cubicBezTo>
                      <a:pt x="43" y="43"/>
                      <a:pt x="43" y="43"/>
                      <a:pt x="43" y="43"/>
                    </a:cubicBezTo>
                    <a:lnTo>
                      <a:pt x="43" y="38"/>
                    </a:lnTo>
                    <a:close/>
                    <a:moveTo>
                      <a:pt x="43" y="49"/>
                    </a:moveTo>
                    <a:cubicBezTo>
                      <a:pt x="59" y="49"/>
                      <a:pt x="59" y="49"/>
                      <a:pt x="59" y="49"/>
                    </a:cubicBezTo>
                    <a:cubicBezTo>
                      <a:pt x="59" y="54"/>
                      <a:pt x="59" y="54"/>
                      <a:pt x="59" y="54"/>
                    </a:cubicBezTo>
                    <a:cubicBezTo>
                      <a:pt x="43" y="54"/>
                      <a:pt x="43" y="54"/>
                      <a:pt x="43" y="54"/>
                    </a:cubicBezTo>
                    <a:lnTo>
                      <a:pt x="43" y="49"/>
                    </a:lnTo>
                    <a:close/>
                    <a:moveTo>
                      <a:pt x="10" y="27"/>
                    </a:moveTo>
                    <a:cubicBezTo>
                      <a:pt x="37" y="27"/>
                      <a:pt x="37" y="27"/>
                      <a:pt x="37" y="27"/>
                    </a:cubicBezTo>
                    <a:cubicBezTo>
                      <a:pt x="37" y="54"/>
                      <a:pt x="37" y="54"/>
                      <a:pt x="37" y="54"/>
                    </a:cubicBezTo>
                    <a:cubicBezTo>
                      <a:pt x="10" y="54"/>
                      <a:pt x="10" y="54"/>
                      <a:pt x="10" y="54"/>
                    </a:cubicBezTo>
                    <a:lnTo>
                      <a:pt x="1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任意多边形 66"/>
              <p:cNvSpPr>
                <a:spLocks/>
              </p:cNvSpPr>
              <p:nvPr/>
            </p:nvSpPr>
            <p:spPr bwMode="auto">
              <a:xfrm>
                <a:off x="10763698" y="2767289"/>
                <a:ext cx="256411" cy="256409"/>
              </a:xfrm>
              <a:custGeom>
                <a:avLst/>
                <a:gdLst>
                  <a:gd name="T0" fmla="*/ 0 w 131"/>
                  <a:gd name="T1" fmla="*/ 131 h 131"/>
                  <a:gd name="T2" fmla="*/ 65 w 131"/>
                  <a:gd name="T3" fmla="*/ 131 h 131"/>
                  <a:gd name="T4" fmla="*/ 65 w 131"/>
                  <a:gd name="T5" fmla="*/ 0 h 131"/>
                  <a:gd name="T6" fmla="*/ 0 w 131"/>
                  <a:gd name="T7" fmla="*/ 0 h 131"/>
                  <a:gd name="T8" fmla="*/ 0 w 131"/>
                  <a:gd name="T9" fmla="*/ 131 h 131"/>
                  <a:gd name="T10" fmla="*/ 41 w 131"/>
                  <a:gd name="T11" fmla="*/ 17 h 131"/>
                  <a:gd name="T12" fmla="*/ 57 w 131"/>
                  <a:gd name="T13" fmla="*/ 17 h 131"/>
                  <a:gd name="T14" fmla="*/ 57 w 131"/>
                  <a:gd name="T15" fmla="*/ 33 h 131"/>
                  <a:gd name="T16" fmla="*/ 41 w 131"/>
                  <a:gd name="T17" fmla="*/ 33 h 131"/>
                  <a:gd name="T18" fmla="*/ 41 w 131"/>
                  <a:gd name="T19" fmla="*/ 17 h 131"/>
                  <a:gd name="T20" fmla="*/ 41 w 131"/>
                  <a:gd name="T21" fmla="*/ 49 h 131"/>
                  <a:gd name="T22" fmla="*/ 57 w 131"/>
                  <a:gd name="T23" fmla="*/ 49 h 131"/>
                  <a:gd name="T24" fmla="*/ 57 w 131"/>
                  <a:gd name="T25" fmla="*/ 66 h 131"/>
                  <a:gd name="T26" fmla="*/ 41 w 131"/>
                  <a:gd name="T27" fmla="*/ 66 h 131"/>
                  <a:gd name="T28" fmla="*/ 41 w 131"/>
                  <a:gd name="T29" fmla="*/ 49 h 131"/>
                  <a:gd name="T30" fmla="*/ 41 w 131"/>
                  <a:gd name="T31" fmla="*/ 82 h 131"/>
                  <a:gd name="T32" fmla="*/ 57 w 131"/>
                  <a:gd name="T33" fmla="*/ 82 h 131"/>
                  <a:gd name="T34" fmla="*/ 57 w 131"/>
                  <a:gd name="T35" fmla="*/ 98 h 131"/>
                  <a:gd name="T36" fmla="*/ 41 w 131"/>
                  <a:gd name="T37" fmla="*/ 98 h 131"/>
                  <a:gd name="T38" fmla="*/ 41 w 131"/>
                  <a:gd name="T39" fmla="*/ 82 h 131"/>
                  <a:gd name="T40" fmla="*/ 8 w 131"/>
                  <a:gd name="T41" fmla="*/ 17 h 131"/>
                  <a:gd name="T42" fmla="*/ 24 w 131"/>
                  <a:gd name="T43" fmla="*/ 17 h 131"/>
                  <a:gd name="T44" fmla="*/ 24 w 131"/>
                  <a:gd name="T45" fmla="*/ 33 h 131"/>
                  <a:gd name="T46" fmla="*/ 8 w 131"/>
                  <a:gd name="T47" fmla="*/ 33 h 131"/>
                  <a:gd name="T48" fmla="*/ 8 w 131"/>
                  <a:gd name="T49" fmla="*/ 17 h 131"/>
                  <a:gd name="T50" fmla="*/ 8 w 131"/>
                  <a:gd name="T51" fmla="*/ 49 h 131"/>
                  <a:gd name="T52" fmla="*/ 24 w 131"/>
                  <a:gd name="T53" fmla="*/ 49 h 131"/>
                  <a:gd name="T54" fmla="*/ 24 w 131"/>
                  <a:gd name="T55" fmla="*/ 66 h 131"/>
                  <a:gd name="T56" fmla="*/ 8 w 131"/>
                  <a:gd name="T57" fmla="*/ 66 h 131"/>
                  <a:gd name="T58" fmla="*/ 8 w 131"/>
                  <a:gd name="T59" fmla="*/ 49 h 131"/>
                  <a:gd name="T60" fmla="*/ 8 w 131"/>
                  <a:gd name="T61" fmla="*/ 82 h 131"/>
                  <a:gd name="T62" fmla="*/ 24 w 131"/>
                  <a:gd name="T63" fmla="*/ 82 h 131"/>
                  <a:gd name="T64" fmla="*/ 24 w 131"/>
                  <a:gd name="T65" fmla="*/ 98 h 131"/>
                  <a:gd name="T66" fmla="*/ 8 w 131"/>
                  <a:gd name="T67" fmla="*/ 98 h 131"/>
                  <a:gd name="T68" fmla="*/ 8 w 131"/>
                  <a:gd name="T69" fmla="*/ 82 h 131"/>
                  <a:gd name="T70" fmla="*/ 73 w 131"/>
                  <a:gd name="T71" fmla="*/ 41 h 131"/>
                  <a:gd name="T72" fmla="*/ 131 w 131"/>
                  <a:gd name="T73" fmla="*/ 41 h 131"/>
                  <a:gd name="T74" fmla="*/ 131 w 131"/>
                  <a:gd name="T75" fmla="*/ 49 h 131"/>
                  <a:gd name="T76" fmla="*/ 73 w 131"/>
                  <a:gd name="T77" fmla="*/ 49 h 131"/>
                  <a:gd name="T78" fmla="*/ 73 w 131"/>
                  <a:gd name="T79" fmla="*/ 41 h 131"/>
                  <a:gd name="T80" fmla="*/ 73 w 131"/>
                  <a:gd name="T81" fmla="*/ 131 h 131"/>
                  <a:gd name="T82" fmla="*/ 90 w 131"/>
                  <a:gd name="T83" fmla="*/ 131 h 131"/>
                  <a:gd name="T84" fmla="*/ 90 w 131"/>
                  <a:gd name="T85" fmla="*/ 98 h 131"/>
                  <a:gd name="T86" fmla="*/ 114 w 131"/>
                  <a:gd name="T87" fmla="*/ 98 h 131"/>
                  <a:gd name="T88" fmla="*/ 114 w 131"/>
                  <a:gd name="T89" fmla="*/ 131 h 131"/>
                  <a:gd name="T90" fmla="*/ 131 w 131"/>
                  <a:gd name="T91" fmla="*/ 131 h 131"/>
                  <a:gd name="T92" fmla="*/ 131 w 131"/>
                  <a:gd name="T93" fmla="*/ 57 h 131"/>
                  <a:gd name="T94" fmla="*/ 73 w 131"/>
                  <a:gd name="T95" fmla="*/ 57 h 131"/>
                  <a:gd name="T96" fmla="*/ 73 w 131"/>
                  <a:gd name="T97"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31">
                    <a:moveTo>
                      <a:pt x="0" y="131"/>
                    </a:moveTo>
                    <a:lnTo>
                      <a:pt x="65" y="131"/>
                    </a:lnTo>
                    <a:lnTo>
                      <a:pt x="65" y="0"/>
                    </a:lnTo>
                    <a:lnTo>
                      <a:pt x="0" y="0"/>
                    </a:lnTo>
                    <a:lnTo>
                      <a:pt x="0" y="131"/>
                    </a:lnTo>
                    <a:close/>
                    <a:moveTo>
                      <a:pt x="41" y="17"/>
                    </a:moveTo>
                    <a:lnTo>
                      <a:pt x="57" y="17"/>
                    </a:lnTo>
                    <a:lnTo>
                      <a:pt x="57" y="33"/>
                    </a:lnTo>
                    <a:lnTo>
                      <a:pt x="41" y="33"/>
                    </a:lnTo>
                    <a:lnTo>
                      <a:pt x="41" y="17"/>
                    </a:lnTo>
                    <a:close/>
                    <a:moveTo>
                      <a:pt x="41" y="49"/>
                    </a:moveTo>
                    <a:lnTo>
                      <a:pt x="57" y="49"/>
                    </a:lnTo>
                    <a:lnTo>
                      <a:pt x="57" y="66"/>
                    </a:lnTo>
                    <a:lnTo>
                      <a:pt x="41" y="66"/>
                    </a:lnTo>
                    <a:lnTo>
                      <a:pt x="41" y="49"/>
                    </a:lnTo>
                    <a:close/>
                    <a:moveTo>
                      <a:pt x="41" y="82"/>
                    </a:moveTo>
                    <a:lnTo>
                      <a:pt x="57" y="82"/>
                    </a:lnTo>
                    <a:lnTo>
                      <a:pt x="57" y="98"/>
                    </a:lnTo>
                    <a:lnTo>
                      <a:pt x="41" y="98"/>
                    </a:lnTo>
                    <a:lnTo>
                      <a:pt x="41" y="82"/>
                    </a:lnTo>
                    <a:close/>
                    <a:moveTo>
                      <a:pt x="8" y="17"/>
                    </a:moveTo>
                    <a:lnTo>
                      <a:pt x="24" y="17"/>
                    </a:lnTo>
                    <a:lnTo>
                      <a:pt x="24" y="33"/>
                    </a:lnTo>
                    <a:lnTo>
                      <a:pt x="8" y="33"/>
                    </a:lnTo>
                    <a:lnTo>
                      <a:pt x="8" y="17"/>
                    </a:lnTo>
                    <a:close/>
                    <a:moveTo>
                      <a:pt x="8" y="49"/>
                    </a:moveTo>
                    <a:lnTo>
                      <a:pt x="24" y="49"/>
                    </a:lnTo>
                    <a:lnTo>
                      <a:pt x="24" y="66"/>
                    </a:lnTo>
                    <a:lnTo>
                      <a:pt x="8" y="66"/>
                    </a:lnTo>
                    <a:lnTo>
                      <a:pt x="8" y="49"/>
                    </a:lnTo>
                    <a:close/>
                    <a:moveTo>
                      <a:pt x="8" y="82"/>
                    </a:moveTo>
                    <a:lnTo>
                      <a:pt x="24" y="82"/>
                    </a:lnTo>
                    <a:lnTo>
                      <a:pt x="24" y="98"/>
                    </a:lnTo>
                    <a:lnTo>
                      <a:pt x="8" y="98"/>
                    </a:lnTo>
                    <a:lnTo>
                      <a:pt x="8" y="82"/>
                    </a:lnTo>
                    <a:close/>
                    <a:moveTo>
                      <a:pt x="73" y="41"/>
                    </a:moveTo>
                    <a:lnTo>
                      <a:pt x="131" y="41"/>
                    </a:lnTo>
                    <a:lnTo>
                      <a:pt x="131" y="49"/>
                    </a:lnTo>
                    <a:lnTo>
                      <a:pt x="73" y="49"/>
                    </a:lnTo>
                    <a:lnTo>
                      <a:pt x="73" y="41"/>
                    </a:lnTo>
                    <a:close/>
                    <a:moveTo>
                      <a:pt x="73" y="131"/>
                    </a:moveTo>
                    <a:lnTo>
                      <a:pt x="90" y="131"/>
                    </a:lnTo>
                    <a:lnTo>
                      <a:pt x="90" y="98"/>
                    </a:lnTo>
                    <a:lnTo>
                      <a:pt x="114" y="98"/>
                    </a:lnTo>
                    <a:lnTo>
                      <a:pt x="114" y="131"/>
                    </a:lnTo>
                    <a:lnTo>
                      <a:pt x="131" y="131"/>
                    </a:lnTo>
                    <a:lnTo>
                      <a:pt x="131" y="57"/>
                    </a:lnTo>
                    <a:lnTo>
                      <a:pt x="73" y="57"/>
                    </a:lnTo>
                    <a:lnTo>
                      <a:pt x="73" y="1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任意多边形 67"/>
              <p:cNvSpPr>
                <a:spLocks/>
              </p:cNvSpPr>
              <p:nvPr/>
            </p:nvSpPr>
            <p:spPr bwMode="auto">
              <a:xfrm>
                <a:off x="10712808" y="3080462"/>
                <a:ext cx="272069" cy="272068"/>
              </a:xfrm>
              <a:custGeom>
                <a:avLst/>
                <a:gdLst>
                  <a:gd name="T0" fmla="*/ 79 w 85"/>
                  <a:gd name="T1" fmla="*/ 24 h 85"/>
                  <a:gd name="T2" fmla="*/ 61 w 85"/>
                  <a:gd name="T3" fmla="*/ 6 h 85"/>
                  <a:gd name="T4" fmla="*/ 66 w 85"/>
                  <a:gd name="T5" fmla="*/ 0 h 85"/>
                  <a:gd name="T6" fmla="*/ 85 w 85"/>
                  <a:gd name="T7" fmla="*/ 19 h 85"/>
                  <a:gd name="T8" fmla="*/ 79 w 85"/>
                  <a:gd name="T9" fmla="*/ 24 h 85"/>
                  <a:gd name="T10" fmla="*/ 74 w 85"/>
                  <a:gd name="T11" fmla="*/ 30 h 85"/>
                  <a:gd name="T12" fmla="*/ 71 w 85"/>
                  <a:gd name="T13" fmla="*/ 59 h 85"/>
                  <a:gd name="T14" fmla="*/ 13 w 85"/>
                  <a:gd name="T15" fmla="*/ 85 h 85"/>
                  <a:gd name="T16" fmla="*/ 8 w 85"/>
                  <a:gd name="T17" fmla="*/ 81 h 85"/>
                  <a:gd name="T18" fmla="*/ 31 w 85"/>
                  <a:gd name="T19" fmla="*/ 58 h 85"/>
                  <a:gd name="T20" fmla="*/ 34 w 85"/>
                  <a:gd name="T21" fmla="*/ 59 h 85"/>
                  <a:gd name="T22" fmla="*/ 42 w 85"/>
                  <a:gd name="T23" fmla="*/ 51 h 85"/>
                  <a:gd name="T24" fmla="*/ 34 w 85"/>
                  <a:gd name="T25" fmla="*/ 43 h 85"/>
                  <a:gd name="T26" fmla="*/ 26 w 85"/>
                  <a:gd name="T27" fmla="*/ 51 h 85"/>
                  <a:gd name="T28" fmla="*/ 27 w 85"/>
                  <a:gd name="T29" fmla="*/ 54 h 85"/>
                  <a:gd name="T30" fmla="*/ 4 w 85"/>
                  <a:gd name="T31" fmla="*/ 76 h 85"/>
                  <a:gd name="T32" fmla="*/ 0 w 85"/>
                  <a:gd name="T33" fmla="*/ 72 h 85"/>
                  <a:gd name="T34" fmla="*/ 26 w 85"/>
                  <a:gd name="T35" fmla="*/ 14 h 85"/>
                  <a:gd name="T36" fmla="*/ 55 w 85"/>
                  <a:gd name="T37" fmla="*/ 11 h 85"/>
                  <a:gd name="T38" fmla="*/ 74 w 85"/>
                  <a:gd name="T39" fmla="*/ 3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85">
                    <a:moveTo>
                      <a:pt x="79" y="24"/>
                    </a:moveTo>
                    <a:cubicBezTo>
                      <a:pt x="61" y="6"/>
                      <a:pt x="61" y="6"/>
                      <a:pt x="61" y="6"/>
                    </a:cubicBezTo>
                    <a:cubicBezTo>
                      <a:pt x="66" y="0"/>
                      <a:pt x="66" y="0"/>
                      <a:pt x="66" y="0"/>
                    </a:cubicBezTo>
                    <a:cubicBezTo>
                      <a:pt x="85" y="19"/>
                      <a:pt x="85" y="19"/>
                      <a:pt x="85" y="19"/>
                    </a:cubicBezTo>
                    <a:lnTo>
                      <a:pt x="79" y="24"/>
                    </a:lnTo>
                    <a:close/>
                    <a:moveTo>
                      <a:pt x="74" y="30"/>
                    </a:moveTo>
                    <a:cubicBezTo>
                      <a:pt x="71" y="59"/>
                      <a:pt x="71" y="59"/>
                      <a:pt x="71" y="59"/>
                    </a:cubicBezTo>
                    <a:cubicBezTo>
                      <a:pt x="47" y="59"/>
                      <a:pt x="13" y="85"/>
                      <a:pt x="13" y="85"/>
                    </a:cubicBezTo>
                    <a:cubicBezTo>
                      <a:pt x="8" y="81"/>
                      <a:pt x="8" y="81"/>
                      <a:pt x="8" y="81"/>
                    </a:cubicBezTo>
                    <a:cubicBezTo>
                      <a:pt x="31" y="58"/>
                      <a:pt x="31" y="58"/>
                      <a:pt x="31" y="58"/>
                    </a:cubicBezTo>
                    <a:cubicBezTo>
                      <a:pt x="32" y="59"/>
                      <a:pt x="33" y="59"/>
                      <a:pt x="34" y="59"/>
                    </a:cubicBezTo>
                    <a:cubicBezTo>
                      <a:pt x="38" y="59"/>
                      <a:pt x="42" y="55"/>
                      <a:pt x="42" y="51"/>
                    </a:cubicBezTo>
                    <a:cubicBezTo>
                      <a:pt x="42" y="46"/>
                      <a:pt x="38" y="43"/>
                      <a:pt x="34" y="43"/>
                    </a:cubicBezTo>
                    <a:cubicBezTo>
                      <a:pt x="30" y="43"/>
                      <a:pt x="26" y="46"/>
                      <a:pt x="26" y="51"/>
                    </a:cubicBezTo>
                    <a:cubicBezTo>
                      <a:pt x="26" y="52"/>
                      <a:pt x="26" y="53"/>
                      <a:pt x="27" y="54"/>
                    </a:cubicBezTo>
                    <a:cubicBezTo>
                      <a:pt x="4" y="76"/>
                      <a:pt x="4" y="76"/>
                      <a:pt x="4" y="76"/>
                    </a:cubicBezTo>
                    <a:cubicBezTo>
                      <a:pt x="0" y="72"/>
                      <a:pt x="0" y="72"/>
                      <a:pt x="0" y="72"/>
                    </a:cubicBezTo>
                    <a:cubicBezTo>
                      <a:pt x="0" y="72"/>
                      <a:pt x="26" y="37"/>
                      <a:pt x="26" y="14"/>
                    </a:cubicBezTo>
                    <a:cubicBezTo>
                      <a:pt x="55" y="11"/>
                      <a:pt x="55" y="11"/>
                      <a:pt x="55" y="11"/>
                    </a:cubicBezTo>
                    <a:lnTo>
                      <a:pt x="74"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任意多边形 68"/>
              <p:cNvSpPr>
                <a:spLocks/>
              </p:cNvSpPr>
              <p:nvPr/>
            </p:nvSpPr>
            <p:spPr bwMode="auto">
              <a:xfrm>
                <a:off x="10466184" y="2757502"/>
                <a:ext cx="246623" cy="246623"/>
              </a:xfrm>
              <a:custGeom>
                <a:avLst/>
                <a:gdLst>
                  <a:gd name="T0" fmla="*/ 53 w 77"/>
                  <a:gd name="T1" fmla="*/ 30 h 77"/>
                  <a:gd name="T2" fmla="*/ 26 w 77"/>
                  <a:gd name="T3" fmla="*/ 2 h 77"/>
                  <a:gd name="T4" fmla="*/ 39 w 77"/>
                  <a:gd name="T5" fmla="*/ 0 h 77"/>
                  <a:gd name="T6" fmla="*/ 53 w 77"/>
                  <a:gd name="T7" fmla="*/ 3 h 77"/>
                  <a:gd name="T8" fmla="*/ 53 w 77"/>
                  <a:gd name="T9" fmla="*/ 30 h 77"/>
                  <a:gd name="T10" fmla="*/ 58 w 77"/>
                  <a:gd name="T11" fmla="*/ 53 h 77"/>
                  <a:gd name="T12" fmla="*/ 58 w 77"/>
                  <a:gd name="T13" fmla="*/ 5 h 77"/>
                  <a:gd name="T14" fmla="*/ 77 w 77"/>
                  <a:gd name="T15" fmla="*/ 38 h 77"/>
                  <a:gd name="T16" fmla="*/ 74 w 77"/>
                  <a:gd name="T17" fmla="*/ 53 h 77"/>
                  <a:gd name="T18" fmla="*/ 58 w 77"/>
                  <a:gd name="T19" fmla="*/ 53 h 77"/>
                  <a:gd name="T20" fmla="*/ 24 w 77"/>
                  <a:gd name="T21" fmla="*/ 58 h 77"/>
                  <a:gd name="T22" fmla="*/ 72 w 77"/>
                  <a:gd name="T23" fmla="*/ 58 h 77"/>
                  <a:gd name="T24" fmla="*/ 39 w 77"/>
                  <a:gd name="T25" fmla="*/ 77 h 77"/>
                  <a:gd name="T26" fmla="*/ 24 w 77"/>
                  <a:gd name="T27" fmla="*/ 74 h 77"/>
                  <a:gd name="T28" fmla="*/ 24 w 77"/>
                  <a:gd name="T29" fmla="*/ 58 h 77"/>
                  <a:gd name="T30" fmla="*/ 32 w 77"/>
                  <a:gd name="T31" fmla="*/ 17 h 77"/>
                  <a:gd name="T32" fmla="*/ 1 w 77"/>
                  <a:gd name="T33" fmla="*/ 48 h 77"/>
                  <a:gd name="T34" fmla="*/ 0 w 77"/>
                  <a:gd name="T35" fmla="*/ 38 h 77"/>
                  <a:gd name="T36" fmla="*/ 20 w 77"/>
                  <a:gd name="T37" fmla="*/ 5 h 77"/>
                  <a:gd name="T38" fmla="*/ 32 w 77"/>
                  <a:gd name="T39" fmla="*/ 17 h 77"/>
                  <a:gd name="T40" fmla="*/ 20 w 77"/>
                  <a:gd name="T41" fmla="*/ 38 h 77"/>
                  <a:gd name="T42" fmla="*/ 20 w 77"/>
                  <a:gd name="T43" fmla="*/ 72 h 77"/>
                  <a:gd name="T44" fmla="*/ 4 w 77"/>
                  <a:gd name="T45" fmla="*/ 54 h 77"/>
                  <a:gd name="T46" fmla="*/ 20 w 77"/>
                  <a:gd name="T47" fmla="*/ 3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7">
                    <a:moveTo>
                      <a:pt x="53" y="30"/>
                    </a:moveTo>
                    <a:cubicBezTo>
                      <a:pt x="26" y="2"/>
                      <a:pt x="26" y="2"/>
                      <a:pt x="26" y="2"/>
                    </a:cubicBezTo>
                    <a:cubicBezTo>
                      <a:pt x="30" y="1"/>
                      <a:pt x="34" y="0"/>
                      <a:pt x="39" y="0"/>
                    </a:cubicBezTo>
                    <a:cubicBezTo>
                      <a:pt x="44" y="0"/>
                      <a:pt x="49" y="1"/>
                      <a:pt x="53" y="3"/>
                    </a:cubicBezTo>
                    <a:lnTo>
                      <a:pt x="53" y="30"/>
                    </a:lnTo>
                    <a:close/>
                    <a:moveTo>
                      <a:pt x="58" y="53"/>
                    </a:moveTo>
                    <a:cubicBezTo>
                      <a:pt x="58" y="5"/>
                      <a:pt x="58" y="5"/>
                      <a:pt x="58" y="5"/>
                    </a:cubicBezTo>
                    <a:cubicBezTo>
                      <a:pt x="69" y="12"/>
                      <a:pt x="77" y="24"/>
                      <a:pt x="77" y="38"/>
                    </a:cubicBezTo>
                    <a:cubicBezTo>
                      <a:pt x="77" y="43"/>
                      <a:pt x="76" y="48"/>
                      <a:pt x="74" y="53"/>
                    </a:cubicBezTo>
                    <a:lnTo>
                      <a:pt x="58" y="53"/>
                    </a:lnTo>
                    <a:close/>
                    <a:moveTo>
                      <a:pt x="24" y="58"/>
                    </a:moveTo>
                    <a:cubicBezTo>
                      <a:pt x="72" y="58"/>
                      <a:pt x="72" y="58"/>
                      <a:pt x="72" y="58"/>
                    </a:cubicBezTo>
                    <a:cubicBezTo>
                      <a:pt x="65" y="69"/>
                      <a:pt x="53" y="77"/>
                      <a:pt x="39" y="77"/>
                    </a:cubicBezTo>
                    <a:cubicBezTo>
                      <a:pt x="34" y="77"/>
                      <a:pt x="29" y="76"/>
                      <a:pt x="24" y="74"/>
                    </a:cubicBezTo>
                    <a:lnTo>
                      <a:pt x="24" y="58"/>
                    </a:lnTo>
                    <a:close/>
                    <a:moveTo>
                      <a:pt x="32" y="17"/>
                    </a:moveTo>
                    <a:cubicBezTo>
                      <a:pt x="1" y="48"/>
                      <a:pt x="1" y="48"/>
                      <a:pt x="1" y="48"/>
                    </a:cubicBezTo>
                    <a:cubicBezTo>
                      <a:pt x="1" y="45"/>
                      <a:pt x="0" y="42"/>
                      <a:pt x="0" y="38"/>
                    </a:cubicBezTo>
                    <a:cubicBezTo>
                      <a:pt x="0" y="24"/>
                      <a:pt x="8" y="11"/>
                      <a:pt x="20" y="5"/>
                    </a:cubicBezTo>
                    <a:lnTo>
                      <a:pt x="32" y="17"/>
                    </a:lnTo>
                    <a:close/>
                    <a:moveTo>
                      <a:pt x="20" y="38"/>
                    </a:moveTo>
                    <a:cubicBezTo>
                      <a:pt x="20" y="72"/>
                      <a:pt x="20" y="72"/>
                      <a:pt x="20" y="72"/>
                    </a:cubicBezTo>
                    <a:cubicBezTo>
                      <a:pt x="12" y="68"/>
                      <a:pt x="7" y="61"/>
                      <a:pt x="4" y="54"/>
                    </a:cubicBezTo>
                    <a:lnTo>
                      <a:pt x="2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4" name="任意多边形 69"/>
              <p:cNvSpPr>
                <a:spLocks/>
              </p:cNvSpPr>
              <p:nvPr/>
            </p:nvSpPr>
            <p:spPr bwMode="auto">
              <a:xfrm>
                <a:off x="10462270" y="3049145"/>
                <a:ext cx="230965" cy="185946"/>
              </a:xfrm>
              <a:custGeom>
                <a:avLst/>
                <a:gdLst>
                  <a:gd name="T0" fmla="*/ 0 w 72"/>
                  <a:gd name="T1" fmla="*/ 0 h 58"/>
                  <a:gd name="T2" fmla="*/ 0 w 72"/>
                  <a:gd name="T3" fmla="*/ 58 h 58"/>
                  <a:gd name="T4" fmla="*/ 72 w 72"/>
                  <a:gd name="T5" fmla="*/ 58 h 58"/>
                  <a:gd name="T6" fmla="*/ 72 w 72"/>
                  <a:gd name="T7" fmla="*/ 0 h 58"/>
                  <a:gd name="T8" fmla="*/ 0 w 72"/>
                  <a:gd name="T9" fmla="*/ 0 h 58"/>
                  <a:gd name="T10" fmla="*/ 67 w 72"/>
                  <a:gd name="T11" fmla="*/ 53 h 58"/>
                  <a:gd name="T12" fmla="*/ 4 w 72"/>
                  <a:gd name="T13" fmla="*/ 53 h 58"/>
                  <a:gd name="T14" fmla="*/ 4 w 72"/>
                  <a:gd name="T15" fmla="*/ 4 h 58"/>
                  <a:gd name="T16" fmla="*/ 67 w 72"/>
                  <a:gd name="T17" fmla="*/ 4 h 58"/>
                  <a:gd name="T18" fmla="*/ 67 w 72"/>
                  <a:gd name="T19" fmla="*/ 53 h 58"/>
                  <a:gd name="T20" fmla="*/ 49 w 72"/>
                  <a:gd name="T21" fmla="*/ 15 h 58"/>
                  <a:gd name="T22" fmla="*/ 56 w 72"/>
                  <a:gd name="T23" fmla="*/ 22 h 58"/>
                  <a:gd name="T24" fmla="*/ 63 w 72"/>
                  <a:gd name="T25" fmla="*/ 15 h 58"/>
                  <a:gd name="T26" fmla="*/ 56 w 72"/>
                  <a:gd name="T27" fmla="*/ 9 h 58"/>
                  <a:gd name="T28" fmla="*/ 49 w 72"/>
                  <a:gd name="T29" fmla="*/ 15 h 58"/>
                  <a:gd name="T30" fmla="*/ 63 w 72"/>
                  <a:gd name="T31" fmla="*/ 49 h 58"/>
                  <a:gd name="T32" fmla="*/ 9 w 72"/>
                  <a:gd name="T33" fmla="*/ 49 h 58"/>
                  <a:gd name="T34" fmla="*/ 22 w 72"/>
                  <a:gd name="T35" fmla="*/ 13 h 58"/>
                  <a:gd name="T36" fmla="*/ 40 w 72"/>
                  <a:gd name="T37" fmla="*/ 35 h 58"/>
                  <a:gd name="T38" fmla="*/ 49 w 72"/>
                  <a:gd name="T39" fmla="*/ 29 h 58"/>
                  <a:gd name="T40" fmla="*/ 63 w 72"/>
                  <a:gd name="T41" fmla="*/ 4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 h="58">
                    <a:moveTo>
                      <a:pt x="0" y="0"/>
                    </a:moveTo>
                    <a:cubicBezTo>
                      <a:pt x="0" y="58"/>
                      <a:pt x="0" y="58"/>
                      <a:pt x="0" y="58"/>
                    </a:cubicBezTo>
                    <a:cubicBezTo>
                      <a:pt x="72" y="58"/>
                      <a:pt x="72" y="58"/>
                      <a:pt x="72" y="58"/>
                    </a:cubicBezTo>
                    <a:cubicBezTo>
                      <a:pt x="72" y="0"/>
                      <a:pt x="72" y="0"/>
                      <a:pt x="72" y="0"/>
                    </a:cubicBezTo>
                    <a:lnTo>
                      <a:pt x="0" y="0"/>
                    </a:lnTo>
                    <a:close/>
                    <a:moveTo>
                      <a:pt x="67" y="53"/>
                    </a:moveTo>
                    <a:cubicBezTo>
                      <a:pt x="4" y="53"/>
                      <a:pt x="4" y="53"/>
                      <a:pt x="4" y="53"/>
                    </a:cubicBezTo>
                    <a:cubicBezTo>
                      <a:pt x="4" y="4"/>
                      <a:pt x="4" y="4"/>
                      <a:pt x="4" y="4"/>
                    </a:cubicBezTo>
                    <a:cubicBezTo>
                      <a:pt x="67" y="4"/>
                      <a:pt x="67" y="4"/>
                      <a:pt x="67" y="4"/>
                    </a:cubicBezTo>
                    <a:lnTo>
                      <a:pt x="67" y="53"/>
                    </a:lnTo>
                    <a:close/>
                    <a:moveTo>
                      <a:pt x="49" y="15"/>
                    </a:moveTo>
                    <a:cubicBezTo>
                      <a:pt x="49" y="19"/>
                      <a:pt x="52" y="22"/>
                      <a:pt x="56" y="22"/>
                    </a:cubicBezTo>
                    <a:cubicBezTo>
                      <a:pt x="60" y="22"/>
                      <a:pt x="63" y="19"/>
                      <a:pt x="63" y="15"/>
                    </a:cubicBezTo>
                    <a:cubicBezTo>
                      <a:pt x="63" y="12"/>
                      <a:pt x="60" y="9"/>
                      <a:pt x="56" y="9"/>
                    </a:cubicBezTo>
                    <a:cubicBezTo>
                      <a:pt x="52" y="9"/>
                      <a:pt x="49" y="12"/>
                      <a:pt x="49" y="15"/>
                    </a:cubicBezTo>
                    <a:close/>
                    <a:moveTo>
                      <a:pt x="63" y="49"/>
                    </a:moveTo>
                    <a:cubicBezTo>
                      <a:pt x="9" y="49"/>
                      <a:pt x="9" y="49"/>
                      <a:pt x="9" y="49"/>
                    </a:cubicBezTo>
                    <a:cubicBezTo>
                      <a:pt x="22" y="13"/>
                      <a:pt x="22" y="13"/>
                      <a:pt x="22" y="13"/>
                    </a:cubicBezTo>
                    <a:cubicBezTo>
                      <a:pt x="40" y="35"/>
                      <a:pt x="40" y="35"/>
                      <a:pt x="40" y="35"/>
                    </a:cubicBezTo>
                    <a:cubicBezTo>
                      <a:pt x="49" y="29"/>
                      <a:pt x="49" y="29"/>
                      <a:pt x="49" y="29"/>
                    </a:cubicBezTo>
                    <a:lnTo>
                      <a:pt x="63"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任意多边形 70"/>
              <p:cNvSpPr>
                <a:spLocks/>
              </p:cNvSpPr>
              <p:nvPr/>
            </p:nvSpPr>
            <p:spPr bwMode="auto">
              <a:xfrm>
                <a:off x="10370276" y="3305554"/>
                <a:ext cx="242709" cy="281855"/>
              </a:xfrm>
              <a:custGeom>
                <a:avLst/>
                <a:gdLst>
                  <a:gd name="T0" fmla="*/ 54 w 76"/>
                  <a:gd name="T1" fmla="*/ 0 h 88"/>
                  <a:gd name="T2" fmla="*/ 14 w 76"/>
                  <a:gd name="T3" fmla="*/ 28 h 88"/>
                  <a:gd name="T4" fmla="*/ 16 w 76"/>
                  <a:gd name="T5" fmla="*/ 65 h 88"/>
                  <a:gd name="T6" fmla="*/ 49 w 76"/>
                  <a:gd name="T7" fmla="*/ 27 h 88"/>
                  <a:gd name="T8" fmla="*/ 32 w 76"/>
                  <a:gd name="T9" fmla="*/ 75 h 88"/>
                  <a:gd name="T10" fmla="*/ 70 w 76"/>
                  <a:gd name="T11" fmla="*/ 57 h 88"/>
                  <a:gd name="T12" fmla="*/ 54 w 76"/>
                  <a:gd name="T13" fmla="*/ 0 h 88"/>
                  <a:gd name="T14" fmla="*/ 4 w 76"/>
                  <a:gd name="T15" fmla="*/ 78 h 88"/>
                  <a:gd name="T16" fmla="*/ 10 w 76"/>
                  <a:gd name="T17" fmla="*/ 83 h 88"/>
                  <a:gd name="T18" fmla="*/ 47 w 76"/>
                  <a:gd name="T19" fmla="*/ 41 h 88"/>
                  <a:gd name="T20" fmla="*/ 4 w 76"/>
                  <a:gd name="T21" fmla="*/ 7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88">
                    <a:moveTo>
                      <a:pt x="54" y="0"/>
                    </a:moveTo>
                    <a:cubicBezTo>
                      <a:pt x="40" y="23"/>
                      <a:pt x="30" y="12"/>
                      <a:pt x="14" y="28"/>
                    </a:cubicBezTo>
                    <a:cubicBezTo>
                      <a:pt x="0" y="42"/>
                      <a:pt x="5" y="60"/>
                      <a:pt x="16" y="65"/>
                    </a:cubicBezTo>
                    <a:cubicBezTo>
                      <a:pt x="28" y="60"/>
                      <a:pt x="40" y="46"/>
                      <a:pt x="49" y="27"/>
                    </a:cubicBezTo>
                    <a:cubicBezTo>
                      <a:pt x="49" y="27"/>
                      <a:pt x="57" y="51"/>
                      <a:pt x="32" y="75"/>
                    </a:cubicBezTo>
                    <a:cubicBezTo>
                      <a:pt x="44" y="88"/>
                      <a:pt x="64" y="79"/>
                      <a:pt x="70" y="57"/>
                    </a:cubicBezTo>
                    <a:cubicBezTo>
                      <a:pt x="76" y="33"/>
                      <a:pt x="60" y="9"/>
                      <a:pt x="54" y="0"/>
                    </a:cubicBezTo>
                    <a:close/>
                    <a:moveTo>
                      <a:pt x="4" y="78"/>
                    </a:moveTo>
                    <a:cubicBezTo>
                      <a:pt x="4" y="79"/>
                      <a:pt x="4" y="83"/>
                      <a:pt x="10" y="83"/>
                    </a:cubicBezTo>
                    <a:cubicBezTo>
                      <a:pt x="14" y="83"/>
                      <a:pt x="36" y="71"/>
                      <a:pt x="47" y="41"/>
                    </a:cubicBezTo>
                    <a:cubicBezTo>
                      <a:pt x="30" y="71"/>
                      <a:pt x="6" y="78"/>
                      <a:pt x="4" y="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任意多边形 71"/>
              <p:cNvSpPr>
                <a:spLocks/>
              </p:cNvSpPr>
              <p:nvPr/>
            </p:nvSpPr>
            <p:spPr bwMode="auto">
              <a:xfrm>
                <a:off x="10303727" y="2346463"/>
                <a:ext cx="328831" cy="244665"/>
              </a:xfrm>
              <a:custGeom>
                <a:avLst/>
                <a:gdLst>
                  <a:gd name="T0" fmla="*/ 99 w 103"/>
                  <a:gd name="T1" fmla="*/ 3 h 77"/>
                  <a:gd name="T2" fmla="*/ 52 w 103"/>
                  <a:gd name="T3" fmla="*/ 0 h 77"/>
                  <a:gd name="T4" fmla="*/ 4 w 103"/>
                  <a:gd name="T5" fmla="*/ 3 h 77"/>
                  <a:gd name="T6" fmla="*/ 0 w 103"/>
                  <a:gd name="T7" fmla="*/ 38 h 77"/>
                  <a:gd name="T8" fmla="*/ 4 w 103"/>
                  <a:gd name="T9" fmla="*/ 73 h 77"/>
                  <a:gd name="T10" fmla="*/ 52 w 103"/>
                  <a:gd name="T11" fmla="*/ 77 h 77"/>
                  <a:gd name="T12" fmla="*/ 99 w 103"/>
                  <a:gd name="T13" fmla="*/ 73 h 77"/>
                  <a:gd name="T14" fmla="*/ 103 w 103"/>
                  <a:gd name="T15" fmla="*/ 38 h 77"/>
                  <a:gd name="T16" fmla="*/ 99 w 103"/>
                  <a:gd name="T17" fmla="*/ 3 h 77"/>
                  <a:gd name="T18" fmla="*/ 39 w 103"/>
                  <a:gd name="T19" fmla="*/ 57 h 77"/>
                  <a:gd name="T20" fmla="*/ 39 w 103"/>
                  <a:gd name="T21" fmla="*/ 19 h 77"/>
                  <a:gd name="T22" fmla="*/ 71 w 103"/>
                  <a:gd name="T23" fmla="*/ 38 h 77"/>
                  <a:gd name="T24" fmla="*/ 39 w 103"/>
                  <a:gd name="T25"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3" h="77">
                    <a:moveTo>
                      <a:pt x="99" y="3"/>
                    </a:moveTo>
                    <a:cubicBezTo>
                      <a:pt x="84" y="1"/>
                      <a:pt x="68" y="0"/>
                      <a:pt x="52" y="0"/>
                    </a:cubicBezTo>
                    <a:cubicBezTo>
                      <a:pt x="35" y="0"/>
                      <a:pt x="19" y="1"/>
                      <a:pt x="4" y="3"/>
                    </a:cubicBezTo>
                    <a:cubicBezTo>
                      <a:pt x="2" y="14"/>
                      <a:pt x="0" y="26"/>
                      <a:pt x="0" y="38"/>
                    </a:cubicBezTo>
                    <a:cubicBezTo>
                      <a:pt x="0" y="51"/>
                      <a:pt x="2" y="63"/>
                      <a:pt x="4" y="73"/>
                    </a:cubicBezTo>
                    <a:cubicBezTo>
                      <a:pt x="19" y="75"/>
                      <a:pt x="35" y="77"/>
                      <a:pt x="52" y="77"/>
                    </a:cubicBezTo>
                    <a:cubicBezTo>
                      <a:pt x="68" y="77"/>
                      <a:pt x="84" y="75"/>
                      <a:pt x="99" y="73"/>
                    </a:cubicBezTo>
                    <a:cubicBezTo>
                      <a:pt x="101" y="63"/>
                      <a:pt x="103" y="51"/>
                      <a:pt x="103" y="38"/>
                    </a:cubicBezTo>
                    <a:cubicBezTo>
                      <a:pt x="103" y="26"/>
                      <a:pt x="101" y="14"/>
                      <a:pt x="99" y="3"/>
                    </a:cubicBezTo>
                    <a:close/>
                    <a:moveTo>
                      <a:pt x="39" y="57"/>
                    </a:moveTo>
                    <a:cubicBezTo>
                      <a:pt x="39" y="19"/>
                      <a:pt x="39" y="19"/>
                      <a:pt x="39" y="19"/>
                    </a:cubicBezTo>
                    <a:cubicBezTo>
                      <a:pt x="71" y="38"/>
                      <a:pt x="71" y="38"/>
                      <a:pt x="71" y="38"/>
                    </a:cubicBezTo>
                    <a:lnTo>
                      <a:pt x="39"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任意多边形 72"/>
              <p:cNvSpPr>
                <a:spLocks/>
              </p:cNvSpPr>
              <p:nvPr/>
            </p:nvSpPr>
            <p:spPr bwMode="auto">
              <a:xfrm>
                <a:off x="10278281" y="3927985"/>
                <a:ext cx="367978" cy="367978"/>
              </a:xfrm>
              <a:custGeom>
                <a:avLst/>
                <a:gdLst>
                  <a:gd name="T0" fmla="*/ 115 w 115"/>
                  <a:gd name="T1" fmla="*/ 32 h 115"/>
                  <a:gd name="T2" fmla="*/ 104 w 115"/>
                  <a:gd name="T3" fmla="*/ 22 h 115"/>
                  <a:gd name="T4" fmla="*/ 84 w 115"/>
                  <a:gd name="T5" fmla="*/ 42 h 115"/>
                  <a:gd name="T6" fmla="*/ 73 w 115"/>
                  <a:gd name="T7" fmla="*/ 30 h 115"/>
                  <a:gd name="T8" fmla="*/ 93 w 115"/>
                  <a:gd name="T9" fmla="*/ 10 h 115"/>
                  <a:gd name="T10" fmla="*/ 83 w 115"/>
                  <a:gd name="T11" fmla="*/ 0 h 115"/>
                  <a:gd name="T12" fmla="*/ 63 w 115"/>
                  <a:gd name="T13" fmla="*/ 20 h 115"/>
                  <a:gd name="T14" fmla="*/ 50 w 115"/>
                  <a:gd name="T15" fmla="*/ 7 h 115"/>
                  <a:gd name="T16" fmla="*/ 40 w 115"/>
                  <a:gd name="T17" fmla="*/ 17 h 115"/>
                  <a:gd name="T18" fmla="*/ 98 w 115"/>
                  <a:gd name="T19" fmla="*/ 74 h 115"/>
                  <a:gd name="T20" fmla="*/ 107 w 115"/>
                  <a:gd name="T21" fmla="*/ 65 h 115"/>
                  <a:gd name="T22" fmla="*/ 95 w 115"/>
                  <a:gd name="T23" fmla="*/ 52 h 115"/>
                  <a:gd name="T24" fmla="*/ 115 w 115"/>
                  <a:gd name="T25" fmla="*/ 32 h 115"/>
                  <a:gd name="T26" fmla="*/ 31 w 115"/>
                  <a:gd name="T27" fmla="*/ 84 h 115"/>
                  <a:gd name="T28" fmla="*/ 89 w 115"/>
                  <a:gd name="T29" fmla="*/ 76 h 115"/>
                  <a:gd name="T30" fmla="*/ 39 w 115"/>
                  <a:gd name="T31" fmla="*/ 26 h 115"/>
                  <a:gd name="T32" fmla="*/ 31 w 115"/>
                  <a:gd name="T33" fmla="*/ 84 h 115"/>
                  <a:gd name="T34" fmla="*/ 21 w 115"/>
                  <a:gd name="T35" fmla="*/ 79 h 115"/>
                  <a:gd name="T36" fmla="*/ 36 w 115"/>
                  <a:gd name="T37" fmla="*/ 93 h 115"/>
                  <a:gd name="T38" fmla="*/ 14 w 115"/>
                  <a:gd name="T39" fmla="*/ 115 h 115"/>
                  <a:gd name="T40" fmla="*/ 0 w 115"/>
                  <a:gd name="T41" fmla="*/ 100 h 115"/>
                  <a:gd name="T42" fmla="*/ 21 w 115"/>
                  <a:gd name="T43" fmla="*/ 7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5" h="115">
                    <a:moveTo>
                      <a:pt x="115" y="32"/>
                    </a:moveTo>
                    <a:cubicBezTo>
                      <a:pt x="104" y="22"/>
                      <a:pt x="104" y="22"/>
                      <a:pt x="104" y="22"/>
                    </a:cubicBezTo>
                    <a:cubicBezTo>
                      <a:pt x="84" y="42"/>
                      <a:pt x="84" y="42"/>
                      <a:pt x="84" y="42"/>
                    </a:cubicBezTo>
                    <a:cubicBezTo>
                      <a:pt x="73" y="30"/>
                      <a:pt x="73" y="30"/>
                      <a:pt x="73" y="30"/>
                    </a:cubicBezTo>
                    <a:cubicBezTo>
                      <a:pt x="93" y="10"/>
                      <a:pt x="93" y="10"/>
                      <a:pt x="93" y="10"/>
                    </a:cubicBezTo>
                    <a:cubicBezTo>
                      <a:pt x="83" y="0"/>
                      <a:pt x="83" y="0"/>
                      <a:pt x="83" y="0"/>
                    </a:cubicBezTo>
                    <a:cubicBezTo>
                      <a:pt x="63" y="20"/>
                      <a:pt x="63" y="20"/>
                      <a:pt x="63" y="20"/>
                    </a:cubicBezTo>
                    <a:cubicBezTo>
                      <a:pt x="50" y="7"/>
                      <a:pt x="50" y="7"/>
                      <a:pt x="50" y="7"/>
                    </a:cubicBezTo>
                    <a:cubicBezTo>
                      <a:pt x="40" y="17"/>
                      <a:pt x="40" y="17"/>
                      <a:pt x="40" y="17"/>
                    </a:cubicBezTo>
                    <a:cubicBezTo>
                      <a:pt x="98" y="74"/>
                      <a:pt x="98" y="74"/>
                      <a:pt x="98" y="74"/>
                    </a:cubicBezTo>
                    <a:cubicBezTo>
                      <a:pt x="107" y="65"/>
                      <a:pt x="107" y="65"/>
                      <a:pt x="107" y="65"/>
                    </a:cubicBezTo>
                    <a:cubicBezTo>
                      <a:pt x="95" y="52"/>
                      <a:pt x="95" y="52"/>
                      <a:pt x="95" y="52"/>
                    </a:cubicBezTo>
                    <a:lnTo>
                      <a:pt x="115" y="32"/>
                    </a:lnTo>
                    <a:close/>
                    <a:moveTo>
                      <a:pt x="31" y="84"/>
                    </a:moveTo>
                    <a:cubicBezTo>
                      <a:pt x="49" y="103"/>
                      <a:pt x="74" y="88"/>
                      <a:pt x="89" y="76"/>
                    </a:cubicBezTo>
                    <a:cubicBezTo>
                      <a:pt x="39" y="26"/>
                      <a:pt x="39" y="26"/>
                      <a:pt x="39" y="26"/>
                    </a:cubicBezTo>
                    <a:cubicBezTo>
                      <a:pt x="27" y="41"/>
                      <a:pt x="12" y="66"/>
                      <a:pt x="31" y="84"/>
                    </a:cubicBezTo>
                    <a:close/>
                    <a:moveTo>
                      <a:pt x="21" y="79"/>
                    </a:moveTo>
                    <a:cubicBezTo>
                      <a:pt x="36" y="93"/>
                      <a:pt x="36" y="93"/>
                      <a:pt x="36" y="93"/>
                    </a:cubicBezTo>
                    <a:cubicBezTo>
                      <a:pt x="14" y="115"/>
                      <a:pt x="14" y="115"/>
                      <a:pt x="14" y="115"/>
                    </a:cubicBezTo>
                    <a:cubicBezTo>
                      <a:pt x="0" y="100"/>
                      <a:pt x="0" y="100"/>
                      <a:pt x="0" y="100"/>
                    </a:cubicBezTo>
                    <a:lnTo>
                      <a:pt x="21"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任意多边形 73"/>
              <p:cNvSpPr>
                <a:spLocks/>
              </p:cNvSpPr>
              <p:nvPr/>
            </p:nvSpPr>
            <p:spPr bwMode="auto">
              <a:xfrm>
                <a:off x="10217604" y="4376214"/>
                <a:ext cx="270111" cy="313173"/>
              </a:xfrm>
              <a:custGeom>
                <a:avLst/>
                <a:gdLst>
                  <a:gd name="T0" fmla="*/ 55 w 85"/>
                  <a:gd name="T1" fmla="*/ 14 h 98"/>
                  <a:gd name="T2" fmla="*/ 55 w 85"/>
                  <a:gd name="T3" fmla="*/ 27 h 98"/>
                  <a:gd name="T4" fmla="*/ 64 w 85"/>
                  <a:gd name="T5" fmla="*/ 33 h 98"/>
                  <a:gd name="T6" fmla="*/ 73 w 85"/>
                  <a:gd name="T7" fmla="*/ 55 h 98"/>
                  <a:gd name="T8" fmla="*/ 64 w 85"/>
                  <a:gd name="T9" fmla="*/ 77 h 98"/>
                  <a:gd name="T10" fmla="*/ 43 w 85"/>
                  <a:gd name="T11" fmla="*/ 86 h 98"/>
                  <a:gd name="T12" fmla="*/ 21 w 85"/>
                  <a:gd name="T13" fmla="*/ 77 h 98"/>
                  <a:gd name="T14" fmla="*/ 12 w 85"/>
                  <a:gd name="T15" fmla="*/ 55 h 98"/>
                  <a:gd name="T16" fmla="*/ 21 w 85"/>
                  <a:gd name="T17" fmla="*/ 33 h 98"/>
                  <a:gd name="T18" fmla="*/ 30 w 85"/>
                  <a:gd name="T19" fmla="*/ 27 h 98"/>
                  <a:gd name="T20" fmla="*/ 30 w 85"/>
                  <a:gd name="T21" fmla="*/ 14 h 98"/>
                  <a:gd name="T22" fmla="*/ 0 w 85"/>
                  <a:gd name="T23" fmla="*/ 55 h 98"/>
                  <a:gd name="T24" fmla="*/ 43 w 85"/>
                  <a:gd name="T25" fmla="*/ 98 h 98"/>
                  <a:gd name="T26" fmla="*/ 85 w 85"/>
                  <a:gd name="T27" fmla="*/ 55 h 98"/>
                  <a:gd name="T28" fmla="*/ 55 w 85"/>
                  <a:gd name="T29" fmla="*/ 14 h 98"/>
                  <a:gd name="T30" fmla="*/ 37 w 85"/>
                  <a:gd name="T31" fmla="*/ 0 h 98"/>
                  <a:gd name="T32" fmla="*/ 49 w 85"/>
                  <a:gd name="T33" fmla="*/ 0 h 98"/>
                  <a:gd name="T34" fmla="*/ 49 w 85"/>
                  <a:gd name="T35" fmla="*/ 49 h 98"/>
                  <a:gd name="T36" fmla="*/ 37 w 85"/>
                  <a:gd name="T37" fmla="*/ 49 h 98"/>
                  <a:gd name="T38" fmla="*/ 37 w 85"/>
                  <a:gd name="T39"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98">
                    <a:moveTo>
                      <a:pt x="55" y="14"/>
                    </a:moveTo>
                    <a:cubicBezTo>
                      <a:pt x="55" y="27"/>
                      <a:pt x="55" y="27"/>
                      <a:pt x="55" y="27"/>
                    </a:cubicBezTo>
                    <a:cubicBezTo>
                      <a:pt x="58" y="29"/>
                      <a:pt x="62" y="31"/>
                      <a:pt x="64" y="33"/>
                    </a:cubicBezTo>
                    <a:cubicBezTo>
                      <a:pt x="70" y="39"/>
                      <a:pt x="73" y="47"/>
                      <a:pt x="73" y="55"/>
                    </a:cubicBezTo>
                    <a:cubicBezTo>
                      <a:pt x="73" y="63"/>
                      <a:pt x="70" y="71"/>
                      <a:pt x="64" y="77"/>
                    </a:cubicBezTo>
                    <a:cubicBezTo>
                      <a:pt x="58" y="82"/>
                      <a:pt x="51" y="86"/>
                      <a:pt x="43" y="86"/>
                    </a:cubicBezTo>
                    <a:cubicBezTo>
                      <a:pt x="34" y="86"/>
                      <a:pt x="27" y="82"/>
                      <a:pt x="21" y="77"/>
                    </a:cubicBezTo>
                    <a:cubicBezTo>
                      <a:pt x="15" y="71"/>
                      <a:pt x="12" y="63"/>
                      <a:pt x="12" y="55"/>
                    </a:cubicBezTo>
                    <a:cubicBezTo>
                      <a:pt x="12" y="47"/>
                      <a:pt x="15" y="39"/>
                      <a:pt x="21" y="33"/>
                    </a:cubicBezTo>
                    <a:cubicBezTo>
                      <a:pt x="24" y="31"/>
                      <a:pt x="27" y="29"/>
                      <a:pt x="30" y="27"/>
                    </a:cubicBezTo>
                    <a:cubicBezTo>
                      <a:pt x="30" y="14"/>
                      <a:pt x="30" y="14"/>
                      <a:pt x="30" y="14"/>
                    </a:cubicBezTo>
                    <a:cubicBezTo>
                      <a:pt x="13" y="19"/>
                      <a:pt x="0" y="36"/>
                      <a:pt x="0" y="55"/>
                    </a:cubicBezTo>
                    <a:cubicBezTo>
                      <a:pt x="0" y="79"/>
                      <a:pt x="19" y="98"/>
                      <a:pt x="43" y="98"/>
                    </a:cubicBezTo>
                    <a:cubicBezTo>
                      <a:pt x="66" y="98"/>
                      <a:pt x="85" y="79"/>
                      <a:pt x="85" y="55"/>
                    </a:cubicBezTo>
                    <a:cubicBezTo>
                      <a:pt x="85" y="36"/>
                      <a:pt x="73" y="19"/>
                      <a:pt x="55" y="14"/>
                    </a:cubicBezTo>
                    <a:close/>
                    <a:moveTo>
                      <a:pt x="37" y="0"/>
                    </a:moveTo>
                    <a:cubicBezTo>
                      <a:pt x="49" y="0"/>
                      <a:pt x="49" y="0"/>
                      <a:pt x="49" y="0"/>
                    </a:cubicBezTo>
                    <a:cubicBezTo>
                      <a:pt x="49" y="49"/>
                      <a:pt x="49" y="49"/>
                      <a:pt x="49" y="49"/>
                    </a:cubicBezTo>
                    <a:cubicBezTo>
                      <a:pt x="37" y="49"/>
                      <a:pt x="37" y="49"/>
                      <a:pt x="37" y="49"/>
                    </a:cubicBez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任意多边形 74"/>
              <p:cNvSpPr>
                <a:spLocks/>
              </p:cNvSpPr>
              <p:nvPr/>
            </p:nvSpPr>
            <p:spPr bwMode="auto">
              <a:xfrm>
                <a:off x="10248921" y="3640258"/>
                <a:ext cx="146800" cy="256409"/>
              </a:xfrm>
              <a:custGeom>
                <a:avLst/>
                <a:gdLst>
                  <a:gd name="T0" fmla="*/ 0 w 75"/>
                  <a:gd name="T1" fmla="*/ 131 h 131"/>
                  <a:gd name="T2" fmla="*/ 0 w 75"/>
                  <a:gd name="T3" fmla="*/ 0 h 131"/>
                  <a:gd name="T4" fmla="*/ 21 w 75"/>
                  <a:gd name="T5" fmla="*/ 0 h 131"/>
                  <a:gd name="T6" fmla="*/ 21 w 75"/>
                  <a:gd name="T7" fmla="*/ 59 h 131"/>
                  <a:gd name="T8" fmla="*/ 75 w 75"/>
                  <a:gd name="T9" fmla="*/ 5 h 131"/>
                  <a:gd name="T10" fmla="*/ 75 w 75"/>
                  <a:gd name="T11" fmla="*/ 125 h 131"/>
                  <a:gd name="T12" fmla="*/ 21 w 75"/>
                  <a:gd name="T13" fmla="*/ 71 h 131"/>
                  <a:gd name="T14" fmla="*/ 21 w 75"/>
                  <a:gd name="T15" fmla="*/ 131 h 131"/>
                  <a:gd name="T16" fmla="*/ 0 w 75"/>
                  <a:gd name="T17"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131">
                    <a:moveTo>
                      <a:pt x="0" y="131"/>
                    </a:moveTo>
                    <a:lnTo>
                      <a:pt x="0" y="0"/>
                    </a:lnTo>
                    <a:lnTo>
                      <a:pt x="21" y="0"/>
                    </a:lnTo>
                    <a:lnTo>
                      <a:pt x="21" y="59"/>
                    </a:lnTo>
                    <a:lnTo>
                      <a:pt x="75" y="5"/>
                    </a:lnTo>
                    <a:lnTo>
                      <a:pt x="75" y="125"/>
                    </a:lnTo>
                    <a:lnTo>
                      <a:pt x="21" y="71"/>
                    </a:lnTo>
                    <a:lnTo>
                      <a:pt x="21" y="131"/>
                    </a:lnTo>
                    <a:lnTo>
                      <a:pt x="0" y="1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任意多边形 75"/>
              <p:cNvSpPr>
                <a:spLocks/>
              </p:cNvSpPr>
              <p:nvPr/>
            </p:nvSpPr>
            <p:spPr bwMode="auto">
              <a:xfrm>
                <a:off x="10156926" y="2651806"/>
                <a:ext cx="279899" cy="250538"/>
              </a:xfrm>
              <a:custGeom>
                <a:avLst/>
                <a:gdLst>
                  <a:gd name="T0" fmla="*/ 22 w 88"/>
                  <a:gd name="T1" fmla="*/ 0 h 78"/>
                  <a:gd name="T2" fmla="*/ 66 w 88"/>
                  <a:gd name="T3" fmla="*/ 0 h 78"/>
                  <a:gd name="T4" fmla="*/ 66 w 88"/>
                  <a:gd name="T5" fmla="*/ 11 h 78"/>
                  <a:gd name="T6" fmla="*/ 22 w 88"/>
                  <a:gd name="T7" fmla="*/ 11 h 78"/>
                  <a:gd name="T8" fmla="*/ 22 w 88"/>
                  <a:gd name="T9" fmla="*/ 0 h 78"/>
                  <a:gd name="T10" fmla="*/ 83 w 88"/>
                  <a:gd name="T11" fmla="*/ 17 h 78"/>
                  <a:gd name="T12" fmla="*/ 5 w 88"/>
                  <a:gd name="T13" fmla="*/ 17 h 78"/>
                  <a:gd name="T14" fmla="*/ 0 w 88"/>
                  <a:gd name="T15" fmla="*/ 22 h 78"/>
                  <a:gd name="T16" fmla="*/ 0 w 88"/>
                  <a:gd name="T17" fmla="*/ 50 h 78"/>
                  <a:gd name="T18" fmla="*/ 5 w 88"/>
                  <a:gd name="T19" fmla="*/ 56 h 78"/>
                  <a:gd name="T20" fmla="*/ 22 w 88"/>
                  <a:gd name="T21" fmla="*/ 56 h 78"/>
                  <a:gd name="T22" fmla="*/ 22 w 88"/>
                  <a:gd name="T23" fmla="*/ 78 h 78"/>
                  <a:gd name="T24" fmla="*/ 66 w 88"/>
                  <a:gd name="T25" fmla="*/ 78 h 78"/>
                  <a:gd name="T26" fmla="*/ 66 w 88"/>
                  <a:gd name="T27" fmla="*/ 56 h 78"/>
                  <a:gd name="T28" fmla="*/ 83 w 88"/>
                  <a:gd name="T29" fmla="*/ 56 h 78"/>
                  <a:gd name="T30" fmla="*/ 88 w 88"/>
                  <a:gd name="T31" fmla="*/ 50 h 78"/>
                  <a:gd name="T32" fmla="*/ 88 w 88"/>
                  <a:gd name="T33" fmla="*/ 22 h 78"/>
                  <a:gd name="T34" fmla="*/ 83 w 88"/>
                  <a:gd name="T35" fmla="*/ 17 h 78"/>
                  <a:gd name="T36" fmla="*/ 60 w 88"/>
                  <a:gd name="T37" fmla="*/ 72 h 78"/>
                  <a:gd name="T38" fmla="*/ 27 w 88"/>
                  <a:gd name="T39" fmla="*/ 72 h 78"/>
                  <a:gd name="T40" fmla="*/ 27 w 88"/>
                  <a:gd name="T41" fmla="*/ 45 h 78"/>
                  <a:gd name="T42" fmla="*/ 60 w 88"/>
                  <a:gd name="T43" fmla="*/ 45 h 78"/>
                  <a:gd name="T44" fmla="*/ 60 w 88"/>
                  <a:gd name="T45" fmla="*/ 72 h 78"/>
                  <a:gd name="T46" fmla="*/ 84 w 88"/>
                  <a:gd name="T47" fmla="*/ 25 h 78"/>
                  <a:gd name="T48" fmla="*/ 80 w 88"/>
                  <a:gd name="T49" fmla="*/ 29 h 78"/>
                  <a:gd name="T50" fmla="*/ 76 w 88"/>
                  <a:gd name="T51" fmla="*/ 25 h 78"/>
                  <a:gd name="T52" fmla="*/ 80 w 88"/>
                  <a:gd name="T53" fmla="*/ 21 h 78"/>
                  <a:gd name="T54" fmla="*/ 84 w 88"/>
                  <a:gd name="T55" fmla="*/ 2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8" h="78">
                    <a:moveTo>
                      <a:pt x="22" y="0"/>
                    </a:moveTo>
                    <a:cubicBezTo>
                      <a:pt x="66" y="0"/>
                      <a:pt x="66" y="0"/>
                      <a:pt x="66" y="0"/>
                    </a:cubicBezTo>
                    <a:cubicBezTo>
                      <a:pt x="66" y="11"/>
                      <a:pt x="66" y="11"/>
                      <a:pt x="66" y="11"/>
                    </a:cubicBezTo>
                    <a:cubicBezTo>
                      <a:pt x="22" y="11"/>
                      <a:pt x="22" y="11"/>
                      <a:pt x="22" y="11"/>
                    </a:cubicBezTo>
                    <a:lnTo>
                      <a:pt x="22" y="0"/>
                    </a:lnTo>
                    <a:close/>
                    <a:moveTo>
                      <a:pt x="83" y="17"/>
                    </a:moveTo>
                    <a:cubicBezTo>
                      <a:pt x="5" y="17"/>
                      <a:pt x="5" y="17"/>
                      <a:pt x="5" y="17"/>
                    </a:cubicBezTo>
                    <a:cubicBezTo>
                      <a:pt x="2" y="17"/>
                      <a:pt x="0" y="19"/>
                      <a:pt x="0" y="22"/>
                    </a:cubicBezTo>
                    <a:cubicBezTo>
                      <a:pt x="0" y="50"/>
                      <a:pt x="0" y="50"/>
                      <a:pt x="0" y="50"/>
                    </a:cubicBezTo>
                    <a:cubicBezTo>
                      <a:pt x="0" y="53"/>
                      <a:pt x="2" y="56"/>
                      <a:pt x="5" y="56"/>
                    </a:cubicBezTo>
                    <a:cubicBezTo>
                      <a:pt x="22" y="56"/>
                      <a:pt x="22" y="56"/>
                      <a:pt x="22" y="56"/>
                    </a:cubicBezTo>
                    <a:cubicBezTo>
                      <a:pt x="22" y="78"/>
                      <a:pt x="22" y="78"/>
                      <a:pt x="22" y="78"/>
                    </a:cubicBezTo>
                    <a:cubicBezTo>
                      <a:pt x="66" y="78"/>
                      <a:pt x="66" y="78"/>
                      <a:pt x="66" y="78"/>
                    </a:cubicBezTo>
                    <a:cubicBezTo>
                      <a:pt x="66" y="56"/>
                      <a:pt x="66" y="56"/>
                      <a:pt x="66" y="56"/>
                    </a:cubicBezTo>
                    <a:cubicBezTo>
                      <a:pt x="83" y="56"/>
                      <a:pt x="83" y="56"/>
                      <a:pt x="83" y="56"/>
                    </a:cubicBezTo>
                    <a:cubicBezTo>
                      <a:pt x="86" y="56"/>
                      <a:pt x="88" y="53"/>
                      <a:pt x="88" y="50"/>
                    </a:cubicBezTo>
                    <a:cubicBezTo>
                      <a:pt x="88" y="22"/>
                      <a:pt x="88" y="22"/>
                      <a:pt x="88" y="22"/>
                    </a:cubicBezTo>
                    <a:cubicBezTo>
                      <a:pt x="88" y="19"/>
                      <a:pt x="86" y="17"/>
                      <a:pt x="83" y="17"/>
                    </a:cubicBezTo>
                    <a:close/>
                    <a:moveTo>
                      <a:pt x="60" y="72"/>
                    </a:moveTo>
                    <a:cubicBezTo>
                      <a:pt x="27" y="72"/>
                      <a:pt x="27" y="72"/>
                      <a:pt x="27" y="72"/>
                    </a:cubicBezTo>
                    <a:cubicBezTo>
                      <a:pt x="27" y="45"/>
                      <a:pt x="27" y="45"/>
                      <a:pt x="27" y="45"/>
                    </a:cubicBezTo>
                    <a:cubicBezTo>
                      <a:pt x="60" y="45"/>
                      <a:pt x="60" y="45"/>
                      <a:pt x="60" y="45"/>
                    </a:cubicBezTo>
                    <a:lnTo>
                      <a:pt x="60" y="72"/>
                    </a:lnTo>
                    <a:close/>
                    <a:moveTo>
                      <a:pt x="84" y="25"/>
                    </a:moveTo>
                    <a:cubicBezTo>
                      <a:pt x="84" y="27"/>
                      <a:pt x="82" y="29"/>
                      <a:pt x="80" y="29"/>
                    </a:cubicBezTo>
                    <a:cubicBezTo>
                      <a:pt x="78" y="29"/>
                      <a:pt x="76" y="27"/>
                      <a:pt x="76" y="25"/>
                    </a:cubicBezTo>
                    <a:cubicBezTo>
                      <a:pt x="76" y="23"/>
                      <a:pt x="78" y="21"/>
                      <a:pt x="80" y="21"/>
                    </a:cubicBezTo>
                    <a:cubicBezTo>
                      <a:pt x="82" y="21"/>
                      <a:pt x="84" y="23"/>
                      <a:pt x="84"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任意多边形 76"/>
              <p:cNvSpPr>
                <a:spLocks/>
              </p:cNvSpPr>
              <p:nvPr/>
            </p:nvSpPr>
            <p:spPr bwMode="auto">
              <a:xfrm>
                <a:off x="10164756" y="2953235"/>
                <a:ext cx="244667" cy="258367"/>
              </a:xfrm>
              <a:custGeom>
                <a:avLst/>
                <a:gdLst>
                  <a:gd name="T0" fmla="*/ 69 w 76"/>
                  <a:gd name="T1" fmla="*/ 0 h 81"/>
                  <a:gd name="T2" fmla="*/ 8 w 76"/>
                  <a:gd name="T3" fmla="*/ 0 h 81"/>
                  <a:gd name="T4" fmla="*/ 0 w 76"/>
                  <a:gd name="T5" fmla="*/ 7 h 81"/>
                  <a:gd name="T6" fmla="*/ 0 w 76"/>
                  <a:gd name="T7" fmla="*/ 73 h 81"/>
                  <a:gd name="T8" fmla="*/ 8 w 76"/>
                  <a:gd name="T9" fmla="*/ 81 h 81"/>
                  <a:gd name="T10" fmla="*/ 69 w 76"/>
                  <a:gd name="T11" fmla="*/ 81 h 81"/>
                  <a:gd name="T12" fmla="*/ 76 w 76"/>
                  <a:gd name="T13" fmla="*/ 73 h 81"/>
                  <a:gd name="T14" fmla="*/ 76 w 76"/>
                  <a:gd name="T15" fmla="*/ 7 h 81"/>
                  <a:gd name="T16" fmla="*/ 69 w 76"/>
                  <a:gd name="T17" fmla="*/ 0 h 81"/>
                  <a:gd name="T18" fmla="*/ 66 w 76"/>
                  <a:gd name="T19" fmla="*/ 71 h 81"/>
                  <a:gd name="T20" fmla="*/ 11 w 76"/>
                  <a:gd name="T21" fmla="*/ 71 h 81"/>
                  <a:gd name="T22" fmla="*/ 11 w 76"/>
                  <a:gd name="T23" fmla="*/ 10 h 81"/>
                  <a:gd name="T24" fmla="*/ 66 w 76"/>
                  <a:gd name="T25" fmla="*/ 10 h 81"/>
                  <a:gd name="T26" fmla="*/ 66 w 76"/>
                  <a:gd name="T27" fmla="*/ 71 h 81"/>
                  <a:gd name="T28" fmla="*/ 21 w 76"/>
                  <a:gd name="T29" fmla="*/ 45 h 81"/>
                  <a:gd name="T30" fmla="*/ 56 w 76"/>
                  <a:gd name="T31" fmla="*/ 45 h 81"/>
                  <a:gd name="T32" fmla="*/ 56 w 76"/>
                  <a:gd name="T33" fmla="*/ 50 h 81"/>
                  <a:gd name="T34" fmla="*/ 21 w 76"/>
                  <a:gd name="T35" fmla="*/ 50 h 81"/>
                  <a:gd name="T36" fmla="*/ 21 w 76"/>
                  <a:gd name="T37" fmla="*/ 45 h 81"/>
                  <a:gd name="T38" fmla="*/ 21 w 76"/>
                  <a:gd name="T39" fmla="*/ 55 h 81"/>
                  <a:gd name="T40" fmla="*/ 56 w 76"/>
                  <a:gd name="T41" fmla="*/ 55 h 81"/>
                  <a:gd name="T42" fmla="*/ 56 w 76"/>
                  <a:gd name="T43" fmla="*/ 60 h 81"/>
                  <a:gd name="T44" fmla="*/ 21 w 76"/>
                  <a:gd name="T45" fmla="*/ 60 h 81"/>
                  <a:gd name="T46" fmla="*/ 21 w 76"/>
                  <a:gd name="T47" fmla="*/ 55 h 81"/>
                  <a:gd name="T48" fmla="*/ 26 w 76"/>
                  <a:gd name="T49" fmla="*/ 23 h 81"/>
                  <a:gd name="T50" fmla="*/ 33 w 76"/>
                  <a:gd name="T51" fmla="*/ 30 h 81"/>
                  <a:gd name="T52" fmla="*/ 41 w 76"/>
                  <a:gd name="T53" fmla="*/ 23 h 81"/>
                  <a:gd name="T54" fmla="*/ 33 w 76"/>
                  <a:gd name="T55" fmla="*/ 15 h 81"/>
                  <a:gd name="T56" fmla="*/ 26 w 76"/>
                  <a:gd name="T57" fmla="*/ 23 h 81"/>
                  <a:gd name="T58" fmla="*/ 38 w 76"/>
                  <a:gd name="T59" fmla="*/ 30 h 81"/>
                  <a:gd name="T60" fmla="*/ 28 w 76"/>
                  <a:gd name="T61" fmla="*/ 30 h 81"/>
                  <a:gd name="T62" fmla="*/ 21 w 76"/>
                  <a:gd name="T63" fmla="*/ 35 h 81"/>
                  <a:gd name="T64" fmla="*/ 21 w 76"/>
                  <a:gd name="T65" fmla="*/ 40 h 81"/>
                  <a:gd name="T66" fmla="*/ 46 w 76"/>
                  <a:gd name="T67" fmla="*/ 40 h 81"/>
                  <a:gd name="T68" fmla="*/ 46 w 76"/>
                  <a:gd name="T69" fmla="*/ 35 h 81"/>
                  <a:gd name="T70" fmla="*/ 38 w 76"/>
                  <a:gd name="T71"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6" h="81">
                    <a:moveTo>
                      <a:pt x="69" y="0"/>
                    </a:moveTo>
                    <a:cubicBezTo>
                      <a:pt x="8" y="0"/>
                      <a:pt x="8" y="0"/>
                      <a:pt x="8" y="0"/>
                    </a:cubicBezTo>
                    <a:cubicBezTo>
                      <a:pt x="4" y="0"/>
                      <a:pt x="0" y="3"/>
                      <a:pt x="0" y="7"/>
                    </a:cubicBezTo>
                    <a:cubicBezTo>
                      <a:pt x="0" y="73"/>
                      <a:pt x="0" y="73"/>
                      <a:pt x="0" y="73"/>
                    </a:cubicBezTo>
                    <a:cubicBezTo>
                      <a:pt x="0" y="77"/>
                      <a:pt x="4" y="81"/>
                      <a:pt x="8" y="81"/>
                    </a:cubicBezTo>
                    <a:cubicBezTo>
                      <a:pt x="69" y="81"/>
                      <a:pt x="69" y="81"/>
                      <a:pt x="69" y="81"/>
                    </a:cubicBezTo>
                    <a:cubicBezTo>
                      <a:pt x="73" y="81"/>
                      <a:pt x="76" y="77"/>
                      <a:pt x="76" y="73"/>
                    </a:cubicBezTo>
                    <a:cubicBezTo>
                      <a:pt x="76" y="7"/>
                      <a:pt x="76" y="7"/>
                      <a:pt x="76" y="7"/>
                    </a:cubicBezTo>
                    <a:cubicBezTo>
                      <a:pt x="76" y="3"/>
                      <a:pt x="73" y="0"/>
                      <a:pt x="69" y="0"/>
                    </a:cubicBezTo>
                    <a:close/>
                    <a:moveTo>
                      <a:pt x="66" y="71"/>
                    </a:moveTo>
                    <a:cubicBezTo>
                      <a:pt x="11" y="71"/>
                      <a:pt x="11" y="71"/>
                      <a:pt x="11" y="71"/>
                    </a:cubicBezTo>
                    <a:cubicBezTo>
                      <a:pt x="11" y="10"/>
                      <a:pt x="11" y="10"/>
                      <a:pt x="11" y="10"/>
                    </a:cubicBezTo>
                    <a:cubicBezTo>
                      <a:pt x="66" y="10"/>
                      <a:pt x="66" y="10"/>
                      <a:pt x="66" y="10"/>
                    </a:cubicBezTo>
                    <a:lnTo>
                      <a:pt x="66" y="71"/>
                    </a:lnTo>
                    <a:close/>
                    <a:moveTo>
                      <a:pt x="21" y="45"/>
                    </a:moveTo>
                    <a:cubicBezTo>
                      <a:pt x="56" y="45"/>
                      <a:pt x="56" y="45"/>
                      <a:pt x="56" y="45"/>
                    </a:cubicBezTo>
                    <a:cubicBezTo>
                      <a:pt x="56" y="50"/>
                      <a:pt x="56" y="50"/>
                      <a:pt x="56" y="50"/>
                    </a:cubicBezTo>
                    <a:cubicBezTo>
                      <a:pt x="21" y="50"/>
                      <a:pt x="21" y="50"/>
                      <a:pt x="21" y="50"/>
                    </a:cubicBezTo>
                    <a:lnTo>
                      <a:pt x="21" y="45"/>
                    </a:lnTo>
                    <a:close/>
                    <a:moveTo>
                      <a:pt x="21" y="55"/>
                    </a:moveTo>
                    <a:cubicBezTo>
                      <a:pt x="56" y="55"/>
                      <a:pt x="56" y="55"/>
                      <a:pt x="56" y="55"/>
                    </a:cubicBezTo>
                    <a:cubicBezTo>
                      <a:pt x="56" y="60"/>
                      <a:pt x="56" y="60"/>
                      <a:pt x="56" y="60"/>
                    </a:cubicBezTo>
                    <a:cubicBezTo>
                      <a:pt x="21" y="60"/>
                      <a:pt x="21" y="60"/>
                      <a:pt x="21" y="60"/>
                    </a:cubicBezTo>
                    <a:lnTo>
                      <a:pt x="21" y="55"/>
                    </a:lnTo>
                    <a:close/>
                    <a:moveTo>
                      <a:pt x="26" y="23"/>
                    </a:moveTo>
                    <a:cubicBezTo>
                      <a:pt x="26" y="27"/>
                      <a:pt x="29" y="30"/>
                      <a:pt x="33" y="30"/>
                    </a:cubicBezTo>
                    <a:cubicBezTo>
                      <a:pt x="37" y="30"/>
                      <a:pt x="41" y="27"/>
                      <a:pt x="41" y="23"/>
                    </a:cubicBezTo>
                    <a:cubicBezTo>
                      <a:pt x="41" y="18"/>
                      <a:pt x="37" y="15"/>
                      <a:pt x="33" y="15"/>
                    </a:cubicBezTo>
                    <a:cubicBezTo>
                      <a:pt x="29" y="15"/>
                      <a:pt x="26" y="18"/>
                      <a:pt x="26" y="23"/>
                    </a:cubicBezTo>
                    <a:close/>
                    <a:moveTo>
                      <a:pt x="38" y="30"/>
                    </a:moveTo>
                    <a:cubicBezTo>
                      <a:pt x="28" y="30"/>
                      <a:pt x="28" y="30"/>
                      <a:pt x="28" y="30"/>
                    </a:cubicBezTo>
                    <a:cubicBezTo>
                      <a:pt x="24" y="30"/>
                      <a:pt x="21" y="32"/>
                      <a:pt x="21" y="35"/>
                    </a:cubicBezTo>
                    <a:cubicBezTo>
                      <a:pt x="21" y="40"/>
                      <a:pt x="21" y="40"/>
                      <a:pt x="21" y="40"/>
                    </a:cubicBezTo>
                    <a:cubicBezTo>
                      <a:pt x="46" y="40"/>
                      <a:pt x="46" y="40"/>
                      <a:pt x="46" y="40"/>
                    </a:cubicBezTo>
                    <a:cubicBezTo>
                      <a:pt x="46" y="35"/>
                      <a:pt x="46" y="35"/>
                      <a:pt x="46" y="35"/>
                    </a:cubicBezTo>
                    <a:cubicBezTo>
                      <a:pt x="46" y="32"/>
                      <a:pt x="42" y="30"/>
                      <a:pt x="38"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任意多边形 77"/>
              <p:cNvSpPr>
                <a:spLocks/>
              </p:cNvSpPr>
              <p:nvPr/>
            </p:nvSpPr>
            <p:spPr bwMode="auto">
              <a:xfrm>
                <a:off x="10383977" y="2054822"/>
                <a:ext cx="248581" cy="248580"/>
              </a:xfrm>
              <a:custGeom>
                <a:avLst/>
                <a:gdLst>
                  <a:gd name="T0" fmla="*/ 67 w 127"/>
                  <a:gd name="T1" fmla="*/ 0 h 127"/>
                  <a:gd name="T2" fmla="*/ 55 w 127"/>
                  <a:gd name="T3" fmla="*/ 11 h 127"/>
                  <a:gd name="T4" fmla="*/ 67 w 127"/>
                  <a:gd name="T5" fmla="*/ 24 h 127"/>
                  <a:gd name="T6" fmla="*/ 39 w 127"/>
                  <a:gd name="T7" fmla="*/ 55 h 127"/>
                  <a:gd name="T8" fmla="*/ 11 w 127"/>
                  <a:gd name="T9" fmla="*/ 55 h 127"/>
                  <a:gd name="T10" fmla="*/ 34 w 127"/>
                  <a:gd name="T11" fmla="*/ 77 h 127"/>
                  <a:gd name="T12" fmla="*/ 0 w 127"/>
                  <a:gd name="T13" fmla="*/ 122 h 127"/>
                  <a:gd name="T14" fmla="*/ 0 w 127"/>
                  <a:gd name="T15" fmla="*/ 127 h 127"/>
                  <a:gd name="T16" fmla="*/ 4 w 127"/>
                  <a:gd name="T17" fmla="*/ 127 h 127"/>
                  <a:gd name="T18" fmla="*/ 49 w 127"/>
                  <a:gd name="T19" fmla="*/ 93 h 127"/>
                  <a:gd name="T20" fmla="*/ 71 w 127"/>
                  <a:gd name="T21" fmla="*/ 114 h 127"/>
                  <a:gd name="T22" fmla="*/ 71 w 127"/>
                  <a:gd name="T23" fmla="*/ 86 h 127"/>
                  <a:gd name="T24" fmla="*/ 102 w 127"/>
                  <a:gd name="T25" fmla="*/ 59 h 127"/>
                  <a:gd name="T26" fmla="*/ 114 w 127"/>
                  <a:gd name="T27" fmla="*/ 72 h 127"/>
                  <a:gd name="T28" fmla="*/ 127 w 127"/>
                  <a:gd name="T29" fmla="*/ 59 h 127"/>
                  <a:gd name="T30" fmla="*/ 67 w 127"/>
                  <a:gd name="T31" fmla="*/ 0 h 127"/>
                  <a:gd name="T32" fmla="*/ 55 w 127"/>
                  <a:gd name="T33" fmla="*/ 67 h 127"/>
                  <a:gd name="T34" fmla="*/ 47 w 127"/>
                  <a:gd name="T35" fmla="*/ 59 h 127"/>
                  <a:gd name="T36" fmla="*/ 75 w 127"/>
                  <a:gd name="T37" fmla="*/ 31 h 127"/>
                  <a:gd name="T38" fmla="*/ 83 w 127"/>
                  <a:gd name="T39" fmla="*/ 39 h 127"/>
                  <a:gd name="T40" fmla="*/ 55 w 127"/>
                  <a:gd name="T41" fmla="*/ 6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7">
                    <a:moveTo>
                      <a:pt x="67" y="0"/>
                    </a:moveTo>
                    <a:lnTo>
                      <a:pt x="55" y="11"/>
                    </a:lnTo>
                    <a:lnTo>
                      <a:pt x="67" y="24"/>
                    </a:lnTo>
                    <a:lnTo>
                      <a:pt x="39" y="55"/>
                    </a:lnTo>
                    <a:lnTo>
                      <a:pt x="11" y="55"/>
                    </a:lnTo>
                    <a:lnTo>
                      <a:pt x="34" y="77"/>
                    </a:lnTo>
                    <a:lnTo>
                      <a:pt x="0" y="122"/>
                    </a:lnTo>
                    <a:lnTo>
                      <a:pt x="0" y="127"/>
                    </a:lnTo>
                    <a:lnTo>
                      <a:pt x="4" y="127"/>
                    </a:lnTo>
                    <a:lnTo>
                      <a:pt x="49" y="93"/>
                    </a:lnTo>
                    <a:lnTo>
                      <a:pt x="71" y="114"/>
                    </a:lnTo>
                    <a:lnTo>
                      <a:pt x="71" y="86"/>
                    </a:lnTo>
                    <a:lnTo>
                      <a:pt x="102" y="59"/>
                    </a:lnTo>
                    <a:lnTo>
                      <a:pt x="114" y="72"/>
                    </a:lnTo>
                    <a:lnTo>
                      <a:pt x="127" y="59"/>
                    </a:lnTo>
                    <a:lnTo>
                      <a:pt x="67" y="0"/>
                    </a:lnTo>
                    <a:close/>
                    <a:moveTo>
                      <a:pt x="55" y="67"/>
                    </a:moveTo>
                    <a:lnTo>
                      <a:pt x="47" y="59"/>
                    </a:lnTo>
                    <a:lnTo>
                      <a:pt x="75" y="31"/>
                    </a:lnTo>
                    <a:lnTo>
                      <a:pt x="83" y="39"/>
                    </a:lnTo>
                    <a:lnTo>
                      <a:pt x="55"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任意多边形 78"/>
              <p:cNvSpPr>
                <a:spLocks/>
              </p:cNvSpPr>
              <p:nvPr/>
            </p:nvSpPr>
            <p:spPr bwMode="auto">
              <a:xfrm>
                <a:off x="10274366" y="1367799"/>
                <a:ext cx="246623" cy="166372"/>
              </a:xfrm>
              <a:custGeom>
                <a:avLst/>
                <a:gdLst>
                  <a:gd name="T0" fmla="*/ 17 w 77"/>
                  <a:gd name="T1" fmla="*/ 19 h 52"/>
                  <a:gd name="T2" fmla="*/ 34 w 77"/>
                  <a:gd name="T3" fmla="*/ 36 h 52"/>
                  <a:gd name="T4" fmla="*/ 17 w 77"/>
                  <a:gd name="T5" fmla="*/ 52 h 52"/>
                  <a:gd name="T6" fmla="*/ 0 w 77"/>
                  <a:gd name="T7" fmla="*/ 36 h 52"/>
                  <a:gd name="T8" fmla="*/ 0 w 77"/>
                  <a:gd name="T9" fmla="*/ 33 h 52"/>
                  <a:gd name="T10" fmla="*/ 34 w 77"/>
                  <a:gd name="T11" fmla="*/ 0 h 52"/>
                  <a:gd name="T12" fmla="*/ 34 w 77"/>
                  <a:gd name="T13" fmla="*/ 9 h 52"/>
                  <a:gd name="T14" fmla="*/ 17 w 77"/>
                  <a:gd name="T15" fmla="*/ 16 h 52"/>
                  <a:gd name="T16" fmla="*/ 14 w 77"/>
                  <a:gd name="T17" fmla="*/ 19 h 52"/>
                  <a:gd name="T18" fmla="*/ 17 w 77"/>
                  <a:gd name="T19" fmla="*/ 19 h 52"/>
                  <a:gd name="T20" fmla="*/ 60 w 77"/>
                  <a:gd name="T21" fmla="*/ 19 h 52"/>
                  <a:gd name="T22" fmla="*/ 77 w 77"/>
                  <a:gd name="T23" fmla="*/ 36 h 52"/>
                  <a:gd name="T24" fmla="*/ 60 w 77"/>
                  <a:gd name="T25" fmla="*/ 52 h 52"/>
                  <a:gd name="T26" fmla="*/ 43 w 77"/>
                  <a:gd name="T27" fmla="*/ 36 h 52"/>
                  <a:gd name="T28" fmla="*/ 43 w 77"/>
                  <a:gd name="T29" fmla="*/ 33 h 52"/>
                  <a:gd name="T30" fmla="*/ 77 w 77"/>
                  <a:gd name="T31" fmla="*/ 0 h 52"/>
                  <a:gd name="T32" fmla="*/ 77 w 77"/>
                  <a:gd name="T33" fmla="*/ 9 h 52"/>
                  <a:gd name="T34" fmla="*/ 60 w 77"/>
                  <a:gd name="T35" fmla="*/ 16 h 52"/>
                  <a:gd name="T36" fmla="*/ 58 w 77"/>
                  <a:gd name="T37" fmla="*/ 19 h 52"/>
                  <a:gd name="T38" fmla="*/ 60 w 77"/>
                  <a:gd name="T39" fmla="*/ 1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7" h="52">
                    <a:moveTo>
                      <a:pt x="17" y="19"/>
                    </a:moveTo>
                    <a:cubicBezTo>
                      <a:pt x="26" y="19"/>
                      <a:pt x="34" y="26"/>
                      <a:pt x="34" y="36"/>
                    </a:cubicBezTo>
                    <a:cubicBezTo>
                      <a:pt x="34" y="45"/>
                      <a:pt x="26" y="52"/>
                      <a:pt x="17" y="52"/>
                    </a:cubicBezTo>
                    <a:cubicBezTo>
                      <a:pt x="8" y="52"/>
                      <a:pt x="0" y="45"/>
                      <a:pt x="0" y="36"/>
                    </a:cubicBezTo>
                    <a:cubicBezTo>
                      <a:pt x="0" y="33"/>
                      <a:pt x="0" y="33"/>
                      <a:pt x="0" y="33"/>
                    </a:cubicBezTo>
                    <a:cubicBezTo>
                      <a:pt x="0" y="15"/>
                      <a:pt x="15" y="0"/>
                      <a:pt x="34" y="0"/>
                    </a:cubicBezTo>
                    <a:cubicBezTo>
                      <a:pt x="34" y="9"/>
                      <a:pt x="34" y="9"/>
                      <a:pt x="34" y="9"/>
                    </a:cubicBezTo>
                    <a:cubicBezTo>
                      <a:pt x="27" y="9"/>
                      <a:pt x="21" y="12"/>
                      <a:pt x="17" y="16"/>
                    </a:cubicBezTo>
                    <a:cubicBezTo>
                      <a:pt x="16" y="17"/>
                      <a:pt x="15" y="18"/>
                      <a:pt x="14" y="19"/>
                    </a:cubicBezTo>
                    <a:cubicBezTo>
                      <a:pt x="15" y="19"/>
                      <a:pt x="16" y="19"/>
                      <a:pt x="17" y="19"/>
                    </a:cubicBezTo>
                    <a:close/>
                    <a:moveTo>
                      <a:pt x="60" y="19"/>
                    </a:moveTo>
                    <a:cubicBezTo>
                      <a:pt x="70" y="19"/>
                      <a:pt x="77" y="26"/>
                      <a:pt x="77" y="36"/>
                    </a:cubicBezTo>
                    <a:cubicBezTo>
                      <a:pt x="77" y="45"/>
                      <a:pt x="70" y="52"/>
                      <a:pt x="60" y="52"/>
                    </a:cubicBezTo>
                    <a:cubicBezTo>
                      <a:pt x="51" y="52"/>
                      <a:pt x="43" y="45"/>
                      <a:pt x="43" y="36"/>
                    </a:cubicBezTo>
                    <a:cubicBezTo>
                      <a:pt x="43" y="33"/>
                      <a:pt x="43" y="33"/>
                      <a:pt x="43" y="33"/>
                    </a:cubicBezTo>
                    <a:cubicBezTo>
                      <a:pt x="43" y="15"/>
                      <a:pt x="58" y="0"/>
                      <a:pt x="77" y="0"/>
                    </a:cubicBezTo>
                    <a:cubicBezTo>
                      <a:pt x="77" y="9"/>
                      <a:pt x="77" y="9"/>
                      <a:pt x="77" y="9"/>
                    </a:cubicBezTo>
                    <a:cubicBezTo>
                      <a:pt x="71" y="9"/>
                      <a:pt x="65" y="12"/>
                      <a:pt x="60" y="16"/>
                    </a:cubicBezTo>
                    <a:cubicBezTo>
                      <a:pt x="59" y="17"/>
                      <a:pt x="58" y="18"/>
                      <a:pt x="58" y="19"/>
                    </a:cubicBezTo>
                    <a:cubicBezTo>
                      <a:pt x="58" y="19"/>
                      <a:pt x="59" y="19"/>
                      <a:pt x="6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任意多边形 79"/>
              <p:cNvSpPr>
                <a:spLocks/>
              </p:cNvSpPr>
              <p:nvPr/>
            </p:nvSpPr>
            <p:spPr bwMode="auto">
              <a:xfrm>
                <a:off x="10213690" y="1782753"/>
                <a:ext cx="383636" cy="364063"/>
              </a:xfrm>
              <a:custGeom>
                <a:avLst/>
                <a:gdLst>
                  <a:gd name="T0" fmla="*/ 78 w 120"/>
                  <a:gd name="T1" fmla="*/ 29 h 114"/>
                  <a:gd name="T2" fmla="*/ 83 w 120"/>
                  <a:gd name="T3" fmla="*/ 0 h 114"/>
                  <a:gd name="T4" fmla="*/ 120 w 120"/>
                  <a:gd name="T5" fmla="*/ 52 h 114"/>
                  <a:gd name="T6" fmla="*/ 68 w 120"/>
                  <a:gd name="T7" fmla="*/ 90 h 114"/>
                  <a:gd name="T8" fmla="*/ 73 w 120"/>
                  <a:gd name="T9" fmla="*/ 60 h 114"/>
                  <a:gd name="T10" fmla="*/ 27 w 120"/>
                  <a:gd name="T11" fmla="*/ 114 h 114"/>
                  <a:gd name="T12" fmla="*/ 78 w 120"/>
                  <a:gd name="T13" fmla="*/ 29 h 114"/>
                </a:gdLst>
                <a:ahLst/>
                <a:cxnLst>
                  <a:cxn ang="0">
                    <a:pos x="T0" y="T1"/>
                  </a:cxn>
                  <a:cxn ang="0">
                    <a:pos x="T2" y="T3"/>
                  </a:cxn>
                  <a:cxn ang="0">
                    <a:pos x="T4" y="T5"/>
                  </a:cxn>
                  <a:cxn ang="0">
                    <a:pos x="T6" y="T7"/>
                  </a:cxn>
                  <a:cxn ang="0">
                    <a:pos x="T8" y="T9"/>
                  </a:cxn>
                  <a:cxn ang="0">
                    <a:pos x="T10" y="T11"/>
                  </a:cxn>
                  <a:cxn ang="0">
                    <a:pos x="T12" y="T13"/>
                  </a:cxn>
                </a:cxnLst>
                <a:rect l="0" t="0" r="r" b="b"/>
                <a:pathLst>
                  <a:path w="120" h="114">
                    <a:moveTo>
                      <a:pt x="78" y="29"/>
                    </a:moveTo>
                    <a:cubicBezTo>
                      <a:pt x="83" y="0"/>
                      <a:pt x="83" y="0"/>
                      <a:pt x="83" y="0"/>
                    </a:cubicBezTo>
                    <a:cubicBezTo>
                      <a:pt x="120" y="52"/>
                      <a:pt x="120" y="52"/>
                      <a:pt x="120" y="52"/>
                    </a:cubicBezTo>
                    <a:cubicBezTo>
                      <a:pt x="68" y="90"/>
                      <a:pt x="68" y="90"/>
                      <a:pt x="68" y="90"/>
                    </a:cubicBezTo>
                    <a:cubicBezTo>
                      <a:pt x="73" y="60"/>
                      <a:pt x="73" y="60"/>
                      <a:pt x="73" y="60"/>
                    </a:cubicBezTo>
                    <a:cubicBezTo>
                      <a:pt x="21" y="51"/>
                      <a:pt x="18" y="88"/>
                      <a:pt x="27" y="114"/>
                    </a:cubicBezTo>
                    <a:cubicBezTo>
                      <a:pt x="0" y="73"/>
                      <a:pt x="16" y="18"/>
                      <a:pt x="78"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任意多边形 80"/>
              <p:cNvSpPr>
                <a:spLocks/>
              </p:cNvSpPr>
              <p:nvPr/>
            </p:nvSpPr>
            <p:spPr bwMode="auto">
              <a:xfrm>
                <a:off x="10295897" y="1555702"/>
                <a:ext cx="240752" cy="252495"/>
              </a:xfrm>
              <a:custGeom>
                <a:avLst/>
                <a:gdLst>
                  <a:gd name="T0" fmla="*/ 59 w 123"/>
                  <a:gd name="T1" fmla="*/ 129 h 129"/>
                  <a:gd name="T2" fmla="*/ 59 w 123"/>
                  <a:gd name="T3" fmla="*/ 72 h 129"/>
                  <a:gd name="T4" fmla="*/ 0 w 123"/>
                  <a:gd name="T5" fmla="*/ 129 h 129"/>
                  <a:gd name="T6" fmla="*/ 0 w 123"/>
                  <a:gd name="T7" fmla="*/ 0 h 129"/>
                  <a:gd name="T8" fmla="*/ 59 w 123"/>
                  <a:gd name="T9" fmla="*/ 59 h 129"/>
                  <a:gd name="T10" fmla="*/ 59 w 123"/>
                  <a:gd name="T11" fmla="*/ 0 h 129"/>
                  <a:gd name="T12" fmla="*/ 123 w 123"/>
                  <a:gd name="T13" fmla="*/ 65 h 129"/>
                  <a:gd name="T14" fmla="*/ 59 w 123"/>
                  <a:gd name="T15" fmla="*/ 129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 h="129">
                    <a:moveTo>
                      <a:pt x="59" y="129"/>
                    </a:moveTo>
                    <a:lnTo>
                      <a:pt x="59" y="72"/>
                    </a:lnTo>
                    <a:lnTo>
                      <a:pt x="0" y="129"/>
                    </a:lnTo>
                    <a:lnTo>
                      <a:pt x="0" y="0"/>
                    </a:lnTo>
                    <a:lnTo>
                      <a:pt x="59" y="59"/>
                    </a:lnTo>
                    <a:lnTo>
                      <a:pt x="59" y="0"/>
                    </a:lnTo>
                    <a:lnTo>
                      <a:pt x="123" y="65"/>
                    </a:lnTo>
                    <a:lnTo>
                      <a:pt x="59" y="1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任意多边形 81"/>
              <p:cNvSpPr>
                <a:spLocks/>
              </p:cNvSpPr>
              <p:nvPr/>
            </p:nvSpPr>
            <p:spPr bwMode="auto">
              <a:xfrm>
                <a:off x="10051231" y="3280109"/>
                <a:ext cx="303387" cy="303385"/>
              </a:xfrm>
              <a:custGeom>
                <a:avLst/>
                <a:gdLst>
                  <a:gd name="T0" fmla="*/ 95 w 95"/>
                  <a:gd name="T1" fmla="*/ 35 h 95"/>
                  <a:gd name="T2" fmla="*/ 60 w 95"/>
                  <a:gd name="T3" fmla="*/ 35 h 95"/>
                  <a:gd name="T4" fmla="*/ 73 w 95"/>
                  <a:gd name="T5" fmla="*/ 22 h 95"/>
                  <a:gd name="T6" fmla="*/ 48 w 95"/>
                  <a:gd name="T7" fmla="*/ 12 h 95"/>
                  <a:gd name="T8" fmla="*/ 23 w 95"/>
                  <a:gd name="T9" fmla="*/ 22 h 95"/>
                  <a:gd name="T10" fmla="*/ 12 w 95"/>
                  <a:gd name="T11" fmla="*/ 47 h 95"/>
                  <a:gd name="T12" fmla="*/ 23 w 95"/>
                  <a:gd name="T13" fmla="*/ 72 h 95"/>
                  <a:gd name="T14" fmla="*/ 48 w 95"/>
                  <a:gd name="T15" fmla="*/ 83 h 95"/>
                  <a:gd name="T16" fmla="*/ 73 w 95"/>
                  <a:gd name="T17" fmla="*/ 72 h 95"/>
                  <a:gd name="T18" fmla="*/ 74 w 95"/>
                  <a:gd name="T19" fmla="*/ 71 h 95"/>
                  <a:gd name="T20" fmla="*/ 83 w 95"/>
                  <a:gd name="T21" fmla="*/ 78 h 95"/>
                  <a:gd name="T22" fmla="*/ 48 w 95"/>
                  <a:gd name="T23" fmla="*/ 95 h 95"/>
                  <a:gd name="T24" fmla="*/ 0 w 95"/>
                  <a:gd name="T25" fmla="*/ 47 h 95"/>
                  <a:gd name="T26" fmla="*/ 48 w 95"/>
                  <a:gd name="T27" fmla="*/ 0 h 95"/>
                  <a:gd name="T28" fmla="*/ 81 w 95"/>
                  <a:gd name="T29" fmla="*/ 14 h 95"/>
                  <a:gd name="T30" fmla="*/ 95 w 95"/>
                  <a:gd name="T31" fmla="*/ 0 h 95"/>
                  <a:gd name="T32" fmla="*/ 95 w 95"/>
                  <a:gd name="T33" fmla="*/ 3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5" h="95">
                    <a:moveTo>
                      <a:pt x="95" y="35"/>
                    </a:moveTo>
                    <a:cubicBezTo>
                      <a:pt x="60" y="35"/>
                      <a:pt x="60" y="35"/>
                      <a:pt x="60" y="35"/>
                    </a:cubicBezTo>
                    <a:cubicBezTo>
                      <a:pt x="73" y="22"/>
                      <a:pt x="73" y="22"/>
                      <a:pt x="73" y="22"/>
                    </a:cubicBezTo>
                    <a:cubicBezTo>
                      <a:pt x="66" y="15"/>
                      <a:pt x="57" y="12"/>
                      <a:pt x="48" y="12"/>
                    </a:cubicBezTo>
                    <a:cubicBezTo>
                      <a:pt x="38" y="12"/>
                      <a:pt x="29" y="15"/>
                      <a:pt x="23" y="22"/>
                    </a:cubicBezTo>
                    <a:cubicBezTo>
                      <a:pt x="16" y="29"/>
                      <a:pt x="12" y="38"/>
                      <a:pt x="12" y="47"/>
                    </a:cubicBezTo>
                    <a:cubicBezTo>
                      <a:pt x="12" y="57"/>
                      <a:pt x="16" y="66"/>
                      <a:pt x="23" y="72"/>
                    </a:cubicBezTo>
                    <a:cubicBezTo>
                      <a:pt x="29" y="79"/>
                      <a:pt x="38" y="83"/>
                      <a:pt x="48" y="83"/>
                    </a:cubicBezTo>
                    <a:cubicBezTo>
                      <a:pt x="57" y="83"/>
                      <a:pt x="66" y="79"/>
                      <a:pt x="73" y="72"/>
                    </a:cubicBezTo>
                    <a:cubicBezTo>
                      <a:pt x="73" y="72"/>
                      <a:pt x="74" y="71"/>
                      <a:pt x="74" y="71"/>
                    </a:cubicBezTo>
                    <a:cubicBezTo>
                      <a:pt x="83" y="78"/>
                      <a:pt x="83" y="78"/>
                      <a:pt x="83" y="78"/>
                    </a:cubicBezTo>
                    <a:cubicBezTo>
                      <a:pt x="75" y="88"/>
                      <a:pt x="62" y="95"/>
                      <a:pt x="48" y="95"/>
                    </a:cubicBezTo>
                    <a:cubicBezTo>
                      <a:pt x="22" y="95"/>
                      <a:pt x="0" y="73"/>
                      <a:pt x="0" y="47"/>
                    </a:cubicBezTo>
                    <a:cubicBezTo>
                      <a:pt x="0" y="21"/>
                      <a:pt x="22" y="0"/>
                      <a:pt x="48" y="0"/>
                    </a:cubicBezTo>
                    <a:cubicBezTo>
                      <a:pt x="61" y="0"/>
                      <a:pt x="73" y="5"/>
                      <a:pt x="81" y="14"/>
                    </a:cubicBezTo>
                    <a:cubicBezTo>
                      <a:pt x="95" y="0"/>
                      <a:pt x="95" y="0"/>
                      <a:pt x="95" y="0"/>
                    </a:cubicBezTo>
                    <a:lnTo>
                      <a:pt x="95"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任意多边形 82"/>
              <p:cNvSpPr>
                <a:spLocks/>
              </p:cNvSpPr>
              <p:nvPr/>
            </p:nvSpPr>
            <p:spPr bwMode="auto">
              <a:xfrm>
                <a:off x="9912261" y="2277957"/>
                <a:ext cx="332746" cy="336661"/>
              </a:xfrm>
              <a:custGeom>
                <a:avLst/>
                <a:gdLst>
                  <a:gd name="T0" fmla="*/ 86 w 104"/>
                  <a:gd name="T1" fmla="*/ 0 h 105"/>
                  <a:gd name="T2" fmla="*/ 17 w 104"/>
                  <a:gd name="T3" fmla="*/ 0 h 105"/>
                  <a:gd name="T4" fmla="*/ 0 w 104"/>
                  <a:gd name="T5" fmla="*/ 18 h 105"/>
                  <a:gd name="T6" fmla="*/ 0 w 104"/>
                  <a:gd name="T7" fmla="*/ 87 h 105"/>
                  <a:gd name="T8" fmla="*/ 17 w 104"/>
                  <a:gd name="T9" fmla="*/ 105 h 105"/>
                  <a:gd name="T10" fmla="*/ 86 w 104"/>
                  <a:gd name="T11" fmla="*/ 105 h 105"/>
                  <a:gd name="T12" fmla="*/ 104 w 104"/>
                  <a:gd name="T13" fmla="*/ 87 h 105"/>
                  <a:gd name="T14" fmla="*/ 104 w 104"/>
                  <a:gd name="T15" fmla="*/ 18 h 105"/>
                  <a:gd name="T16" fmla="*/ 86 w 104"/>
                  <a:gd name="T17" fmla="*/ 0 h 105"/>
                  <a:gd name="T18" fmla="*/ 28 w 104"/>
                  <a:gd name="T19" fmla="*/ 85 h 105"/>
                  <a:gd name="T20" fmla="*/ 19 w 104"/>
                  <a:gd name="T21" fmla="*/ 76 h 105"/>
                  <a:gd name="T22" fmla="*/ 28 w 104"/>
                  <a:gd name="T23" fmla="*/ 67 h 105"/>
                  <a:gd name="T24" fmla="*/ 37 w 104"/>
                  <a:gd name="T25" fmla="*/ 76 h 105"/>
                  <a:gd name="T26" fmla="*/ 28 w 104"/>
                  <a:gd name="T27" fmla="*/ 85 h 105"/>
                  <a:gd name="T28" fmla="*/ 50 w 104"/>
                  <a:gd name="T29" fmla="*/ 85 h 105"/>
                  <a:gd name="T30" fmla="*/ 41 w 104"/>
                  <a:gd name="T31" fmla="*/ 63 h 105"/>
                  <a:gd name="T32" fmla="*/ 19 w 104"/>
                  <a:gd name="T33" fmla="*/ 54 h 105"/>
                  <a:gd name="T34" fmla="*/ 19 w 104"/>
                  <a:gd name="T35" fmla="*/ 41 h 105"/>
                  <a:gd name="T36" fmla="*/ 63 w 104"/>
                  <a:gd name="T37" fmla="*/ 85 h 105"/>
                  <a:gd name="T38" fmla="*/ 50 w 104"/>
                  <a:gd name="T39" fmla="*/ 85 h 105"/>
                  <a:gd name="T40" fmla="*/ 73 w 104"/>
                  <a:gd name="T41" fmla="*/ 85 h 105"/>
                  <a:gd name="T42" fmla="*/ 19 w 104"/>
                  <a:gd name="T43" fmla="*/ 31 h 105"/>
                  <a:gd name="T44" fmla="*/ 19 w 104"/>
                  <a:gd name="T45" fmla="*/ 18 h 105"/>
                  <a:gd name="T46" fmla="*/ 86 w 104"/>
                  <a:gd name="T47" fmla="*/ 85 h 105"/>
                  <a:gd name="T48" fmla="*/ 73 w 104"/>
                  <a:gd name="T49" fmla="*/ 8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4" h="105">
                    <a:moveTo>
                      <a:pt x="86" y="0"/>
                    </a:moveTo>
                    <a:cubicBezTo>
                      <a:pt x="17" y="0"/>
                      <a:pt x="17" y="0"/>
                      <a:pt x="17" y="0"/>
                    </a:cubicBezTo>
                    <a:cubicBezTo>
                      <a:pt x="7" y="0"/>
                      <a:pt x="0" y="8"/>
                      <a:pt x="0" y="18"/>
                    </a:cubicBezTo>
                    <a:cubicBezTo>
                      <a:pt x="0" y="87"/>
                      <a:pt x="0" y="87"/>
                      <a:pt x="0" y="87"/>
                    </a:cubicBezTo>
                    <a:cubicBezTo>
                      <a:pt x="0" y="97"/>
                      <a:pt x="7" y="105"/>
                      <a:pt x="17" y="105"/>
                    </a:cubicBezTo>
                    <a:cubicBezTo>
                      <a:pt x="86" y="105"/>
                      <a:pt x="86" y="105"/>
                      <a:pt x="86" y="105"/>
                    </a:cubicBezTo>
                    <a:cubicBezTo>
                      <a:pt x="96" y="105"/>
                      <a:pt x="104" y="97"/>
                      <a:pt x="104" y="87"/>
                    </a:cubicBezTo>
                    <a:cubicBezTo>
                      <a:pt x="104" y="18"/>
                      <a:pt x="104" y="18"/>
                      <a:pt x="104" y="18"/>
                    </a:cubicBezTo>
                    <a:cubicBezTo>
                      <a:pt x="104" y="8"/>
                      <a:pt x="96" y="0"/>
                      <a:pt x="86" y="0"/>
                    </a:cubicBezTo>
                    <a:close/>
                    <a:moveTo>
                      <a:pt x="28" y="85"/>
                    </a:moveTo>
                    <a:cubicBezTo>
                      <a:pt x="23" y="85"/>
                      <a:pt x="19" y="81"/>
                      <a:pt x="19" y="76"/>
                    </a:cubicBezTo>
                    <a:cubicBezTo>
                      <a:pt x="19" y="71"/>
                      <a:pt x="23" y="67"/>
                      <a:pt x="28" y="67"/>
                    </a:cubicBezTo>
                    <a:cubicBezTo>
                      <a:pt x="33" y="67"/>
                      <a:pt x="37" y="71"/>
                      <a:pt x="37" y="76"/>
                    </a:cubicBezTo>
                    <a:cubicBezTo>
                      <a:pt x="37" y="81"/>
                      <a:pt x="33" y="85"/>
                      <a:pt x="28" y="85"/>
                    </a:cubicBezTo>
                    <a:close/>
                    <a:moveTo>
                      <a:pt x="50" y="85"/>
                    </a:moveTo>
                    <a:cubicBezTo>
                      <a:pt x="50" y="77"/>
                      <a:pt x="47" y="69"/>
                      <a:pt x="41" y="63"/>
                    </a:cubicBezTo>
                    <a:cubicBezTo>
                      <a:pt x="35" y="57"/>
                      <a:pt x="27" y="54"/>
                      <a:pt x="19" y="54"/>
                    </a:cubicBezTo>
                    <a:cubicBezTo>
                      <a:pt x="19" y="41"/>
                      <a:pt x="19" y="41"/>
                      <a:pt x="19" y="41"/>
                    </a:cubicBezTo>
                    <a:cubicBezTo>
                      <a:pt x="43" y="41"/>
                      <a:pt x="63" y="61"/>
                      <a:pt x="63" y="85"/>
                    </a:cubicBezTo>
                    <a:cubicBezTo>
                      <a:pt x="50" y="85"/>
                      <a:pt x="50" y="85"/>
                      <a:pt x="50" y="85"/>
                    </a:cubicBezTo>
                    <a:close/>
                    <a:moveTo>
                      <a:pt x="73" y="85"/>
                    </a:moveTo>
                    <a:cubicBezTo>
                      <a:pt x="73" y="55"/>
                      <a:pt x="49" y="31"/>
                      <a:pt x="19" y="31"/>
                    </a:cubicBezTo>
                    <a:cubicBezTo>
                      <a:pt x="19" y="18"/>
                      <a:pt x="19" y="18"/>
                      <a:pt x="19" y="18"/>
                    </a:cubicBezTo>
                    <a:cubicBezTo>
                      <a:pt x="56" y="18"/>
                      <a:pt x="86" y="48"/>
                      <a:pt x="86" y="85"/>
                    </a:cubicBezTo>
                    <a:cubicBezTo>
                      <a:pt x="73" y="85"/>
                      <a:pt x="73" y="85"/>
                      <a:pt x="73"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8" name="任意多边形 83"/>
              <p:cNvSpPr>
                <a:spLocks/>
              </p:cNvSpPr>
              <p:nvPr/>
            </p:nvSpPr>
            <p:spPr bwMode="auto">
              <a:xfrm>
                <a:off x="9884858" y="3579580"/>
                <a:ext cx="307301" cy="322959"/>
              </a:xfrm>
              <a:custGeom>
                <a:avLst/>
                <a:gdLst>
                  <a:gd name="T0" fmla="*/ 41 w 96"/>
                  <a:gd name="T1" fmla="*/ 6 h 101"/>
                  <a:gd name="T2" fmla="*/ 42 w 96"/>
                  <a:gd name="T3" fmla="*/ 2 h 101"/>
                  <a:gd name="T4" fmla="*/ 36 w 96"/>
                  <a:gd name="T5" fmla="*/ 0 h 101"/>
                  <a:gd name="T6" fmla="*/ 35 w 96"/>
                  <a:gd name="T7" fmla="*/ 7 h 101"/>
                  <a:gd name="T8" fmla="*/ 0 w 96"/>
                  <a:gd name="T9" fmla="*/ 54 h 101"/>
                  <a:gd name="T10" fmla="*/ 96 w 96"/>
                  <a:gd name="T11" fmla="*/ 54 h 101"/>
                  <a:gd name="T12" fmla="*/ 33 w 96"/>
                  <a:gd name="T13" fmla="*/ 4 h 101"/>
                  <a:gd name="T14" fmla="*/ 38 w 96"/>
                  <a:gd name="T15" fmla="*/ 1 h 101"/>
                  <a:gd name="T16" fmla="*/ 40 w 96"/>
                  <a:gd name="T17" fmla="*/ 5 h 101"/>
                  <a:gd name="T18" fmla="*/ 35 w 96"/>
                  <a:gd name="T19" fmla="*/ 6 h 101"/>
                  <a:gd name="T20" fmla="*/ 73 w 96"/>
                  <a:gd name="T21" fmla="*/ 79 h 101"/>
                  <a:gd name="T22" fmla="*/ 54 w 96"/>
                  <a:gd name="T23" fmla="*/ 81 h 101"/>
                  <a:gd name="T24" fmla="*/ 48 w 96"/>
                  <a:gd name="T25" fmla="*/ 90 h 101"/>
                  <a:gd name="T26" fmla="*/ 13 w 96"/>
                  <a:gd name="T27" fmla="*/ 64 h 101"/>
                  <a:gd name="T28" fmla="*/ 12 w 96"/>
                  <a:gd name="T29" fmla="*/ 58 h 101"/>
                  <a:gd name="T30" fmla="*/ 22 w 96"/>
                  <a:gd name="T31" fmla="*/ 28 h 101"/>
                  <a:gd name="T32" fmla="*/ 42 w 96"/>
                  <a:gd name="T33" fmla="*/ 26 h 101"/>
                  <a:gd name="T34" fmla="*/ 48 w 96"/>
                  <a:gd name="T35" fmla="*/ 17 h 101"/>
                  <a:gd name="T36" fmla="*/ 83 w 96"/>
                  <a:gd name="T37" fmla="*/ 43 h 101"/>
                  <a:gd name="T38" fmla="*/ 84 w 96"/>
                  <a:gd name="T39" fmla="*/ 49 h 101"/>
                  <a:gd name="T40" fmla="*/ 73 w 96"/>
                  <a:gd name="T41" fmla="*/ 79 h 101"/>
                  <a:gd name="T42" fmla="*/ 53 w 96"/>
                  <a:gd name="T43" fmla="*/ 44 h 101"/>
                  <a:gd name="T44" fmla="*/ 43 w 96"/>
                  <a:gd name="T45" fmla="*/ 32 h 101"/>
                  <a:gd name="T46" fmla="*/ 40 w 96"/>
                  <a:gd name="T47" fmla="*/ 46 h 101"/>
                  <a:gd name="T48" fmla="*/ 38 w 96"/>
                  <a:gd name="T49" fmla="*/ 49 h 101"/>
                  <a:gd name="T50" fmla="*/ 26 w 96"/>
                  <a:gd name="T51" fmla="*/ 58 h 101"/>
                  <a:gd name="T52" fmla="*/ 38 w 96"/>
                  <a:gd name="T53" fmla="*/ 59 h 101"/>
                  <a:gd name="T54" fmla="*/ 43 w 96"/>
                  <a:gd name="T55" fmla="*/ 63 h 101"/>
                  <a:gd name="T56" fmla="*/ 53 w 96"/>
                  <a:gd name="T57" fmla="*/ 75 h 101"/>
                  <a:gd name="T58" fmla="*/ 56 w 96"/>
                  <a:gd name="T59" fmla="*/ 61 h 101"/>
                  <a:gd name="T60" fmla="*/ 58 w 96"/>
                  <a:gd name="T61" fmla="*/ 58 h 101"/>
                  <a:gd name="T62" fmla="*/ 70 w 96"/>
                  <a:gd name="T63" fmla="*/ 49 h 101"/>
                  <a:gd name="T64" fmla="*/ 58 w 96"/>
                  <a:gd name="T65" fmla="*/ 48 h 101"/>
                  <a:gd name="T66" fmla="*/ 48 w 96"/>
                  <a:gd name="T67" fmla="*/ 44 h 101"/>
                  <a:gd name="T68" fmla="*/ 48 w 96"/>
                  <a:gd name="T69" fmla="*/ 44 h 101"/>
                  <a:gd name="T70" fmla="*/ 48 w 96"/>
                  <a:gd name="T71" fmla="*/ 44 h 101"/>
                  <a:gd name="T72" fmla="*/ 49 w 96"/>
                  <a:gd name="T73" fmla="*/ 44 h 101"/>
                  <a:gd name="T74" fmla="*/ 52 w 96"/>
                  <a:gd name="T75" fmla="*/ 45 h 101"/>
                  <a:gd name="T76" fmla="*/ 39 w 96"/>
                  <a:gd name="T77" fmla="*/ 57 h 101"/>
                  <a:gd name="T78" fmla="*/ 46 w 96"/>
                  <a:gd name="T79" fmla="*/ 44 h 101"/>
                  <a:gd name="T80" fmla="*/ 53 w 96"/>
                  <a:gd name="T81" fmla="*/ 62 h 101"/>
                  <a:gd name="T82" fmla="*/ 50 w 96"/>
                  <a:gd name="T83" fmla="*/ 63 h 101"/>
                  <a:gd name="T84" fmla="*/ 47 w 96"/>
                  <a:gd name="T85" fmla="*/ 63 h 101"/>
                  <a:gd name="T86" fmla="*/ 47 w 96"/>
                  <a:gd name="T87" fmla="*/ 63 h 101"/>
                  <a:gd name="T88" fmla="*/ 51 w 96"/>
                  <a:gd name="T89" fmla="*/ 57 h 101"/>
                  <a:gd name="T90" fmla="*/ 57 w 96"/>
                  <a:gd name="T91" fmla="*/ 5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6" h="101">
                    <a:moveTo>
                      <a:pt x="48" y="6"/>
                    </a:moveTo>
                    <a:cubicBezTo>
                      <a:pt x="46" y="6"/>
                      <a:pt x="43" y="6"/>
                      <a:pt x="41" y="6"/>
                    </a:cubicBezTo>
                    <a:cubicBezTo>
                      <a:pt x="41" y="6"/>
                      <a:pt x="41" y="6"/>
                      <a:pt x="41" y="6"/>
                    </a:cubicBezTo>
                    <a:cubicBezTo>
                      <a:pt x="42" y="5"/>
                      <a:pt x="43" y="4"/>
                      <a:pt x="42" y="2"/>
                    </a:cubicBezTo>
                    <a:cubicBezTo>
                      <a:pt x="42" y="1"/>
                      <a:pt x="40" y="0"/>
                      <a:pt x="38" y="0"/>
                    </a:cubicBezTo>
                    <a:cubicBezTo>
                      <a:pt x="37" y="0"/>
                      <a:pt x="37" y="0"/>
                      <a:pt x="36" y="0"/>
                    </a:cubicBezTo>
                    <a:cubicBezTo>
                      <a:pt x="33" y="0"/>
                      <a:pt x="31" y="3"/>
                      <a:pt x="32" y="5"/>
                    </a:cubicBezTo>
                    <a:cubicBezTo>
                      <a:pt x="32" y="6"/>
                      <a:pt x="33" y="7"/>
                      <a:pt x="35" y="7"/>
                    </a:cubicBezTo>
                    <a:cubicBezTo>
                      <a:pt x="35" y="8"/>
                      <a:pt x="35" y="8"/>
                      <a:pt x="35" y="8"/>
                    </a:cubicBezTo>
                    <a:cubicBezTo>
                      <a:pt x="15" y="13"/>
                      <a:pt x="0" y="32"/>
                      <a:pt x="0" y="54"/>
                    </a:cubicBezTo>
                    <a:cubicBezTo>
                      <a:pt x="0" y="80"/>
                      <a:pt x="22" y="101"/>
                      <a:pt x="48" y="101"/>
                    </a:cubicBezTo>
                    <a:cubicBezTo>
                      <a:pt x="74" y="101"/>
                      <a:pt x="96" y="80"/>
                      <a:pt x="96" y="54"/>
                    </a:cubicBezTo>
                    <a:cubicBezTo>
                      <a:pt x="96" y="27"/>
                      <a:pt x="74" y="6"/>
                      <a:pt x="48" y="6"/>
                    </a:cubicBezTo>
                    <a:close/>
                    <a:moveTo>
                      <a:pt x="33" y="4"/>
                    </a:moveTo>
                    <a:cubicBezTo>
                      <a:pt x="33" y="3"/>
                      <a:pt x="35" y="2"/>
                      <a:pt x="37" y="1"/>
                    </a:cubicBezTo>
                    <a:cubicBezTo>
                      <a:pt x="37" y="1"/>
                      <a:pt x="37" y="1"/>
                      <a:pt x="38" y="1"/>
                    </a:cubicBezTo>
                    <a:cubicBezTo>
                      <a:pt x="39" y="1"/>
                      <a:pt x="41" y="2"/>
                      <a:pt x="41" y="3"/>
                    </a:cubicBezTo>
                    <a:cubicBezTo>
                      <a:pt x="41" y="4"/>
                      <a:pt x="41" y="4"/>
                      <a:pt x="40" y="5"/>
                    </a:cubicBezTo>
                    <a:cubicBezTo>
                      <a:pt x="39" y="4"/>
                      <a:pt x="38" y="4"/>
                      <a:pt x="37" y="4"/>
                    </a:cubicBezTo>
                    <a:cubicBezTo>
                      <a:pt x="36" y="5"/>
                      <a:pt x="36" y="5"/>
                      <a:pt x="35" y="6"/>
                    </a:cubicBezTo>
                    <a:cubicBezTo>
                      <a:pt x="34" y="6"/>
                      <a:pt x="33" y="5"/>
                      <a:pt x="33" y="4"/>
                    </a:cubicBezTo>
                    <a:close/>
                    <a:moveTo>
                      <a:pt x="73" y="79"/>
                    </a:moveTo>
                    <a:cubicBezTo>
                      <a:pt x="69" y="84"/>
                      <a:pt x="64" y="87"/>
                      <a:pt x="58" y="88"/>
                    </a:cubicBezTo>
                    <a:cubicBezTo>
                      <a:pt x="54" y="81"/>
                      <a:pt x="54" y="81"/>
                      <a:pt x="54" y="81"/>
                    </a:cubicBezTo>
                    <a:cubicBezTo>
                      <a:pt x="53" y="89"/>
                      <a:pt x="53" y="89"/>
                      <a:pt x="53" y="89"/>
                    </a:cubicBezTo>
                    <a:cubicBezTo>
                      <a:pt x="51" y="90"/>
                      <a:pt x="50" y="90"/>
                      <a:pt x="48" y="90"/>
                    </a:cubicBezTo>
                    <a:cubicBezTo>
                      <a:pt x="38" y="90"/>
                      <a:pt x="29" y="86"/>
                      <a:pt x="22" y="79"/>
                    </a:cubicBezTo>
                    <a:cubicBezTo>
                      <a:pt x="18" y="75"/>
                      <a:pt x="15" y="70"/>
                      <a:pt x="13" y="64"/>
                    </a:cubicBezTo>
                    <a:cubicBezTo>
                      <a:pt x="20" y="60"/>
                      <a:pt x="20" y="60"/>
                      <a:pt x="20" y="60"/>
                    </a:cubicBezTo>
                    <a:cubicBezTo>
                      <a:pt x="12" y="58"/>
                      <a:pt x="12" y="58"/>
                      <a:pt x="12" y="58"/>
                    </a:cubicBezTo>
                    <a:cubicBezTo>
                      <a:pt x="12" y="57"/>
                      <a:pt x="12" y="55"/>
                      <a:pt x="12" y="54"/>
                    </a:cubicBezTo>
                    <a:cubicBezTo>
                      <a:pt x="12" y="44"/>
                      <a:pt x="15" y="35"/>
                      <a:pt x="22" y="28"/>
                    </a:cubicBezTo>
                    <a:cubicBezTo>
                      <a:pt x="27" y="24"/>
                      <a:pt x="32" y="21"/>
                      <a:pt x="38" y="19"/>
                    </a:cubicBezTo>
                    <a:cubicBezTo>
                      <a:pt x="42" y="26"/>
                      <a:pt x="42" y="26"/>
                      <a:pt x="42" y="26"/>
                    </a:cubicBezTo>
                    <a:cubicBezTo>
                      <a:pt x="43" y="18"/>
                      <a:pt x="43" y="18"/>
                      <a:pt x="43" y="18"/>
                    </a:cubicBezTo>
                    <a:cubicBezTo>
                      <a:pt x="45" y="18"/>
                      <a:pt x="46" y="17"/>
                      <a:pt x="48" y="17"/>
                    </a:cubicBezTo>
                    <a:cubicBezTo>
                      <a:pt x="58" y="17"/>
                      <a:pt x="67" y="21"/>
                      <a:pt x="73" y="28"/>
                    </a:cubicBezTo>
                    <a:cubicBezTo>
                      <a:pt x="78" y="32"/>
                      <a:pt x="81" y="38"/>
                      <a:pt x="83" y="43"/>
                    </a:cubicBezTo>
                    <a:cubicBezTo>
                      <a:pt x="76" y="48"/>
                      <a:pt x="76" y="48"/>
                      <a:pt x="76" y="48"/>
                    </a:cubicBezTo>
                    <a:cubicBezTo>
                      <a:pt x="84" y="49"/>
                      <a:pt x="84" y="49"/>
                      <a:pt x="84" y="49"/>
                    </a:cubicBezTo>
                    <a:cubicBezTo>
                      <a:pt x="84" y="50"/>
                      <a:pt x="84" y="52"/>
                      <a:pt x="84" y="54"/>
                    </a:cubicBezTo>
                    <a:cubicBezTo>
                      <a:pt x="84" y="63"/>
                      <a:pt x="80" y="72"/>
                      <a:pt x="73" y="79"/>
                    </a:cubicBezTo>
                    <a:close/>
                    <a:moveTo>
                      <a:pt x="73" y="29"/>
                    </a:moveTo>
                    <a:cubicBezTo>
                      <a:pt x="53" y="44"/>
                      <a:pt x="53" y="44"/>
                      <a:pt x="53" y="44"/>
                    </a:cubicBezTo>
                    <a:cubicBezTo>
                      <a:pt x="52" y="43"/>
                      <a:pt x="50" y="43"/>
                      <a:pt x="48" y="42"/>
                    </a:cubicBezTo>
                    <a:cubicBezTo>
                      <a:pt x="43" y="32"/>
                      <a:pt x="43" y="32"/>
                      <a:pt x="43" y="32"/>
                    </a:cubicBezTo>
                    <a:cubicBezTo>
                      <a:pt x="43" y="44"/>
                      <a:pt x="43" y="44"/>
                      <a:pt x="43" y="44"/>
                    </a:cubicBezTo>
                    <a:cubicBezTo>
                      <a:pt x="42" y="44"/>
                      <a:pt x="40" y="45"/>
                      <a:pt x="40" y="46"/>
                    </a:cubicBezTo>
                    <a:cubicBezTo>
                      <a:pt x="33" y="44"/>
                      <a:pt x="33" y="44"/>
                      <a:pt x="33" y="44"/>
                    </a:cubicBezTo>
                    <a:cubicBezTo>
                      <a:pt x="38" y="49"/>
                      <a:pt x="38" y="49"/>
                      <a:pt x="38" y="49"/>
                    </a:cubicBezTo>
                    <a:cubicBezTo>
                      <a:pt x="37" y="50"/>
                      <a:pt x="37" y="52"/>
                      <a:pt x="37" y="53"/>
                    </a:cubicBezTo>
                    <a:cubicBezTo>
                      <a:pt x="26" y="58"/>
                      <a:pt x="26" y="58"/>
                      <a:pt x="26" y="58"/>
                    </a:cubicBezTo>
                    <a:cubicBezTo>
                      <a:pt x="38" y="59"/>
                      <a:pt x="38" y="59"/>
                      <a:pt x="38" y="59"/>
                    </a:cubicBezTo>
                    <a:cubicBezTo>
                      <a:pt x="38" y="59"/>
                      <a:pt x="38" y="59"/>
                      <a:pt x="38" y="59"/>
                    </a:cubicBezTo>
                    <a:cubicBezTo>
                      <a:pt x="23" y="78"/>
                      <a:pt x="23" y="78"/>
                      <a:pt x="23" y="78"/>
                    </a:cubicBezTo>
                    <a:cubicBezTo>
                      <a:pt x="43" y="63"/>
                      <a:pt x="43" y="63"/>
                      <a:pt x="43" y="63"/>
                    </a:cubicBezTo>
                    <a:cubicBezTo>
                      <a:pt x="44" y="64"/>
                      <a:pt x="46" y="65"/>
                      <a:pt x="47" y="65"/>
                    </a:cubicBezTo>
                    <a:cubicBezTo>
                      <a:pt x="53" y="75"/>
                      <a:pt x="53" y="75"/>
                      <a:pt x="53" y="75"/>
                    </a:cubicBezTo>
                    <a:cubicBezTo>
                      <a:pt x="53" y="64"/>
                      <a:pt x="53" y="64"/>
                      <a:pt x="53" y="64"/>
                    </a:cubicBezTo>
                    <a:cubicBezTo>
                      <a:pt x="54" y="63"/>
                      <a:pt x="55" y="62"/>
                      <a:pt x="56" y="61"/>
                    </a:cubicBezTo>
                    <a:cubicBezTo>
                      <a:pt x="63" y="63"/>
                      <a:pt x="63" y="63"/>
                      <a:pt x="63" y="63"/>
                    </a:cubicBezTo>
                    <a:cubicBezTo>
                      <a:pt x="58" y="58"/>
                      <a:pt x="58" y="58"/>
                      <a:pt x="58" y="58"/>
                    </a:cubicBezTo>
                    <a:cubicBezTo>
                      <a:pt x="59" y="57"/>
                      <a:pt x="59" y="56"/>
                      <a:pt x="59" y="54"/>
                    </a:cubicBezTo>
                    <a:cubicBezTo>
                      <a:pt x="70" y="49"/>
                      <a:pt x="70" y="49"/>
                      <a:pt x="70" y="49"/>
                    </a:cubicBezTo>
                    <a:cubicBezTo>
                      <a:pt x="58" y="49"/>
                      <a:pt x="58" y="49"/>
                      <a:pt x="58" y="49"/>
                    </a:cubicBezTo>
                    <a:cubicBezTo>
                      <a:pt x="58" y="49"/>
                      <a:pt x="58" y="49"/>
                      <a:pt x="58" y="48"/>
                    </a:cubicBezTo>
                    <a:lnTo>
                      <a:pt x="73" y="29"/>
                    </a:lnTo>
                    <a:close/>
                    <a:moveTo>
                      <a:pt x="48" y="44"/>
                    </a:moveTo>
                    <a:cubicBezTo>
                      <a:pt x="48" y="44"/>
                      <a:pt x="48" y="44"/>
                      <a:pt x="48" y="44"/>
                    </a:cubicBezTo>
                    <a:cubicBezTo>
                      <a:pt x="48" y="44"/>
                      <a:pt x="48" y="44"/>
                      <a:pt x="48" y="44"/>
                    </a:cubicBezTo>
                    <a:close/>
                    <a:moveTo>
                      <a:pt x="46" y="44"/>
                    </a:moveTo>
                    <a:cubicBezTo>
                      <a:pt x="47" y="44"/>
                      <a:pt x="47" y="44"/>
                      <a:pt x="48" y="44"/>
                    </a:cubicBezTo>
                    <a:cubicBezTo>
                      <a:pt x="48" y="44"/>
                      <a:pt x="49" y="44"/>
                      <a:pt x="49" y="44"/>
                    </a:cubicBezTo>
                    <a:cubicBezTo>
                      <a:pt x="49" y="44"/>
                      <a:pt x="49" y="44"/>
                      <a:pt x="49" y="44"/>
                    </a:cubicBezTo>
                    <a:cubicBezTo>
                      <a:pt x="49" y="44"/>
                      <a:pt x="49" y="44"/>
                      <a:pt x="49" y="44"/>
                    </a:cubicBezTo>
                    <a:cubicBezTo>
                      <a:pt x="50" y="44"/>
                      <a:pt x="51" y="44"/>
                      <a:pt x="52" y="45"/>
                    </a:cubicBezTo>
                    <a:cubicBezTo>
                      <a:pt x="45" y="50"/>
                      <a:pt x="45" y="50"/>
                      <a:pt x="45" y="50"/>
                    </a:cubicBezTo>
                    <a:cubicBezTo>
                      <a:pt x="39" y="57"/>
                      <a:pt x="39" y="57"/>
                      <a:pt x="39" y="57"/>
                    </a:cubicBezTo>
                    <a:cubicBezTo>
                      <a:pt x="39" y="57"/>
                      <a:pt x="39" y="56"/>
                      <a:pt x="39" y="56"/>
                    </a:cubicBezTo>
                    <a:cubicBezTo>
                      <a:pt x="37" y="50"/>
                      <a:pt x="41" y="45"/>
                      <a:pt x="46" y="44"/>
                    </a:cubicBezTo>
                    <a:close/>
                    <a:moveTo>
                      <a:pt x="53" y="62"/>
                    </a:moveTo>
                    <a:cubicBezTo>
                      <a:pt x="53" y="62"/>
                      <a:pt x="53" y="62"/>
                      <a:pt x="53" y="62"/>
                    </a:cubicBezTo>
                    <a:cubicBezTo>
                      <a:pt x="53" y="62"/>
                      <a:pt x="53" y="62"/>
                      <a:pt x="53" y="62"/>
                    </a:cubicBezTo>
                    <a:cubicBezTo>
                      <a:pt x="52" y="62"/>
                      <a:pt x="51" y="63"/>
                      <a:pt x="50" y="63"/>
                    </a:cubicBezTo>
                    <a:cubicBezTo>
                      <a:pt x="49" y="63"/>
                      <a:pt x="49" y="63"/>
                      <a:pt x="48" y="63"/>
                    </a:cubicBezTo>
                    <a:cubicBezTo>
                      <a:pt x="47" y="63"/>
                      <a:pt x="47" y="63"/>
                      <a:pt x="47" y="63"/>
                    </a:cubicBezTo>
                    <a:cubicBezTo>
                      <a:pt x="47" y="63"/>
                      <a:pt x="47" y="63"/>
                      <a:pt x="47" y="63"/>
                    </a:cubicBezTo>
                    <a:cubicBezTo>
                      <a:pt x="47" y="63"/>
                      <a:pt x="47" y="63"/>
                      <a:pt x="47" y="63"/>
                    </a:cubicBezTo>
                    <a:cubicBezTo>
                      <a:pt x="46" y="63"/>
                      <a:pt x="45" y="63"/>
                      <a:pt x="44" y="62"/>
                    </a:cubicBezTo>
                    <a:cubicBezTo>
                      <a:pt x="51" y="57"/>
                      <a:pt x="51" y="57"/>
                      <a:pt x="51" y="57"/>
                    </a:cubicBezTo>
                    <a:cubicBezTo>
                      <a:pt x="57" y="50"/>
                      <a:pt x="57" y="50"/>
                      <a:pt x="57" y="50"/>
                    </a:cubicBezTo>
                    <a:cubicBezTo>
                      <a:pt x="57" y="50"/>
                      <a:pt x="57" y="51"/>
                      <a:pt x="57" y="52"/>
                    </a:cubicBezTo>
                    <a:cubicBezTo>
                      <a:pt x="58" y="56"/>
                      <a:pt x="56" y="60"/>
                      <a:pt x="53"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任意多边形 84"/>
              <p:cNvSpPr>
                <a:spLocks/>
              </p:cNvSpPr>
              <p:nvPr/>
            </p:nvSpPr>
            <p:spPr bwMode="auto">
              <a:xfrm>
                <a:off x="9763504" y="2679209"/>
                <a:ext cx="340575" cy="340575"/>
              </a:xfrm>
              <a:custGeom>
                <a:avLst/>
                <a:gdLst>
                  <a:gd name="T0" fmla="*/ 90 w 107"/>
                  <a:gd name="T1" fmla="*/ 74 h 107"/>
                  <a:gd name="T2" fmla="*/ 78 w 107"/>
                  <a:gd name="T3" fmla="*/ 79 h 107"/>
                  <a:gd name="T4" fmla="*/ 33 w 107"/>
                  <a:gd name="T5" fmla="*/ 56 h 107"/>
                  <a:gd name="T6" fmla="*/ 34 w 107"/>
                  <a:gd name="T7" fmla="*/ 54 h 107"/>
                  <a:gd name="T8" fmla="*/ 33 w 107"/>
                  <a:gd name="T9" fmla="*/ 51 h 107"/>
                  <a:gd name="T10" fmla="*/ 78 w 107"/>
                  <a:gd name="T11" fmla="*/ 29 h 107"/>
                  <a:gd name="T12" fmla="*/ 90 w 107"/>
                  <a:gd name="T13" fmla="*/ 34 h 107"/>
                  <a:gd name="T14" fmla="*/ 107 w 107"/>
                  <a:gd name="T15" fmla="*/ 17 h 107"/>
                  <a:gd name="T16" fmla="*/ 90 w 107"/>
                  <a:gd name="T17" fmla="*/ 0 h 107"/>
                  <a:gd name="T18" fmla="*/ 74 w 107"/>
                  <a:gd name="T19" fmla="*/ 17 h 107"/>
                  <a:gd name="T20" fmla="*/ 74 w 107"/>
                  <a:gd name="T21" fmla="*/ 20 h 107"/>
                  <a:gd name="T22" fmla="*/ 29 w 107"/>
                  <a:gd name="T23" fmla="*/ 42 h 107"/>
                  <a:gd name="T24" fmla="*/ 17 w 107"/>
                  <a:gd name="T25" fmla="*/ 37 h 107"/>
                  <a:gd name="T26" fmla="*/ 0 w 107"/>
                  <a:gd name="T27" fmla="*/ 54 h 107"/>
                  <a:gd name="T28" fmla="*/ 17 w 107"/>
                  <a:gd name="T29" fmla="*/ 70 h 107"/>
                  <a:gd name="T30" fmla="*/ 29 w 107"/>
                  <a:gd name="T31" fmla="*/ 65 h 107"/>
                  <a:gd name="T32" fmla="*/ 74 w 107"/>
                  <a:gd name="T33" fmla="*/ 88 h 107"/>
                  <a:gd name="T34" fmla="*/ 74 w 107"/>
                  <a:gd name="T35" fmla="*/ 90 h 107"/>
                  <a:gd name="T36" fmla="*/ 90 w 107"/>
                  <a:gd name="T37" fmla="*/ 107 h 107"/>
                  <a:gd name="T38" fmla="*/ 107 w 107"/>
                  <a:gd name="T39" fmla="*/ 90 h 107"/>
                  <a:gd name="T40" fmla="*/ 90 w 107"/>
                  <a:gd name="T41" fmla="*/ 7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7" h="107">
                    <a:moveTo>
                      <a:pt x="90" y="74"/>
                    </a:moveTo>
                    <a:cubicBezTo>
                      <a:pt x="86" y="74"/>
                      <a:pt x="81" y="76"/>
                      <a:pt x="78" y="79"/>
                    </a:cubicBezTo>
                    <a:cubicBezTo>
                      <a:pt x="33" y="56"/>
                      <a:pt x="33" y="56"/>
                      <a:pt x="33" y="56"/>
                    </a:cubicBezTo>
                    <a:cubicBezTo>
                      <a:pt x="34" y="56"/>
                      <a:pt x="34" y="55"/>
                      <a:pt x="34" y="54"/>
                    </a:cubicBezTo>
                    <a:cubicBezTo>
                      <a:pt x="34" y="53"/>
                      <a:pt x="34" y="52"/>
                      <a:pt x="33" y="51"/>
                    </a:cubicBezTo>
                    <a:cubicBezTo>
                      <a:pt x="78" y="29"/>
                      <a:pt x="78" y="29"/>
                      <a:pt x="78" y="29"/>
                    </a:cubicBezTo>
                    <a:cubicBezTo>
                      <a:pt x="81" y="32"/>
                      <a:pt x="86" y="34"/>
                      <a:pt x="90" y="34"/>
                    </a:cubicBezTo>
                    <a:cubicBezTo>
                      <a:pt x="100" y="34"/>
                      <a:pt x="107" y="26"/>
                      <a:pt x="107" y="17"/>
                    </a:cubicBezTo>
                    <a:cubicBezTo>
                      <a:pt x="107" y="8"/>
                      <a:pt x="100" y="0"/>
                      <a:pt x="90" y="0"/>
                    </a:cubicBezTo>
                    <a:cubicBezTo>
                      <a:pt x="81" y="0"/>
                      <a:pt x="74" y="8"/>
                      <a:pt x="74" y="17"/>
                    </a:cubicBezTo>
                    <a:cubicBezTo>
                      <a:pt x="74" y="18"/>
                      <a:pt x="74" y="19"/>
                      <a:pt x="74" y="20"/>
                    </a:cubicBezTo>
                    <a:cubicBezTo>
                      <a:pt x="29" y="42"/>
                      <a:pt x="29" y="42"/>
                      <a:pt x="29" y="42"/>
                    </a:cubicBezTo>
                    <a:cubicBezTo>
                      <a:pt x="26" y="39"/>
                      <a:pt x="22" y="37"/>
                      <a:pt x="17" y="37"/>
                    </a:cubicBezTo>
                    <a:cubicBezTo>
                      <a:pt x="8" y="37"/>
                      <a:pt x="0" y="45"/>
                      <a:pt x="0" y="54"/>
                    </a:cubicBezTo>
                    <a:cubicBezTo>
                      <a:pt x="0" y="63"/>
                      <a:pt x="8" y="70"/>
                      <a:pt x="17" y="70"/>
                    </a:cubicBezTo>
                    <a:cubicBezTo>
                      <a:pt x="22" y="70"/>
                      <a:pt x="26" y="68"/>
                      <a:pt x="29" y="65"/>
                    </a:cubicBezTo>
                    <a:cubicBezTo>
                      <a:pt x="74" y="88"/>
                      <a:pt x="74" y="88"/>
                      <a:pt x="74" y="88"/>
                    </a:cubicBezTo>
                    <a:cubicBezTo>
                      <a:pt x="74" y="89"/>
                      <a:pt x="74" y="90"/>
                      <a:pt x="74" y="90"/>
                    </a:cubicBezTo>
                    <a:cubicBezTo>
                      <a:pt x="74" y="100"/>
                      <a:pt x="81" y="107"/>
                      <a:pt x="90" y="107"/>
                    </a:cubicBezTo>
                    <a:cubicBezTo>
                      <a:pt x="100" y="107"/>
                      <a:pt x="107" y="100"/>
                      <a:pt x="107" y="90"/>
                    </a:cubicBezTo>
                    <a:cubicBezTo>
                      <a:pt x="107" y="81"/>
                      <a:pt x="100" y="74"/>
                      <a:pt x="90" y="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0" name="任意多边形 85"/>
              <p:cNvSpPr>
                <a:spLocks/>
              </p:cNvSpPr>
              <p:nvPr/>
            </p:nvSpPr>
            <p:spPr bwMode="auto">
              <a:xfrm>
                <a:off x="9875071" y="1874748"/>
                <a:ext cx="324917" cy="352319"/>
              </a:xfrm>
              <a:custGeom>
                <a:avLst/>
                <a:gdLst>
                  <a:gd name="T0" fmla="*/ 13 w 102"/>
                  <a:gd name="T1" fmla="*/ 100 h 110"/>
                  <a:gd name="T2" fmla="*/ 24 w 102"/>
                  <a:gd name="T3" fmla="*/ 110 h 110"/>
                  <a:gd name="T4" fmla="*/ 34 w 102"/>
                  <a:gd name="T5" fmla="*/ 100 h 110"/>
                  <a:gd name="T6" fmla="*/ 34 w 102"/>
                  <a:gd name="T7" fmla="*/ 100 h 110"/>
                  <a:gd name="T8" fmla="*/ 24 w 102"/>
                  <a:gd name="T9" fmla="*/ 89 h 110"/>
                  <a:gd name="T10" fmla="*/ 13 w 102"/>
                  <a:gd name="T11" fmla="*/ 100 h 110"/>
                  <a:gd name="T12" fmla="*/ 82 w 102"/>
                  <a:gd name="T13" fmla="*/ 100 h 110"/>
                  <a:gd name="T14" fmla="*/ 92 w 102"/>
                  <a:gd name="T15" fmla="*/ 110 h 110"/>
                  <a:gd name="T16" fmla="*/ 102 w 102"/>
                  <a:gd name="T17" fmla="*/ 100 h 110"/>
                  <a:gd name="T18" fmla="*/ 102 w 102"/>
                  <a:gd name="T19" fmla="*/ 100 h 110"/>
                  <a:gd name="T20" fmla="*/ 92 w 102"/>
                  <a:gd name="T21" fmla="*/ 89 h 110"/>
                  <a:gd name="T22" fmla="*/ 82 w 102"/>
                  <a:gd name="T23" fmla="*/ 100 h 110"/>
                  <a:gd name="T24" fmla="*/ 102 w 102"/>
                  <a:gd name="T25" fmla="*/ 55 h 110"/>
                  <a:gd name="T26" fmla="*/ 102 w 102"/>
                  <a:gd name="T27" fmla="*/ 14 h 110"/>
                  <a:gd name="T28" fmla="*/ 13 w 102"/>
                  <a:gd name="T29" fmla="*/ 14 h 110"/>
                  <a:gd name="T30" fmla="*/ 0 w 102"/>
                  <a:gd name="T31" fmla="*/ 0 h 110"/>
                  <a:gd name="T32" fmla="*/ 0 w 102"/>
                  <a:gd name="T33" fmla="*/ 7 h 110"/>
                  <a:gd name="T34" fmla="*/ 7 w 102"/>
                  <a:gd name="T35" fmla="*/ 14 h 110"/>
                  <a:gd name="T36" fmla="*/ 12 w 102"/>
                  <a:gd name="T37" fmla="*/ 58 h 110"/>
                  <a:gd name="T38" fmla="*/ 7 w 102"/>
                  <a:gd name="T39" fmla="*/ 69 h 110"/>
                  <a:gd name="T40" fmla="*/ 20 w 102"/>
                  <a:gd name="T41" fmla="*/ 82 h 110"/>
                  <a:gd name="T42" fmla="*/ 102 w 102"/>
                  <a:gd name="T43" fmla="*/ 82 h 110"/>
                  <a:gd name="T44" fmla="*/ 102 w 102"/>
                  <a:gd name="T45" fmla="*/ 76 h 110"/>
                  <a:gd name="T46" fmla="*/ 20 w 102"/>
                  <a:gd name="T47" fmla="*/ 76 h 110"/>
                  <a:gd name="T48" fmla="*/ 13 w 102"/>
                  <a:gd name="T49" fmla="*/ 69 h 110"/>
                  <a:gd name="T50" fmla="*/ 13 w 102"/>
                  <a:gd name="T51" fmla="*/ 69 h 110"/>
                  <a:gd name="T52" fmla="*/ 102 w 102"/>
                  <a:gd name="T53"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2" h="110">
                    <a:moveTo>
                      <a:pt x="13" y="100"/>
                    </a:moveTo>
                    <a:cubicBezTo>
                      <a:pt x="13" y="105"/>
                      <a:pt x="18" y="110"/>
                      <a:pt x="24" y="110"/>
                    </a:cubicBezTo>
                    <a:cubicBezTo>
                      <a:pt x="29" y="110"/>
                      <a:pt x="34" y="105"/>
                      <a:pt x="34" y="100"/>
                    </a:cubicBezTo>
                    <a:cubicBezTo>
                      <a:pt x="34" y="100"/>
                      <a:pt x="34" y="100"/>
                      <a:pt x="34" y="100"/>
                    </a:cubicBezTo>
                    <a:cubicBezTo>
                      <a:pt x="34" y="94"/>
                      <a:pt x="29" y="89"/>
                      <a:pt x="24" y="89"/>
                    </a:cubicBezTo>
                    <a:cubicBezTo>
                      <a:pt x="18" y="89"/>
                      <a:pt x="13" y="94"/>
                      <a:pt x="13" y="100"/>
                    </a:cubicBezTo>
                    <a:close/>
                    <a:moveTo>
                      <a:pt x="82" y="100"/>
                    </a:moveTo>
                    <a:cubicBezTo>
                      <a:pt x="82" y="105"/>
                      <a:pt x="86" y="110"/>
                      <a:pt x="92" y="110"/>
                    </a:cubicBezTo>
                    <a:cubicBezTo>
                      <a:pt x="98" y="110"/>
                      <a:pt x="102" y="105"/>
                      <a:pt x="102" y="100"/>
                    </a:cubicBezTo>
                    <a:cubicBezTo>
                      <a:pt x="102" y="100"/>
                      <a:pt x="102" y="100"/>
                      <a:pt x="102" y="100"/>
                    </a:cubicBezTo>
                    <a:cubicBezTo>
                      <a:pt x="102" y="94"/>
                      <a:pt x="98" y="89"/>
                      <a:pt x="92" y="89"/>
                    </a:cubicBezTo>
                    <a:cubicBezTo>
                      <a:pt x="86" y="89"/>
                      <a:pt x="82" y="94"/>
                      <a:pt x="82" y="100"/>
                    </a:cubicBezTo>
                    <a:close/>
                    <a:moveTo>
                      <a:pt x="102" y="55"/>
                    </a:moveTo>
                    <a:cubicBezTo>
                      <a:pt x="102" y="14"/>
                      <a:pt x="102" y="14"/>
                      <a:pt x="102" y="14"/>
                    </a:cubicBezTo>
                    <a:cubicBezTo>
                      <a:pt x="13" y="14"/>
                      <a:pt x="13" y="14"/>
                      <a:pt x="13" y="14"/>
                    </a:cubicBezTo>
                    <a:cubicBezTo>
                      <a:pt x="13" y="6"/>
                      <a:pt x="7" y="0"/>
                      <a:pt x="0" y="0"/>
                    </a:cubicBezTo>
                    <a:cubicBezTo>
                      <a:pt x="0" y="7"/>
                      <a:pt x="0" y="7"/>
                      <a:pt x="0" y="7"/>
                    </a:cubicBezTo>
                    <a:cubicBezTo>
                      <a:pt x="3" y="7"/>
                      <a:pt x="7" y="10"/>
                      <a:pt x="7" y="14"/>
                    </a:cubicBezTo>
                    <a:cubicBezTo>
                      <a:pt x="12" y="58"/>
                      <a:pt x="12" y="58"/>
                      <a:pt x="12" y="58"/>
                    </a:cubicBezTo>
                    <a:cubicBezTo>
                      <a:pt x="9" y="61"/>
                      <a:pt x="7" y="64"/>
                      <a:pt x="7" y="69"/>
                    </a:cubicBezTo>
                    <a:cubicBezTo>
                      <a:pt x="7" y="76"/>
                      <a:pt x="13" y="82"/>
                      <a:pt x="20" y="82"/>
                    </a:cubicBezTo>
                    <a:cubicBezTo>
                      <a:pt x="102" y="82"/>
                      <a:pt x="102" y="82"/>
                      <a:pt x="102" y="82"/>
                    </a:cubicBezTo>
                    <a:cubicBezTo>
                      <a:pt x="102" y="76"/>
                      <a:pt x="102" y="76"/>
                      <a:pt x="102" y="76"/>
                    </a:cubicBezTo>
                    <a:cubicBezTo>
                      <a:pt x="20" y="76"/>
                      <a:pt x="20" y="76"/>
                      <a:pt x="20" y="76"/>
                    </a:cubicBezTo>
                    <a:cubicBezTo>
                      <a:pt x="16" y="76"/>
                      <a:pt x="13" y="73"/>
                      <a:pt x="13" y="69"/>
                    </a:cubicBezTo>
                    <a:cubicBezTo>
                      <a:pt x="13" y="69"/>
                      <a:pt x="13" y="69"/>
                      <a:pt x="13" y="69"/>
                    </a:cubicBezTo>
                    <a:lnTo>
                      <a:pt x="102"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任意多边形 86"/>
              <p:cNvSpPr>
                <a:spLocks/>
              </p:cNvSpPr>
              <p:nvPr/>
            </p:nvSpPr>
            <p:spPr bwMode="auto">
              <a:xfrm>
                <a:off x="9965108" y="1600722"/>
                <a:ext cx="274026" cy="268153"/>
              </a:xfrm>
              <a:custGeom>
                <a:avLst/>
                <a:gdLst>
                  <a:gd name="T0" fmla="*/ 82 w 86"/>
                  <a:gd name="T1" fmla="*/ 47 h 84"/>
                  <a:gd name="T2" fmla="*/ 82 w 86"/>
                  <a:gd name="T3" fmla="*/ 42 h 84"/>
                  <a:gd name="T4" fmla="*/ 43 w 86"/>
                  <a:gd name="T5" fmla="*/ 3 h 84"/>
                  <a:gd name="T6" fmla="*/ 36 w 86"/>
                  <a:gd name="T7" fmla="*/ 4 h 84"/>
                  <a:gd name="T8" fmla="*/ 24 w 86"/>
                  <a:gd name="T9" fmla="*/ 0 h 84"/>
                  <a:gd name="T10" fmla="*/ 0 w 86"/>
                  <a:gd name="T11" fmla="*/ 23 h 84"/>
                  <a:gd name="T12" fmla="*/ 4 w 86"/>
                  <a:gd name="T13" fmla="*/ 36 h 84"/>
                  <a:gd name="T14" fmla="*/ 4 w 86"/>
                  <a:gd name="T15" fmla="*/ 42 h 84"/>
                  <a:gd name="T16" fmla="*/ 43 w 86"/>
                  <a:gd name="T17" fmla="*/ 81 h 84"/>
                  <a:gd name="T18" fmla="*/ 50 w 86"/>
                  <a:gd name="T19" fmla="*/ 80 h 84"/>
                  <a:gd name="T20" fmla="*/ 62 w 86"/>
                  <a:gd name="T21" fmla="*/ 84 h 84"/>
                  <a:gd name="T22" fmla="*/ 86 w 86"/>
                  <a:gd name="T23" fmla="*/ 61 h 84"/>
                  <a:gd name="T24" fmla="*/ 82 w 86"/>
                  <a:gd name="T25" fmla="*/ 47 h 84"/>
                  <a:gd name="T26" fmla="*/ 46 w 86"/>
                  <a:gd name="T27" fmla="*/ 71 h 84"/>
                  <a:gd name="T28" fmla="*/ 23 w 86"/>
                  <a:gd name="T29" fmla="*/ 64 h 84"/>
                  <a:gd name="T30" fmla="*/ 24 w 86"/>
                  <a:gd name="T31" fmla="*/ 51 h 84"/>
                  <a:gd name="T32" fmla="*/ 34 w 86"/>
                  <a:gd name="T33" fmla="*/ 59 h 84"/>
                  <a:gd name="T34" fmla="*/ 52 w 86"/>
                  <a:gd name="T35" fmla="*/ 58 h 84"/>
                  <a:gd name="T36" fmla="*/ 41 w 86"/>
                  <a:gd name="T37" fmla="*/ 47 h 84"/>
                  <a:gd name="T38" fmla="*/ 20 w 86"/>
                  <a:gd name="T39" fmla="*/ 30 h 84"/>
                  <a:gd name="T40" fmla="*/ 37 w 86"/>
                  <a:gd name="T41" fmla="*/ 13 h 84"/>
                  <a:gd name="T42" fmla="*/ 61 w 86"/>
                  <a:gd name="T43" fmla="*/ 19 h 84"/>
                  <a:gd name="T44" fmla="*/ 59 w 86"/>
                  <a:gd name="T45" fmla="*/ 31 h 84"/>
                  <a:gd name="T46" fmla="*/ 42 w 86"/>
                  <a:gd name="T47" fmla="*/ 22 h 84"/>
                  <a:gd name="T48" fmla="*/ 38 w 86"/>
                  <a:gd name="T49" fmla="*/ 35 h 84"/>
                  <a:gd name="T50" fmla="*/ 66 w 86"/>
                  <a:gd name="T51" fmla="*/ 49 h 84"/>
                  <a:gd name="T52" fmla="*/ 46 w 86"/>
                  <a:gd name="T53" fmla="*/ 7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6" h="84">
                    <a:moveTo>
                      <a:pt x="82" y="47"/>
                    </a:moveTo>
                    <a:cubicBezTo>
                      <a:pt x="82" y="46"/>
                      <a:pt x="82" y="44"/>
                      <a:pt x="82" y="42"/>
                    </a:cubicBezTo>
                    <a:cubicBezTo>
                      <a:pt x="82" y="21"/>
                      <a:pt x="64" y="3"/>
                      <a:pt x="43" y="3"/>
                    </a:cubicBezTo>
                    <a:cubicBezTo>
                      <a:pt x="41" y="3"/>
                      <a:pt x="39" y="3"/>
                      <a:pt x="36" y="4"/>
                    </a:cubicBezTo>
                    <a:cubicBezTo>
                      <a:pt x="33" y="1"/>
                      <a:pt x="28" y="0"/>
                      <a:pt x="24" y="0"/>
                    </a:cubicBezTo>
                    <a:cubicBezTo>
                      <a:pt x="11" y="0"/>
                      <a:pt x="0" y="10"/>
                      <a:pt x="0" y="23"/>
                    </a:cubicBezTo>
                    <a:cubicBezTo>
                      <a:pt x="0" y="28"/>
                      <a:pt x="2" y="32"/>
                      <a:pt x="4" y="36"/>
                    </a:cubicBezTo>
                    <a:cubicBezTo>
                      <a:pt x="4" y="38"/>
                      <a:pt x="4" y="40"/>
                      <a:pt x="4" y="42"/>
                    </a:cubicBezTo>
                    <a:cubicBezTo>
                      <a:pt x="4" y="64"/>
                      <a:pt x="21" y="81"/>
                      <a:pt x="43" y="81"/>
                    </a:cubicBezTo>
                    <a:cubicBezTo>
                      <a:pt x="45" y="81"/>
                      <a:pt x="48" y="81"/>
                      <a:pt x="50" y="80"/>
                    </a:cubicBezTo>
                    <a:cubicBezTo>
                      <a:pt x="54" y="83"/>
                      <a:pt x="58" y="84"/>
                      <a:pt x="62" y="84"/>
                    </a:cubicBezTo>
                    <a:cubicBezTo>
                      <a:pt x="75" y="84"/>
                      <a:pt x="86" y="73"/>
                      <a:pt x="86" y="61"/>
                    </a:cubicBezTo>
                    <a:cubicBezTo>
                      <a:pt x="86" y="56"/>
                      <a:pt x="84" y="51"/>
                      <a:pt x="82" y="47"/>
                    </a:cubicBezTo>
                    <a:close/>
                    <a:moveTo>
                      <a:pt x="46" y="71"/>
                    </a:moveTo>
                    <a:cubicBezTo>
                      <a:pt x="34" y="71"/>
                      <a:pt x="28" y="69"/>
                      <a:pt x="23" y="64"/>
                    </a:cubicBezTo>
                    <a:cubicBezTo>
                      <a:pt x="17" y="58"/>
                      <a:pt x="19" y="52"/>
                      <a:pt x="24" y="51"/>
                    </a:cubicBezTo>
                    <a:cubicBezTo>
                      <a:pt x="29" y="51"/>
                      <a:pt x="32" y="57"/>
                      <a:pt x="34" y="59"/>
                    </a:cubicBezTo>
                    <a:cubicBezTo>
                      <a:pt x="37" y="60"/>
                      <a:pt x="47" y="64"/>
                      <a:pt x="52" y="58"/>
                    </a:cubicBezTo>
                    <a:cubicBezTo>
                      <a:pt x="58" y="51"/>
                      <a:pt x="48" y="48"/>
                      <a:pt x="41" y="47"/>
                    </a:cubicBezTo>
                    <a:cubicBezTo>
                      <a:pt x="32" y="46"/>
                      <a:pt x="19" y="40"/>
                      <a:pt x="20" y="30"/>
                    </a:cubicBezTo>
                    <a:cubicBezTo>
                      <a:pt x="21" y="19"/>
                      <a:pt x="29" y="14"/>
                      <a:pt x="37" y="13"/>
                    </a:cubicBezTo>
                    <a:cubicBezTo>
                      <a:pt x="48" y="12"/>
                      <a:pt x="55" y="15"/>
                      <a:pt x="61" y="19"/>
                    </a:cubicBezTo>
                    <a:cubicBezTo>
                      <a:pt x="67" y="25"/>
                      <a:pt x="63" y="31"/>
                      <a:pt x="59" y="31"/>
                    </a:cubicBezTo>
                    <a:cubicBezTo>
                      <a:pt x="55" y="32"/>
                      <a:pt x="51" y="22"/>
                      <a:pt x="42" y="22"/>
                    </a:cubicBezTo>
                    <a:cubicBezTo>
                      <a:pt x="33" y="22"/>
                      <a:pt x="27" y="32"/>
                      <a:pt x="38" y="35"/>
                    </a:cubicBezTo>
                    <a:cubicBezTo>
                      <a:pt x="49" y="37"/>
                      <a:pt x="61" y="38"/>
                      <a:pt x="66" y="49"/>
                    </a:cubicBezTo>
                    <a:cubicBezTo>
                      <a:pt x="70" y="59"/>
                      <a:pt x="59" y="70"/>
                      <a:pt x="46"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任意多边形 87"/>
              <p:cNvSpPr>
                <a:spLocks/>
              </p:cNvSpPr>
              <p:nvPr/>
            </p:nvSpPr>
            <p:spPr bwMode="auto">
              <a:xfrm>
                <a:off x="10082548" y="1367799"/>
                <a:ext cx="152672" cy="199648"/>
              </a:xfrm>
              <a:custGeom>
                <a:avLst/>
                <a:gdLst>
                  <a:gd name="T0" fmla="*/ 42 w 48"/>
                  <a:gd name="T1" fmla="*/ 8 h 63"/>
                  <a:gd name="T2" fmla="*/ 6 w 48"/>
                  <a:gd name="T3" fmla="*/ 8 h 63"/>
                  <a:gd name="T4" fmla="*/ 0 w 48"/>
                  <a:gd name="T5" fmla="*/ 14 h 63"/>
                  <a:gd name="T6" fmla="*/ 0 w 48"/>
                  <a:gd name="T7" fmla="*/ 16 h 63"/>
                  <a:gd name="T8" fmla="*/ 48 w 48"/>
                  <a:gd name="T9" fmla="*/ 16 h 63"/>
                  <a:gd name="T10" fmla="*/ 48 w 48"/>
                  <a:gd name="T11" fmla="*/ 14 h 63"/>
                  <a:gd name="T12" fmla="*/ 42 w 48"/>
                  <a:gd name="T13" fmla="*/ 8 h 63"/>
                  <a:gd name="T14" fmla="*/ 31 w 48"/>
                  <a:gd name="T15" fmla="*/ 4 h 63"/>
                  <a:gd name="T16" fmla="*/ 32 w 48"/>
                  <a:gd name="T17" fmla="*/ 10 h 63"/>
                  <a:gd name="T18" fmla="*/ 16 w 48"/>
                  <a:gd name="T19" fmla="*/ 10 h 63"/>
                  <a:gd name="T20" fmla="*/ 17 w 48"/>
                  <a:gd name="T21" fmla="*/ 4 h 63"/>
                  <a:gd name="T22" fmla="*/ 31 w 48"/>
                  <a:gd name="T23" fmla="*/ 4 h 63"/>
                  <a:gd name="T24" fmla="*/ 32 w 48"/>
                  <a:gd name="T25" fmla="*/ 0 h 63"/>
                  <a:gd name="T26" fmla="*/ 16 w 48"/>
                  <a:gd name="T27" fmla="*/ 0 h 63"/>
                  <a:gd name="T28" fmla="*/ 13 w 48"/>
                  <a:gd name="T29" fmla="*/ 3 h 63"/>
                  <a:gd name="T30" fmla="*/ 12 w 48"/>
                  <a:gd name="T31" fmla="*/ 11 h 63"/>
                  <a:gd name="T32" fmla="*/ 14 w 48"/>
                  <a:gd name="T33" fmla="*/ 14 h 63"/>
                  <a:gd name="T34" fmla="*/ 34 w 48"/>
                  <a:gd name="T35" fmla="*/ 14 h 63"/>
                  <a:gd name="T36" fmla="*/ 36 w 48"/>
                  <a:gd name="T37" fmla="*/ 11 h 63"/>
                  <a:gd name="T38" fmla="*/ 35 w 48"/>
                  <a:gd name="T39" fmla="*/ 3 h 63"/>
                  <a:gd name="T40" fmla="*/ 32 w 48"/>
                  <a:gd name="T41" fmla="*/ 0 h 63"/>
                  <a:gd name="T42" fmla="*/ 43 w 48"/>
                  <a:gd name="T43" fmla="*/ 20 h 63"/>
                  <a:gd name="T44" fmla="*/ 5 w 48"/>
                  <a:gd name="T45" fmla="*/ 20 h 63"/>
                  <a:gd name="T46" fmla="*/ 2 w 48"/>
                  <a:gd name="T47" fmla="*/ 24 h 63"/>
                  <a:gd name="T48" fmla="*/ 5 w 48"/>
                  <a:gd name="T49" fmla="*/ 59 h 63"/>
                  <a:gd name="T50" fmla="*/ 9 w 48"/>
                  <a:gd name="T51" fmla="*/ 63 h 63"/>
                  <a:gd name="T52" fmla="*/ 39 w 48"/>
                  <a:gd name="T53" fmla="*/ 63 h 63"/>
                  <a:gd name="T54" fmla="*/ 43 w 48"/>
                  <a:gd name="T55" fmla="*/ 59 h 63"/>
                  <a:gd name="T56" fmla="*/ 46 w 48"/>
                  <a:gd name="T57" fmla="*/ 24 h 63"/>
                  <a:gd name="T58" fmla="*/ 43 w 48"/>
                  <a:gd name="T59" fmla="*/ 20 h 63"/>
                  <a:gd name="T60" fmla="*/ 16 w 48"/>
                  <a:gd name="T61" fmla="*/ 55 h 63"/>
                  <a:gd name="T62" fmla="*/ 10 w 48"/>
                  <a:gd name="T63" fmla="*/ 55 h 63"/>
                  <a:gd name="T64" fmla="*/ 8 w 48"/>
                  <a:gd name="T65" fmla="*/ 28 h 63"/>
                  <a:gd name="T66" fmla="*/ 16 w 48"/>
                  <a:gd name="T67" fmla="*/ 28 h 63"/>
                  <a:gd name="T68" fmla="*/ 16 w 48"/>
                  <a:gd name="T69" fmla="*/ 55 h 63"/>
                  <a:gd name="T70" fmla="*/ 28 w 48"/>
                  <a:gd name="T71" fmla="*/ 55 h 63"/>
                  <a:gd name="T72" fmla="*/ 20 w 48"/>
                  <a:gd name="T73" fmla="*/ 55 h 63"/>
                  <a:gd name="T74" fmla="*/ 20 w 48"/>
                  <a:gd name="T75" fmla="*/ 28 h 63"/>
                  <a:gd name="T76" fmla="*/ 28 w 48"/>
                  <a:gd name="T77" fmla="*/ 28 h 63"/>
                  <a:gd name="T78" fmla="*/ 28 w 48"/>
                  <a:gd name="T79" fmla="*/ 55 h 63"/>
                  <a:gd name="T80" fmla="*/ 38 w 48"/>
                  <a:gd name="T81" fmla="*/ 55 h 63"/>
                  <a:gd name="T82" fmla="*/ 32 w 48"/>
                  <a:gd name="T83" fmla="*/ 55 h 63"/>
                  <a:gd name="T84" fmla="*/ 32 w 48"/>
                  <a:gd name="T85" fmla="*/ 28 h 63"/>
                  <a:gd name="T86" fmla="*/ 40 w 48"/>
                  <a:gd name="T87" fmla="*/ 28 h 63"/>
                  <a:gd name="T88" fmla="*/ 38 w 48"/>
                  <a:gd name="T89" fmla="*/ 5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8" h="63">
                    <a:moveTo>
                      <a:pt x="42" y="8"/>
                    </a:moveTo>
                    <a:cubicBezTo>
                      <a:pt x="6" y="8"/>
                      <a:pt x="6" y="8"/>
                      <a:pt x="6" y="8"/>
                    </a:cubicBezTo>
                    <a:cubicBezTo>
                      <a:pt x="3" y="8"/>
                      <a:pt x="0" y="11"/>
                      <a:pt x="0" y="14"/>
                    </a:cubicBezTo>
                    <a:cubicBezTo>
                      <a:pt x="0" y="16"/>
                      <a:pt x="0" y="16"/>
                      <a:pt x="0" y="16"/>
                    </a:cubicBezTo>
                    <a:cubicBezTo>
                      <a:pt x="48" y="16"/>
                      <a:pt x="48" y="16"/>
                      <a:pt x="48" y="16"/>
                    </a:cubicBezTo>
                    <a:cubicBezTo>
                      <a:pt x="48" y="14"/>
                      <a:pt x="48" y="14"/>
                      <a:pt x="48" y="14"/>
                    </a:cubicBezTo>
                    <a:cubicBezTo>
                      <a:pt x="48" y="11"/>
                      <a:pt x="45" y="8"/>
                      <a:pt x="42" y="8"/>
                    </a:cubicBezTo>
                    <a:close/>
                    <a:moveTo>
                      <a:pt x="31" y="4"/>
                    </a:moveTo>
                    <a:cubicBezTo>
                      <a:pt x="32" y="10"/>
                      <a:pt x="32" y="10"/>
                      <a:pt x="32" y="10"/>
                    </a:cubicBezTo>
                    <a:cubicBezTo>
                      <a:pt x="16" y="10"/>
                      <a:pt x="16" y="10"/>
                      <a:pt x="16" y="10"/>
                    </a:cubicBezTo>
                    <a:cubicBezTo>
                      <a:pt x="17" y="4"/>
                      <a:pt x="17" y="4"/>
                      <a:pt x="17" y="4"/>
                    </a:cubicBezTo>
                    <a:cubicBezTo>
                      <a:pt x="31" y="4"/>
                      <a:pt x="31" y="4"/>
                      <a:pt x="31" y="4"/>
                    </a:cubicBezTo>
                    <a:moveTo>
                      <a:pt x="32" y="0"/>
                    </a:moveTo>
                    <a:cubicBezTo>
                      <a:pt x="16" y="0"/>
                      <a:pt x="16" y="0"/>
                      <a:pt x="16" y="0"/>
                    </a:cubicBezTo>
                    <a:cubicBezTo>
                      <a:pt x="15" y="0"/>
                      <a:pt x="13" y="1"/>
                      <a:pt x="13" y="3"/>
                    </a:cubicBezTo>
                    <a:cubicBezTo>
                      <a:pt x="12" y="11"/>
                      <a:pt x="12" y="11"/>
                      <a:pt x="12" y="11"/>
                    </a:cubicBezTo>
                    <a:cubicBezTo>
                      <a:pt x="11" y="13"/>
                      <a:pt x="13" y="14"/>
                      <a:pt x="14" y="14"/>
                    </a:cubicBezTo>
                    <a:cubicBezTo>
                      <a:pt x="34" y="14"/>
                      <a:pt x="34" y="14"/>
                      <a:pt x="34" y="14"/>
                    </a:cubicBezTo>
                    <a:cubicBezTo>
                      <a:pt x="36" y="14"/>
                      <a:pt x="37" y="13"/>
                      <a:pt x="36" y="11"/>
                    </a:cubicBezTo>
                    <a:cubicBezTo>
                      <a:pt x="35" y="3"/>
                      <a:pt x="35" y="3"/>
                      <a:pt x="35" y="3"/>
                    </a:cubicBezTo>
                    <a:cubicBezTo>
                      <a:pt x="35" y="1"/>
                      <a:pt x="34" y="0"/>
                      <a:pt x="32" y="0"/>
                    </a:cubicBezTo>
                    <a:close/>
                    <a:moveTo>
                      <a:pt x="43" y="20"/>
                    </a:moveTo>
                    <a:cubicBezTo>
                      <a:pt x="5" y="20"/>
                      <a:pt x="5" y="20"/>
                      <a:pt x="5" y="20"/>
                    </a:cubicBezTo>
                    <a:cubicBezTo>
                      <a:pt x="3" y="20"/>
                      <a:pt x="2" y="22"/>
                      <a:pt x="2" y="24"/>
                    </a:cubicBezTo>
                    <a:cubicBezTo>
                      <a:pt x="5" y="59"/>
                      <a:pt x="5" y="59"/>
                      <a:pt x="5" y="59"/>
                    </a:cubicBezTo>
                    <a:cubicBezTo>
                      <a:pt x="5" y="61"/>
                      <a:pt x="7" y="63"/>
                      <a:pt x="9" y="63"/>
                    </a:cubicBezTo>
                    <a:cubicBezTo>
                      <a:pt x="39" y="63"/>
                      <a:pt x="39" y="63"/>
                      <a:pt x="39" y="63"/>
                    </a:cubicBezTo>
                    <a:cubicBezTo>
                      <a:pt x="41" y="63"/>
                      <a:pt x="43" y="61"/>
                      <a:pt x="43" y="59"/>
                    </a:cubicBezTo>
                    <a:cubicBezTo>
                      <a:pt x="46" y="24"/>
                      <a:pt x="46" y="24"/>
                      <a:pt x="46" y="24"/>
                    </a:cubicBezTo>
                    <a:cubicBezTo>
                      <a:pt x="47" y="22"/>
                      <a:pt x="45" y="20"/>
                      <a:pt x="43" y="20"/>
                    </a:cubicBezTo>
                    <a:close/>
                    <a:moveTo>
                      <a:pt x="16" y="55"/>
                    </a:moveTo>
                    <a:cubicBezTo>
                      <a:pt x="10" y="55"/>
                      <a:pt x="10" y="55"/>
                      <a:pt x="10" y="55"/>
                    </a:cubicBezTo>
                    <a:cubicBezTo>
                      <a:pt x="8" y="28"/>
                      <a:pt x="8" y="28"/>
                      <a:pt x="8" y="28"/>
                    </a:cubicBezTo>
                    <a:cubicBezTo>
                      <a:pt x="16" y="28"/>
                      <a:pt x="16" y="28"/>
                      <a:pt x="16" y="28"/>
                    </a:cubicBezTo>
                    <a:lnTo>
                      <a:pt x="16" y="55"/>
                    </a:lnTo>
                    <a:close/>
                    <a:moveTo>
                      <a:pt x="28" y="55"/>
                    </a:moveTo>
                    <a:cubicBezTo>
                      <a:pt x="20" y="55"/>
                      <a:pt x="20" y="55"/>
                      <a:pt x="20" y="55"/>
                    </a:cubicBezTo>
                    <a:cubicBezTo>
                      <a:pt x="20" y="28"/>
                      <a:pt x="20" y="28"/>
                      <a:pt x="20" y="28"/>
                    </a:cubicBezTo>
                    <a:cubicBezTo>
                      <a:pt x="28" y="28"/>
                      <a:pt x="28" y="28"/>
                      <a:pt x="28" y="28"/>
                    </a:cubicBezTo>
                    <a:lnTo>
                      <a:pt x="28" y="55"/>
                    </a:lnTo>
                    <a:close/>
                    <a:moveTo>
                      <a:pt x="38" y="55"/>
                    </a:moveTo>
                    <a:cubicBezTo>
                      <a:pt x="32" y="55"/>
                      <a:pt x="32" y="55"/>
                      <a:pt x="32" y="55"/>
                    </a:cubicBezTo>
                    <a:cubicBezTo>
                      <a:pt x="32" y="28"/>
                      <a:pt x="32" y="28"/>
                      <a:pt x="32" y="28"/>
                    </a:cubicBezTo>
                    <a:cubicBezTo>
                      <a:pt x="40" y="28"/>
                      <a:pt x="40" y="28"/>
                      <a:pt x="40" y="28"/>
                    </a:cubicBezTo>
                    <a:lnTo>
                      <a:pt x="38"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任意多边形 88"/>
              <p:cNvSpPr>
                <a:spLocks/>
              </p:cNvSpPr>
              <p:nvPr/>
            </p:nvSpPr>
            <p:spPr bwMode="auto">
              <a:xfrm>
                <a:off x="9634320" y="3002169"/>
                <a:ext cx="416912" cy="418868"/>
              </a:xfrm>
              <a:custGeom>
                <a:avLst/>
                <a:gdLst>
                  <a:gd name="T0" fmla="*/ 65 w 130"/>
                  <a:gd name="T1" fmla="*/ 0 h 131"/>
                  <a:gd name="T2" fmla="*/ 0 w 130"/>
                  <a:gd name="T3" fmla="*/ 65 h 131"/>
                  <a:gd name="T4" fmla="*/ 65 w 130"/>
                  <a:gd name="T5" fmla="*/ 131 h 131"/>
                  <a:gd name="T6" fmla="*/ 130 w 130"/>
                  <a:gd name="T7" fmla="*/ 65 h 131"/>
                  <a:gd name="T8" fmla="*/ 65 w 130"/>
                  <a:gd name="T9" fmla="*/ 0 h 131"/>
                  <a:gd name="T10" fmla="*/ 65 w 130"/>
                  <a:gd name="T11" fmla="*/ 114 h 131"/>
                  <a:gd name="T12" fmla="*/ 16 w 130"/>
                  <a:gd name="T13" fmla="*/ 65 h 131"/>
                  <a:gd name="T14" fmla="*/ 65 w 130"/>
                  <a:gd name="T15" fmla="*/ 17 h 131"/>
                  <a:gd name="T16" fmla="*/ 114 w 130"/>
                  <a:gd name="T17" fmla="*/ 65 h 131"/>
                  <a:gd name="T18" fmla="*/ 65 w 130"/>
                  <a:gd name="T19" fmla="*/ 114 h 131"/>
                  <a:gd name="T20" fmla="*/ 40 w 130"/>
                  <a:gd name="T21" fmla="*/ 65 h 131"/>
                  <a:gd name="T22" fmla="*/ 65 w 130"/>
                  <a:gd name="T23" fmla="*/ 90 h 131"/>
                  <a:gd name="T24" fmla="*/ 89 w 130"/>
                  <a:gd name="T25" fmla="*/ 65 h 131"/>
                  <a:gd name="T26" fmla="*/ 65 w 130"/>
                  <a:gd name="T27" fmla="*/ 41 h 131"/>
                  <a:gd name="T28" fmla="*/ 40 w 130"/>
                  <a:gd name="T29" fmla="*/ 6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31">
                    <a:moveTo>
                      <a:pt x="65" y="0"/>
                    </a:moveTo>
                    <a:cubicBezTo>
                      <a:pt x="29" y="0"/>
                      <a:pt x="0" y="29"/>
                      <a:pt x="0" y="65"/>
                    </a:cubicBezTo>
                    <a:cubicBezTo>
                      <a:pt x="0" y="101"/>
                      <a:pt x="29" y="131"/>
                      <a:pt x="65" y="131"/>
                    </a:cubicBezTo>
                    <a:cubicBezTo>
                      <a:pt x="101" y="131"/>
                      <a:pt x="130" y="101"/>
                      <a:pt x="130" y="65"/>
                    </a:cubicBezTo>
                    <a:cubicBezTo>
                      <a:pt x="130" y="29"/>
                      <a:pt x="101" y="0"/>
                      <a:pt x="65" y="0"/>
                    </a:cubicBezTo>
                    <a:close/>
                    <a:moveTo>
                      <a:pt x="65" y="114"/>
                    </a:moveTo>
                    <a:cubicBezTo>
                      <a:pt x="38" y="114"/>
                      <a:pt x="16" y="92"/>
                      <a:pt x="16" y="65"/>
                    </a:cubicBezTo>
                    <a:cubicBezTo>
                      <a:pt x="16" y="38"/>
                      <a:pt x="38" y="17"/>
                      <a:pt x="65" y="17"/>
                    </a:cubicBezTo>
                    <a:cubicBezTo>
                      <a:pt x="92" y="17"/>
                      <a:pt x="114" y="38"/>
                      <a:pt x="114" y="65"/>
                    </a:cubicBezTo>
                    <a:cubicBezTo>
                      <a:pt x="114" y="92"/>
                      <a:pt x="92" y="114"/>
                      <a:pt x="65" y="114"/>
                    </a:cubicBezTo>
                    <a:close/>
                    <a:moveTo>
                      <a:pt x="40" y="65"/>
                    </a:moveTo>
                    <a:cubicBezTo>
                      <a:pt x="40" y="79"/>
                      <a:pt x="51" y="90"/>
                      <a:pt x="65" y="90"/>
                    </a:cubicBezTo>
                    <a:cubicBezTo>
                      <a:pt x="78" y="90"/>
                      <a:pt x="89" y="79"/>
                      <a:pt x="89" y="65"/>
                    </a:cubicBezTo>
                    <a:cubicBezTo>
                      <a:pt x="89" y="52"/>
                      <a:pt x="78" y="41"/>
                      <a:pt x="65" y="41"/>
                    </a:cubicBezTo>
                    <a:cubicBezTo>
                      <a:pt x="51" y="41"/>
                      <a:pt x="40" y="52"/>
                      <a:pt x="40"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任意多边形 89"/>
              <p:cNvSpPr>
                <a:spLocks/>
              </p:cNvSpPr>
              <p:nvPr/>
            </p:nvSpPr>
            <p:spPr bwMode="auto">
              <a:xfrm>
                <a:off x="9330934" y="1252317"/>
                <a:ext cx="690938" cy="299471"/>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5" name="任意多边形 90"/>
              <p:cNvSpPr>
                <a:spLocks/>
              </p:cNvSpPr>
              <p:nvPr/>
            </p:nvSpPr>
            <p:spPr bwMode="auto">
              <a:xfrm>
                <a:off x="9462075" y="1610508"/>
                <a:ext cx="383636" cy="342532"/>
              </a:xfrm>
              <a:custGeom>
                <a:avLst/>
                <a:gdLst>
                  <a:gd name="T0" fmla="*/ 50 w 120"/>
                  <a:gd name="T1" fmla="*/ 0 h 107"/>
                  <a:gd name="T2" fmla="*/ 50 w 120"/>
                  <a:gd name="T3" fmla="*/ 0 h 107"/>
                  <a:gd name="T4" fmla="*/ 100 w 120"/>
                  <a:gd name="T5" fmla="*/ 41 h 107"/>
                  <a:gd name="T6" fmla="*/ 50 w 120"/>
                  <a:gd name="T7" fmla="*/ 81 h 107"/>
                  <a:gd name="T8" fmla="*/ 42 w 120"/>
                  <a:gd name="T9" fmla="*/ 81 h 107"/>
                  <a:gd name="T10" fmla="*/ 7 w 120"/>
                  <a:gd name="T11" fmla="*/ 93 h 107"/>
                  <a:gd name="T12" fmla="*/ 7 w 120"/>
                  <a:gd name="T13" fmla="*/ 91 h 107"/>
                  <a:gd name="T14" fmla="*/ 19 w 120"/>
                  <a:gd name="T15" fmla="*/ 75 h 107"/>
                  <a:gd name="T16" fmla="*/ 19 w 120"/>
                  <a:gd name="T17" fmla="*/ 72 h 107"/>
                  <a:gd name="T18" fmla="*/ 0 w 120"/>
                  <a:gd name="T19" fmla="*/ 41 h 107"/>
                  <a:gd name="T20" fmla="*/ 50 w 120"/>
                  <a:gd name="T21" fmla="*/ 0 h 107"/>
                  <a:gd name="T22" fmla="*/ 104 w 120"/>
                  <a:gd name="T23" fmla="*/ 91 h 107"/>
                  <a:gd name="T24" fmla="*/ 113 w 120"/>
                  <a:gd name="T25" fmla="*/ 104 h 107"/>
                  <a:gd name="T26" fmla="*/ 113 w 120"/>
                  <a:gd name="T27" fmla="*/ 107 h 107"/>
                  <a:gd name="T28" fmla="*/ 83 w 120"/>
                  <a:gd name="T29" fmla="*/ 96 h 107"/>
                  <a:gd name="T30" fmla="*/ 77 w 120"/>
                  <a:gd name="T31" fmla="*/ 96 h 107"/>
                  <a:gd name="T32" fmla="*/ 50 w 120"/>
                  <a:gd name="T33" fmla="*/ 89 h 107"/>
                  <a:gd name="T34" fmla="*/ 90 w 120"/>
                  <a:gd name="T35" fmla="*/ 75 h 107"/>
                  <a:gd name="T36" fmla="*/ 103 w 120"/>
                  <a:gd name="T37" fmla="*/ 60 h 107"/>
                  <a:gd name="T38" fmla="*/ 108 w 120"/>
                  <a:gd name="T39" fmla="*/ 41 h 107"/>
                  <a:gd name="T40" fmla="*/ 108 w 120"/>
                  <a:gd name="T41" fmla="*/ 37 h 107"/>
                  <a:gd name="T42" fmla="*/ 120 w 120"/>
                  <a:gd name="T43" fmla="*/ 62 h 107"/>
                  <a:gd name="T44" fmla="*/ 104 w 120"/>
                  <a:gd name="T45" fmla="*/ 88 h 107"/>
                  <a:gd name="T46" fmla="*/ 104 w 120"/>
                  <a:gd name="T47" fmla="*/ 9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0" h="107">
                    <a:moveTo>
                      <a:pt x="50" y="0"/>
                    </a:moveTo>
                    <a:cubicBezTo>
                      <a:pt x="50" y="0"/>
                      <a:pt x="50" y="0"/>
                      <a:pt x="50" y="0"/>
                    </a:cubicBezTo>
                    <a:cubicBezTo>
                      <a:pt x="78" y="0"/>
                      <a:pt x="100" y="18"/>
                      <a:pt x="100" y="41"/>
                    </a:cubicBezTo>
                    <a:cubicBezTo>
                      <a:pt x="100" y="63"/>
                      <a:pt x="78" y="81"/>
                      <a:pt x="50" y="81"/>
                    </a:cubicBezTo>
                    <a:cubicBezTo>
                      <a:pt x="47" y="81"/>
                      <a:pt x="45" y="81"/>
                      <a:pt x="42" y="81"/>
                    </a:cubicBezTo>
                    <a:cubicBezTo>
                      <a:pt x="32" y="91"/>
                      <a:pt x="19" y="93"/>
                      <a:pt x="7" y="93"/>
                    </a:cubicBezTo>
                    <a:cubicBezTo>
                      <a:pt x="7" y="91"/>
                      <a:pt x="7" y="91"/>
                      <a:pt x="7" y="91"/>
                    </a:cubicBezTo>
                    <a:cubicBezTo>
                      <a:pt x="14" y="87"/>
                      <a:pt x="19" y="82"/>
                      <a:pt x="19" y="75"/>
                    </a:cubicBezTo>
                    <a:cubicBezTo>
                      <a:pt x="19" y="74"/>
                      <a:pt x="19" y="73"/>
                      <a:pt x="19" y="72"/>
                    </a:cubicBezTo>
                    <a:cubicBezTo>
                      <a:pt x="8" y="65"/>
                      <a:pt x="0" y="53"/>
                      <a:pt x="0" y="41"/>
                    </a:cubicBezTo>
                    <a:cubicBezTo>
                      <a:pt x="0" y="18"/>
                      <a:pt x="23" y="0"/>
                      <a:pt x="50" y="0"/>
                    </a:cubicBezTo>
                    <a:close/>
                    <a:moveTo>
                      <a:pt x="104" y="91"/>
                    </a:moveTo>
                    <a:cubicBezTo>
                      <a:pt x="104" y="97"/>
                      <a:pt x="107" y="102"/>
                      <a:pt x="113" y="104"/>
                    </a:cubicBezTo>
                    <a:cubicBezTo>
                      <a:pt x="113" y="107"/>
                      <a:pt x="113" y="107"/>
                      <a:pt x="113" y="107"/>
                    </a:cubicBezTo>
                    <a:cubicBezTo>
                      <a:pt x="102" y="106"/>
                      <a:pt x="93" y="105"/>
                      <a:pt x="83" y="96"/>
                    </a:cubicBezTo>
                    <a:cubicBezTo>
                      <a:pt x="81" y="96"/>
                      <a:pt x="79" y="96"/>
                      <a:pt x="77" y="96"/>
                    </a:cubicBezTo>
                    <a:cubicBezTo>
                      <a:pt x="67" y="96"/>
                      <a:pt x="58" y="93"/>
                      <a:pt x="50" y="89"/>
                    </a:cubicBezTo>
                    <a:cubicBezTo>
                      <a:pt x="65" y="89"/>
                      <a:pt x="79" y="84"/>
                      <a:pt x="90" y="75"/>
                    </a:cubicBezTo>
                    <a:cubicBezTo>
                      <a:pt x="96" y="71"/>
                      <a:pt x="100" y="66"/>
                      <a:pt x="103" y="60"/>
                    </a:cubicBezTo>
                    <a:cubicBezTo>
                      <a:pt x="106" y="54"/>
                      <a:pt x="108" y="47"/>
                      <a:pt x="108" y="41"/>
                    </a:cubicBezTo>
                    <a:cubicBezTo>
                      <a:pt x="108" y="40"/>
                      <a:pt x="108" y="39"/>
                      <a:pt x="108" y="37"/>
                    </a:cubicBezTo>
                    <a:cubicBezTo>
                      <a:pt x="115" y="44"/>
                      <a:pt x="120" y="52"/>
                      <a:pt x="120" y="62"/>
                    </a:cubicBezTo>
                    <a:cubicBezTo>
                      <a:pt x="120" y="72"/>
                      <a:pt x="114" y="82"/>
                      <a:pt x="104" y="88"/>
                    </a:cubicBezTo>
                    <a:cubicBezTo>
                      <a:pt x="104" y="89"/>
                      <a:pt x="104" y="90"/>
                      <a:pt x="104"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任意多边形 91"/>
              <p:cNvSpPr>
                <a:spLocks/>
              </p:cNvSpPr>
              <p:nvPr/>
            </p:nvSpPr>
            <p:spPr bwMode="auto">
              <a:xfrm>
                <a:off x="9501222" y="1990229"/>
                <a:ext cx="338618" cy="336661"/>
              </a:xfrm>
              <a:custGeom>
                <a:avLst/>
                <a:gdLst>
                  <a:gd name="T0" fmla="*/ 20 w 106"/>
                  <a:gd name="T1" fmla="*/ 53 h 105"/>
                  <a:gd name="T2" fmla="*/ 20 w 106"/>
                  <a:gd name="T3" fmla="*/ 49 h 105"/>
                  <a:gd name="T4" fmla="*/ 1 w 106"/>
                  <a:gd name="T5" fmla="*/ 43 h 105"/>
                  <a:gd name="T6" fmla="*/ 0 w 106"/>
                  <a:gd name="T7" fmla="*/ 53 h 105"/>
                  <a:gd name="T8" fmla="*/ 17 w 106"/>
                  <a:gd name="T9" fmla="*/ 91 h 105"/>
                  <a:gd name="T10" fmla="*/ 29 w 106"/>
                  <a:gd name="T11" fmla="*/ 75 h 105"/>
                  <a:gd name="T12" fmla="*/ 20 w 106"/>
                  <a:gd name="T13" fmla="*/ 53 h 105"/>
                  <a:gd name="T14" fmla="*/ 86 w 106"/>
                  <a:gd name="T15" fmla="*/ 53 h 105"/>
                  <a:gd name="T16" fmla="*/ 77 w 106"/>
                  <a:gd name="T17" fmla="*/ 75 h 105"/>
                  <a:gd name="T18" fmla="*/ 89 w 106"/>
                  <a:gd name="T19" fmla="*/ 91 h 105"/>
                  <a:gd name="T20" fmla="*/ 106 w 106"/>
                  <a:gd name="T21" fmla="*/ 53 h 105"/>
                  <a:gd name="T22" fmla="*/ 105 w 106"/>
                  <a:gd name="T23" fmla="*/ 43 h 105"/>
                  <a:gd name="T24" fmla="*/ 86 w 106"/>
                  <a:gd name="T25" fmla="*/ 49 h 105"/>
                  <a:gd name="T26" fmla="*/ 86 w 106"/>
                  <a:gd name="T27" fmla="*/ 53 h 105"/>
                  <a:gd name="T28" fmla="*/ 59 w 106"/>
                  <a:gd name="T29" fmla="*/ 20 h 105"/>
                  <a:gd name="T30" fmla="*/ 82 w 106"/>
                  <a:gd name="T31" fmla="*/ 36 h 105"/>
                  <a:gd name="T32" fmla="*/ 101 w 106"/>
                  <a:gd name="T33" fmla="*/ 30 h 105"/>
                  <a:gd name="T34" fmla="*/ 59 w 106"/>
                  <a:gd name="T35" fmla="*/ 0 h 105"/>
                  <a:gd name="T36" fmla="*/ 59 w 106"/>
                  <a:gd name="T37" fmla="*/ 20 h 105"/>
                  <a:gd name="T38" fmla="*/ 24 w 106"/>
                  <a:gd name="T39" fmla="*/ 36 h 105"/>
                  <a:gd name="T40" fmla="*/ 46 w 106"/>
                  <a:gd name="T41" fmla="*/ 20 h 105"/>
                  <a:gd name="T42" fmla="*/ 46 w 106"/>
                  <a:gd name="T43" fmla="*/ 0 h 105"/>
                  <a:gd name="T44" fmla="*/ 5 w 106"/>
                  <a:gd name="T45" fmla="*/ 30 h 105"/>
                  <a:gd name="T46" fmla="*/ 24 w 106"/>
                  <a:gd name="T47" fmla="*/ 36 h 105"/>
                  <a:gd name="T48" fmla="*/ 67 w 106"/>
                  <a:gd name="T49" fmla="*/ 83 h 105"/>
                  <a:gd name="T50" fmla="*/ 53 w 106"/>
                  <a:gd name="T51" fmla="*/ 85 h 105"/>
                  <a:gd name="T52" fmla="*/ 39 w 106"/>
                  <a:gd name="T53" fmla="*/ 83 h 105"/>
                  <a:gd name="T54" fmla="*/ 28 w 106"/>
                  <a:gd name="T55" fmla="*/ 99 h 105"/>
                  <a:gd name="T56" fmla="*/ 53 w 106"/>
                  <a:gd name="T57" fmla="*/ 105 h 105"/>
                  <a:gd name="T58" fmla="*/ 78 w 106"/>
                  <a:gd name="T59" fmla="*/ 99 h 105"/>
                  <a:gd name="T60" fmla="*/ 67 w 106"/>
                  <a:gd name="T61" fmla="*/ 8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6" h="105">
                    <a:moveTo>
                      <a:pt x="20" y="53"/>
                    </a:moveTo>
                    <a:cubicBezTo>
                      <a:pt x="20" y="51"/>
                      <a:pt x="20" y="50"/>
                      <a:pt x="20" y="49"/>
                    </a:cubicBezTo>
                    <a:cubicBezTo>
                      <a:pt x="1" y="43"/>
                      <a:pt x="1" y="43"/>
                      <a:pt x="1" y="43"/>
                    </a:cubicBezTo>
                    <a:cubicBezTo>
                      <a:pt x="1" y="46"/>
                      <a:pt x="0" y="49"/>
                      <a:pt x="0" y="53"/>
                    </a:cubicBezTo>
                    <a:cubicBezTo>
                      <a:pt x="0" y="68"/>
                      <a:pt x="7" y="81"/>
                      <a:pt x="17" y="91"/>
                    </a:cubicBezTo>
                    <a:cubicBezTo>
                      <a:pt x="29" y="75"/>
                      <a:pt x="29" y="75"/>
                      <a:pt x="29" y="75"/>
                    </a:cubicBezTo>
                    <a:cubicBezTo>
                      <a:pt x="23" y="69"/>
                      <a:pt x="20" y="61"/>
                      <a:pt x="20" y="53"/>
                    </a:cubicBezTo>
                    <a:close/>
                    <a:moveTo>
                      <a:pt x="86" y="53"/>
                    </a:moveTo>
                    <a:cubicBezTo>
                      <a:pt x="86" y="61"/>
                      <a:pt x="83" y="69"/>
                      <a:pt x="77" y="75"/>
                    </a:cubicBezTo>
                    <a:cubicBezTo>
                      <a:pt x="89" y="91"/>
                      <a:pt x="89" y="91"/>
                      <a:pt x="89" y="91"/>
                    </a:cubicBezTo>
                    <a:cubicBezTo>
                      <a:pt x="99" y="81"/>
                      <a:pt x="106" y="68"/>
                      <a:pt x="106" y="53"/>
                    </a:cubicBezTo>
                    <a:cubicBezTo>
                      <a:pt x="106" y="49"/>
                      <a:pt x="105" y="46"/>
                      <a:pt x="105" y="43"/>
                    </a:cubicBezTo>
                    <a:cubicBezTo>
                      <a:pt x="86" y="49"/>
                      <a:pt x="86" y="49"/>
                      <a:pt x="86" y="49"/>
                    </a:cubicBezTo>
                    <a:cubicBezTo>
                      <a:pt x="86" y="50"/>
                      <a:pt x="86" y="51"/>
                      <a:pt x="86" y="53"/>
                    </a:cubicBezTo>
                    <a:close/>
                    <a:moveTo>
                      <a:pt x="59" y="20"/>
                    </a:moveTo>
                    <a:cubicBezTo>
                      <a:pt x="69" y="22"/>
                      <a:pt x="77" y="28"/>
                      <a:pt x="82" y="36"/>
                    </a:cubicBezTo>
                    <a:cubicBezTo>
                      <a:pt x="101" y="30"/>
                      <a:pt x="101" y="30"/>
                      <a:pt x="101" y="30"/>
                    </a:cubicBezTo>
                    <a:cubicBezTo>
                      <a:pt x="93" y="14"/>
                      <a:pt x="78" y="3"/>
                      <a:pt x="59" y="0"/>
                    </a:cubicBezTo>
                    <a:lnTo>
                      <a:pt x="59" y="20"/>
                    </a:lnTo>
                    <a:close/>
                    <a:moveTo>
                      <a:pt x="24" y="36"/>
                    </a:moveTo>
                    <a:cubicBezTo>
                      <a:pt x="29" y="28"/>
                      <a:pt x="37" y="22"/>
                      <a:pt x="46" y="20"/>
                    </a:cubicBezTo>
                    <a:cubicBezTo>
                      <a:pt x="46" y="0"/>
                      <a:pt x="46" y="0"/>
                      <a:pt x="46" y="0"/>
                    </a:cubicBezTo>
                    <a:cubicBezTo>
                      <a:pt x="28" y="3"/>
                      <a:pt x="13" y="14"/>
                      <a:pt x="5" y="30"/>
                    </a:cubicBezTo>
                    <a:lnTo>
                      <a:pt x="24" y="36"/>
                    </a:lnTo>
                    <a:close/>
                    <a:moveTo>
                      <a:pt x="67" y="83"/>
                    </a:moveTo>
                    <a:cubicBezTo>
                      <a:pt x="62" y="84"/>
                      <a:pt x="58" y="85"/>
                      <a:pt x="53" y="85"/>
                    </a:cubicBezTo>
                    <a:cubicBezTo>
                      <a:pt x="48" y="85"/>
                      <a:pt x="43" y="84"/>
                      <a:pt x="39" y="83"/>
                    </a:cubicBezTo>
                    <a:cubicBezTo>
                      <a:pt x="28" y="99"/>
                      <a:pt x="28" y="99"/>
                      <a:pt x="28" y="99"/>
                    </a:cubicBezTo>
                    <a:cubicBezTo>
                      <a:pt x="35" y="103"/>
                      <a:pt x="44" y="105"/>
                      <a:pt x="53" y="105"/>
                    </a:cubicBezTo>
                    <a:cubicBezTo>
                      <a:pt x="62" y="105"/>
                      <a:pt x="71" y="103"/>
                      <a:pt x="78" y="99"/>
                    </a:cubicBezTo>
                    <a:lnTo>
                      <a:pt x="67"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任意多边形 92"/>
              <p:cNvSpPr>
                <a:spLocks/>
              </p:cNvSpPr>
              <p:nvPr/>
            </p:nvSpPr>
            <p:spPr bwMode="auto">
              <a:xfrm>
                <a:off x="9522752" y="2397354"/>
                <a:ext cx="317087" cy="334703"/>
              </a:xfrm>
              <a:custGeom>
                <a:avLst/>
                <a:gdLst>
                  <a:gd name="T0" fmla="*/ 75 w 162"/>
                  <a:gd name="T1" fmla="*/ 65 h 171"/>
                  <a:gd name="T2" fmla="*/ 54 w 162"/>
                  <a:gd name="T3" fmla="*/ 86 h 171"/>
                  <a:gd name="T4" fmla="*/ 87 w 162"/>
                  <a:gd name="T5" fmla="*/ 65 h 171"/>
                  <a:gd name="T6" fmla="*/ 108 w 162"/>
                  <a:gd name="T7" fmla="*/ 86 h 171"/>
                  <a:gd name="T8" fmla="*/ 87 w 162"/>
                  <a:gd name="T9" fmla="*/ 65 h 171"/>
                  <a:gd name="T10" fmla="*/ 139 w 162"/>
                  <a:gd name="T11" fmla="*/ 65 h 171"/>
                  <a:gd name="T12" fmla="*/ 118 w 162"/>
                  <a:gd name="T13" fmla="*/ 86 h 171"/>
                  <a:gd name="T14" fmla="*/ 21 w 162"/>
                  <a:gd name="T15" fmla="*/ 129 h 171"/>
                  <a:gd name="T16" fmla="*/ 43 w 162"/>
                  <a:gd name="T17" fmla="*/ 150 h 171"/>
                  <a:gd name="T18" fmla="*/ 21 w 162"/>
                  <a:gd name="T19" fmla="*/ 129 h 171"/>
                  <a:gd name="T20" fmla="*/ 75 w 162"/>
                  <a:gd name="T21" fmla="*/ 129 h 171"/>
                  <a:gd name="T22" fmla="*/ 54 w 162"/>
                  <a:gd name="T23" fmla="*/ 150 h 171"/>
                  <a:gd name="T24" fmla="*/ 87 w 162"/>
                  <a:gd name="T25" fmla="*/ 129 h 171"/>
                  <a:gd name="T26" fmla="*/ 108 w 162"/>
                  <a:gd name="T27" fmla="*/ 150 h 171"/>
                  <a:gd name="T28" fmla="*/ 87 w 162"/>
                  <a:gd name="T29" fmla="*/ 129 h 171"/>
                  <a:gd name="T30" fmla="*/ 75 w 162"/>
                  <a:gd name="T31" fmla="*/ 96 h 171"/>
                  <a:gd name="T32" fmla="*/ 54 w 162"/>
                  <a:gd name="T33" fmla="*/ 117 h 171"/>
                  <a:gd name="T34" fmla="*/ 87 w 162"/>
                  <a:gd name="T35" fmla="*/ 96 h 171"/>
                  <a:gd name="T36" fmla="*/ 108 w 162"/>
                  <a:gd name="T37" fmla="*/ 117 h 171"/>
                  <a:gd name="T38" fmla="*/ 87 w 162"/>
                  <a:gd name="T39" fmla="*/ 96 h 171"/>
                  <a:gd name="T40" fmla="*/ 139 w 162"/>
                  <a:gd name="T41" fmla="*/ 96 h 171"/>
                  <a:gd name="T42" fmla="*/ 118 w 162"/>
                  <a:gd name="T43" fmla="*/ 117 h 171"/>
                  <a:gd name="T44" fmla="*/ 21 w 162"/>
                  <a:gd name="T45" fmla="*/ 96 h 171"/>
                  <a:gd name="T46" fmla="*/ 43 w 162"/>
                  <a:gd name="T47" fmla="*/ 117 h 171"/>
                  <a:gd name="T48" fmla="*/ 21 w 162"/>
                  <a:gd name="T49" fmla="*/ 96 h 171"/>
                  <a:gd name="T50" fmla="*/ 139 w 162"/>
                  <a:gd name="T51" fmla="*/ 11 h 171"/>
                  <a:gd name="T52" fmla="*/ 118 w 162"/>
                  <a:gd name="T53" fmla="*/ 0 h 171"/>
                  <a:gd name="T54" fmla="*/ 43 w 162"/>
                  <a:gd name="T55" fmla="*/ 11 h 171"/>
                  <a:gd name="T56" fmla="*/ 21 w 162"/>
                  <a:gd name="T57" fmla="*/ 0 h 171"/>
                  <a:gd name="T58" fmla="*/ 0 w 162"/>
                  <a:gd name="T59" fmla="*/ 171 h 171"/>
                  <a:gd name="T60" fmla="*/ 162 w 162"/>
                  <a:gd name="T61" fmla="*/ 0 h 171"/>
                  <a:gd name="T62" fmla="*/ 150 w 162"/>
                  <a:gd name="T63" fmla="*/ 161 h 171"/>
                  <a:gd name="T64" fmla="*/ 11 w 162"/>
                  <a:gd name="T65" fmla="*/ 44 h 171"/>
                  <a:gd name="T66" fmla="*/ 150 w 162"/>
                  <a:gd name="T67" fmla="*/ 16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2" h="171">
                    <a:moveTo>
                      <a:pt x="54" y="65"/>
                    </a:moveTo>
                    <a:lnTo>
                      <a:pt x="75" y="65"/>
                    </a:lnTo>
                    <a:lnTo>
                      <a:pt x="75" y="86"/>
                    </a:lnTo>
                    <a:lnTo>
                      <a:pt x="54" y="86"/>
                    </a:lnTo>
                    <a:lnTo>
                      <a:pt x="54" y="65"/>
                    </a:lnTo>
                    <a:close/>
                    <a:moveTo>
                      <a:pt x="87" y="65"/>
                    </a:moveTo>
                    <a:lnTo>
                      <a:pt x="108" y="65"/>
                    </a:lnTo>
                    <a:lnTo>
                      <a:pt x="108" y="86"/>
                    </a:lnTo>
                    <a:lnTo>
                      <a:pt x="87" y="86"/>
                    </a:lnTo>
                    <a:lnTo>
                      <a:pt x="87" y="65"/>
                    </a:lnTo>
                    <a:close/>
                    <a:moveTo>
                      <a:pt x="118" y="65"/>
                    </a:moveTo>
                    <a:lnTo>
                      <a:pt x="139" y="65"/>
                    </a:lnTo>
                    <a:lnTo>
                      <a:pt x="139" y="86"/>
                    </a:lnTo>
                    <a:lnTo>
                      <a:pt x="118" y="86"/>
                    </a:lnTo>
                    <a:lnTo>
                      <a:pt x="118" y="65"/>
                    </a:lnTo>
                    <a:close/>
                    <a:moveTo>
                      <a:pt x="21" y="129"/>
                    </a:moveTo>
                    <a:lnTo>
                      <a:pt x="43" y="129"/>
                    </a:lnTo>
                    <a:lnTo>
                      <a:pt x="43" y="150"/>
                    </a:lnTo>
                    <a:lnTo>
                      <a:pt x="21" y="150"/>
                    </a:lnTo>
                    <a:lnTo>
                      <a:pt x="21" y="129"/>
                    </a:lnTo>
                    <a:close/>
                    <a:moveTo>
                      <a:pt x="54" y="129"/>
                    </a:moveTo>
                    <a:lnTo>
                      <a:pt x="75" y="129"/>
                    </a:lnTo>
                    <a:lnTo>
                      <a:pt x="75" y="150"/>
                    </a:lnTo>
                    <a:lnTo>
                      <a:pt x="54" y="150"/>
                    </a:lnTo>
                    <a:lnTo>
                      <a:pt x="54" y="129"/>
                    </a:lnTo>
                    <a:close/>
                    <a:moveTo>
                      <a:pt x="87" y="129"/>
                    </a:moveTo>
                    <a:lnTo>
                      <a:pt x="108" y="129"/>
                    </a:lnTo>
                    <a:lnTo>
                      <a:pt x="108" y="150"/>
                    </a:lnTo>
                    <a:lnTo>
                      <a:pt x="87" y="150"/>
                    </a:lnTo>
                    <a:lnTo>
                      <a:pt x="87" y="129"/>
                    </a:lnTo>
                    <a:close/>
                    <a:moveTo>
                      <a:pt x="54" y="96"/>
                    </a:moveTo>
                    <a:lnTo>
                      <a:pt x="75" y="96"/>
                    </a:lnTo>
                    <a:lnTo>
                      <a:pt x="75" y="117"/>
                    </a:lnTo>
                    <a:lnTo>
                      <a:pt x="54" y="117"/>
                    </a:lnTo>
                    <a:lnTo>
                      <a:pt x="54" y="96"/>
                    </a:lnTo>
                    <a:close/>
                    <a:moveTo>
                      <a:pt x="87" y="96"/>
                    </a:moveTo>
                    <a:lnTo>
                      <a:pt x="108" y="96"/>
                    </a:lnTo>
                    <a:lnTo>
                      <a:pt x="108" y="117"/>
                    </a:lnTo>
                    <a:lnTo>
                      <a:pt x="87" y="117"/>
                    </a:lnTo>
                    <a:lnTo>
                      <a:pt x="87" y="96"/>
                    </a:lnTo>
                    <a:close/>
                    <a:moveTo>
                      <a:pt x="118" y="96"/>
                    </a:moveTo>
                    <a:lnTo>
                      <a:pt x="139" y="96"/>
                    </a:lnTo>
                    <a:lnTo>
                      <a:pt x="139" y="117"/>
                    </a:lnTo>
                    <a:lnTo>
                      <a:pt x="118" y="117"/>
                    </a:lnTo>
                    <a:lnTo>
                      <a:pt x="118" y="96"/>
                    </a:lnTo>
                    <a:close/>
                    <a:moveTo>
                      <a:pt x="21" y="96"/>
                    </a:moveTo>
                    <a:lnTo>
                      <a:pt x="43" y="96"/>
                    </a:lnTo>
                    <a:lnTo>
                      <a:pt x="43" y="117"/>
                    </a:lnTo>
                    <a:lnTo>
                      <a:pt x="21" y="117"/>
                    </a:lnTo>
                    <a:lnTo>
                      <a:pt x="21" y="96"/>
                    </a:lnTo>
                    <a:close/>
                    <a:moveTo>
                      <a:pt x="139" y="0"/>
                    </a:moveTo>
                    <a:lnTo>
                      <a:pt x="139" y="11"/>
                    </a:lnTo>
                    <a:lnTo>
                      <a:pt x="118" y="11"/>
                    </a:lnTo>
                    <a:lnTo>
                      <a:pt x="118" y="0"/>
                    </a:lnTo>
                    <a:lnTo>
                      <a:pt x="43" y="0"/>
                    </a:lnTo>
                    <a:lnTo>
                      <a:pt x="43" y="11"/>
                    </a:lnTo>
                    <a:lnTo>
                      <a:pt x="21" y="11"/>
                    </a:lnTo>
                    <a:lnTo>
                      <a:pt x="21" y="0"/>
                    </a:lnTo>
                    <a:lnTo>
                      <a:pt x="0" y="0"/>
                    </a:lnTo>
                    <a:lnTo>
                      <a:pt x="0" y="171"/>
                    </a:lnTo>
                    <a:lnTo>
                      <a:pt x="162" y="171"/>
                    </a:lnTo>
                    <a:lnTo>
                      <a:pt x="162" y="0"/>
                    </a:lnTo>
                    <a:lnTo>
                      <a:pt x="139" y="0"/>
                    </a:lnTo>
                    <a:close/>
                    <a:moveTo>
                      <a:pt x="150" y="161"/>
                    </a:moveTo>
                    <a:lnTo>
                      <a:pt x="11" y="161"/>
                    </a:lnTo>
                    <a:lnTo>
                      <a:pt x="11" y="44"/>
                    </a:lnTo>
                    <a:lnTo>
                      <a:pt x="150" y="44"/>
                    </a:lnTo>
                    <a:lnTo>
                      <a:pt x="150" y="1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任意多边形 93"/>
              <p:cNvSpPr>
                <a:spLocks/>
              </p:cNvSpPr>
              <p:nvPr/>
            </p:nvSpPr>
            <p:spPr bwMode="auto">
              <a:xfrm>
                <a:off x="10025786" y="3945601"/>
                <a:ext cx="268155" cy="268153"/>
              </a:xfrm>
              <a:custGeom>
                <a:avLst/>
                <a:gdLst>
                  <a:gd name="T0" fmla="*/ 42 w 84"/>
                  <a:gd name="T1" fmla="*/ 0 h 84"/>
                  <a:gd name="T2" fmla="*/ 0 w 84"/>
                  <a:gd name="T3" fmla="*/ 42 h 84"/>
                  <a:gd name="T4" fmla="*/ 42 w 84"/>
                  <a:gd name="T5" fmla="*/ 84 h 84"/>
                  <a:gd name="T6" fmla="*/ 84 w 84"/>
                  <a:gd name="T7" fmla="*/ 42 h 84"/>
                  <a:gd name="T8" fmla="*/ 42 w 84"/>
                  <a:gd name="T9" fmla="*/ 0 h 84"/>
                  <a:gd name="T10" fmla="*/ 42 w 84"/>
                  <a:gd name="T11" fmla="*/ 76 h 84"/>
                  <a:gd name="T12" fmla="*/ 8 w 84"/>
                  <a:gd name="T13" fmla="*/ 42 h 84"/>
                  <a:gd name="T14" fmla="*/ 42 w 84"/>
                  <a:gd name="T15" fmla="*/ 8 h 84"/>
                  <a:gd name="T16" fmla="*/ 76 w 84"/>
                  <a:gd name="T17" fmla="*/ 42 h 84"/>
                  <a:gd name="T18" fmla="*/ 42 w 84"/>
                  <a:gd name="T19" fmla="*/ 76 h 84"/>
                  <a:gd name="T20" fmla="*/ 26 w 84"/>
                  <a:gd name="T21" fmla="*/ 26 h 84"/>
                  <a:gd name="T22" fmla="*/ 58 w 84"/>
                  <a:gd name="T23" fmla="*/ 26 h 84"/>
                  <a:gd name="T24" fmla="*/ 58 w 84"/>
                  <a:gd name="T25" fmla="*/ 58 h 84"/>
                  <a:gd name="T26" fmla="*/ 26 w 84"/>
                  <a:gd name="T27" fmla="*/ 58 h 84"/>
                  <a:gd name="T28" fmla="*/ 26 w 84"/>
                  <a:gd name="T29" fmla="*/ 2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84">
                    <a:moveTo>
                      <a:pt x="42" y="0"/>
                    </a:moveTo>
                    <a:cubicBezTo>
                      <a:pt x="19" y="0"/>
                      <a:pt x="0" y="19"/>
                      <a:pt x="0" y="42"/>
                    </a:cubicBezTo>
                    <a:cubicBezTo>
                      <a:pt x="0" y="65"/>
                      <a:pt x="19" y="84"/>
                      <a:pt x="42" y="84"/>
                    </a:cubicBezTo>
                    <a:cubicBezTo>
                      <a:pt x="65" y="84"/>
                      <a:pt x="84" y="65"/>
                      <a:pt x="84" y="42"/>
                    </a:cubicBezTo>
                    <a:cubicBezTo>
                      <a:pt x="84" y="19"/>
                      <a:pt x="65" y="0"/>
                      <a:pt x="42" y="0"/>
                    </a:cubicBezTo>
                    <a:close/>
                    <a:moveTo>
                      <a:pt x="42" y="76"/>
                    </a:moveTo>
                    <a:cubicBezTo>
                      <a:pt x="23" y="76"/>
                      <a:pt x="8" y="61"/>
                      <a:pt x="8" y="42"/>
                    </a:cubicBezTo>
                    <a:cubicBezTo>
                      <a:pt x="8" y="23"/>
                      <a:pt x="23" y="8"/>
                      <a:pt x="42" y="8"/>
                    </a:cubicBezTo>
                    <a:cubicBezTo>
                      <a:pt x="61" y="8"/>
                      <a:pt x="76" y="23"/>
                      <a:pt x="76" y="42"/>
                    </a:cubicBezTo>
                    <a:cubicBezTo>
                      <a:pt x="76" y="61"/>
                      <a:pt x="61" y="76"/>
                      <a:pt x="42" y="76"/>
                    </a:cubicBezTo>
                    <a:close/>
                    <a:moveTo>
                      <a:pt x="26" y="26"/>
                    </a:moveTo>
                    <a:cubicBezTo>
                      <a:pt x="58" y="26"/>
                      <a:pt x="58" y="26"/>
                      <a:pt x="58" y="26"/>
                    </a:cubicBezTo>
                    <a:cubicBezTo>
                      <a:pt x="58" y="58"/>
                      <a:pt x="58" y="58"/>
                      <a:pt x="58" y="58"/>
                    </a:cubicBezTo>
                    <a:cubicBezTo>
                      <a:pt x="26" y="58"/>
                      <a:pt x="26" y="58"/>
                      <a:pt x="26" y="58"/>
                    </a:cubicBezTo>
                    <a:lnTo>
                      <a:pt x="26"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任意多边形 94"/>
              <p:cNvSpPr>
                <a:spLocks/>
              </p:cNvSpPr>
              <p:nvPr/>
            </p:nvSpPr>
            <p:spPr bwMode="auto">
              <a:xfrm>
                <a:off x="9634320" y="3906455"/>
                <a:ext cx="467802" cy="467801"/>
              </a:xfrm>
              <a:custGeom>
                <a:avLst/>
                <a:gdLst>
                  <a:gd name="T0" fmla="*/ 140 w 146"/>
                  <a:gd name="T1" fmla="*/ 123 h 146"/>
                  <a:gd name="T2" fmla="*/ 106 w 146"/>
                  <a:gd name="T3" fmla="*/ 94 h 146"/>
                  <a:gd name="T4" fmla="*/ 96 w 146"/>
                  <a:gd name="T5" fmla="*/ 89 h 146"/>
                  <a:gd name="T6" fmla="*/ 109 w 146"/>
                  <a:gd name="T7" fmla="*/ 54 h 146"/>
                  <a:gd name="T8" fmla="*/ 54 w 146"/>
                  <a:gd name="T9" fmla="*/ 0 h 146"/>
                  <a:gd name="T10" fmla="*/ 0 w 146"/>
                  <a:gd name="T11" fmla="*/ 54 h 146"/>
                  <a:gd name="T12" fmla="*/ 54 w 146"/>
                  <a:gd name="T13" fmla="*/ 108 h 146"/>
                  <a:gd name="T14" fmla="*/ 90 w 146"/>
                  <a:gd name="T15" fmla="*/ 95 h 146"/>
                  <a:gd name="T16" fmla="*/ 94 w 146"/>
                  <a:gd name="T17" fmla="*/ 106 h 146"/>
                  <a:gd name="T18" fmla="*/ 123 w 146"/>
                  <a:gd name="T19" fmla="*/ 140 h 146"/>
                  <a:gd name="T20" fmla="*/ 141 w 146"/>
                  <a:gd name="T21" fmla="*/ 141 h 146"/>
                  <a:gd name="T22" fmla="*/ 140 w 146"/>
                  <a:gd name="T23" fmla="*/ 123 h 146"/>
                  <a:gd name="T24" fmla="*/ 54 w 146"/>
                  <a:gd name="T25" fmla="*/ 90 h 146"/>
                  <a:gd name="T26" fmla="*/ 18 w 146"/>
                  <a:gd name="T27" fmla="*/ 54 h 146"/>
                  <a:gd name="T28" fmla="*/ 54 w 146"/>
                  <a:gd name="T29" fmla="*/ 18 h 146"/>
                  <a:gd name="T30" fmla="*/ 91 w 146"/>
                  <a:gd name="T31" fmla="*/ 54 h 146"/>
                  <a:gd name="T32" fmla="*/ 54 w 146"/>
                  <a:gd name="T33" fmla="*/ 90 h 146"/>
                  <a:gd name="T34" fmla="*/ 63 w 146"/>
                  <a:gd name="T35" fmla="*/ 27 h 146"/>
                  <a:gd name="T36" fmla="*/ 45 w 146"/>
                  <a:gd name="T37" fmla="*/ 27 h 146"/>
                  <a:gd name="T38" fmla="*/ 45 w 146"/>
                  <a:gd name="T39" fmla="*/ 45 h 146"/>
                  <a:gd name="T40" fmla="*/ 27 w 146"/>
                  <a:gd name="T41" fmla="*/ 45 h 146"/>
                  <a:gd name="T42" fmla="*/ 27 w 146"/>
                  <a:gd name="T43" fmla="*/ 63 h 146"/>
                  <a:gd name="T44" fmla="*/ 45 w 146"/>
                  <a:gd name="T45" fmla="*/ 63 h 146"/>
                  <a:gd name="T46" fmla="*/ 45 w 146"/>
                  <a:gd name="T47" fmla="*/ 81 h 146"/>
                  <a:gd name="T48" fmla="*/ 63 w 146"/>
                  <a:gd name="T49" fmla="*/ 81 h 146"/>
                  <a:gd name="T50" fmla="*/ 63 w 146"/>
                  <a:gd name="T51" fmla="*/ 63 h 146"/>
                  <a:gd name="T52" fmla="*/ 81 w 146"/>
                  <a:gd name="T53" fmla="*/ 63 h 146"/>
                  <a:gd name="T54" fmla="*/ 81 w 146"/>
                  <a:gd name="T55" fmla="*/ 45 h 146"/>
                  <a:gd name="T56" fmla="*/ 63 w 146"/>
                  <a:gd name="T57" fmla="*/ 45 h 146"/>
                  <a:gd name="T58" fmla="*/ 63 w 146"/>
                  <a:gd name="T59" fmla="*/ 2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6" h="146">
                    <a:moveTo>
                      <a:pt x="140" y="123"/>
                    </a:moveTo>
                    <a:cubicBezTo>
                      <a:pt x="106" y="94"/>
                      <a:pt x="106" y="94"/>
                      <a:pt x="106" y="94"/>
                    </a:cubicBezTo>
                    <a:cubicBezTo>
                      <a:pt x="103" y="91"/>
                      <a:pt x="99" y="89"/>
                      <a:pt x="96" y="89"/>
                    </a:cubicBezTo>
                    <a:cubicBezTo>
                      <a:pt x="104" y="80"/>
                      <a:pt x="109" y="67"/>
                      <a:pt x="109" y="54"/>
                    </a:cubicBezTo>
                    <a:cubicBezTo>
                      <a:pt x="109" y="24"/>
                      <a:pt x="84" y="0"/>
                      <a:pt x="54" y="0"/>
                    </a:cubicBezTo>
                    <a:cubicBezTo>
                      <a:pt x="24" y="0"/>
                      <a:pt x="0" y="24"/>
                      <a:pt x="0" y="54"/>
                    </a:cubicBezTo>
                    <a:cubicBezTo>
                      <a:pt x="0" y="84"/>
                      <a:pt x="24" y="108"/>
                      <a:pt x="54" y="108"/>
                    </a:cubicBezTo>
                    <a:cubicBezTo>
                      <a:pt x="68" y="108"/>
                      <a:pt x="80" y="103"/>
                      <a:pt x="90" y="95"/>
                    </a:cubicBezTo>
                    <a:cubicBezTo>
                      <a:pt x="89" y="98"/>
                      <a:pt x="91" y="102"/>
                      <a:pt x="94" y="106"/>
                    </a:cubicBezTo>
                    <a:cubicBezTo>
                      <a:pt x="123" y="140"/>
                      <a:pt x="123" y="140"/>
                      <a:pt x="123" y="140"/>
                    </a:cubicBezTo>
                    <a:cubicBezTo>
                      <a:pt x="128" y="146"/>
                      <a:pt x="136" y="146"/>
                      <a:pt x="141" y="141"/>
                    </a:cubicBezTo>
                    <a:cubicBezTo>
                      <a:pt x="146" y="136"/>
                      <a:pt x="146" y="128"/>
                      <a:pt x="140" y="123"/>
                    </a:cubicBezTo>
                    <a:close/>
                    <a:moveTo>
                      <a:pt x="54" y="90"/>
                    </a:moveTo>
                    <a:cubicBezTo>
                      <a:pt x="34" y="90"/>
                      <a:pt x="18" y="74"/>
                      <a:pt x="18" y="54"/>
                    </a:cubicBezTo>
                    <a:cubicBezTo>
                      <a:pt x="18" y="34"/>
                      <a:pt x="34" y="18"/>
                      <a:pt x="54" y="18"/>
                    </a:cubicBezTo>
                    <a:cubicBezTo>
                      <a:pt x="74" y="18"/>
                      <a:pt x="91" y="34"/>
                      <a:pt x="91" y="54"/>
                    </a:cubicBezTo>
                    <a:cubicBezTo>
                      <a:pt x="91" y="74"/>
                      <a:pt x="74" y="90"/>
                      <a:pt x="54" y="90"/>
                    </a:cubicBezTo>
                    <a:close/>
                    <a:moveTo>
                      <a:pt x="63" y="27"/>
                    </a:moveTo>
                    <a:cubicBezTo>
                      <a:pt x="45" y="27"/>
                      <a:pt x="45" y="27"/>
                      <a:pt x="45" y="27"/>
                    </a:cubicBezTo>
                    <a:cubicBezTo>
                      <a:pt x="45" y="45"/>
                      <a:pt x="45" y="45"/>
                      <a:pt x="45" y="45"/>
                    </a:cubicBezTo>
                    <a:cubicBezTo>
                      <a:pt x="27" y="45"/>
                      <a:pt x="27" y="45"/>
                      <a:pt x="27" y="45"/>
                    </a:cubicBezTo>
                    <a:cubicBezTo>
                      <a:pt x="27" y="63"/>
                      <a:pt x="27" y="63"/>
                      <a:pt x="27" y="63"/>
                    </a:cubicBezTo>
                    <a:cubicBezTo>
                      <a:pt x="45" y="63"/>
                      <a:pt x="45" y="63"/>
                      <a:pt x="45" y="63"/>
                    </a:cubicBezTo>
                    <a:cubicBezTo>
                      <a:pt x="45" y="81"/>
                      <a:pt x="45" y="81"/>
                      <a:pt x="45" y="81"/>
                    </a:cubicBezTo>
                    <a:cubicBezTo>
                      <a:pt x="63" y="81"/>
                      <a:pt x="63" y="81"/>
                      <a:pt x="63" y="81"/>
                    </a:cubicBezTo>
                    <a:cubicBezTo>
                      <a:pt x="63" y="63"/>
                      <a:pt x="63" y="63"/>
                      <a:pt x="63" y="63"/>
                    </a:cubicBezTo>
                    <a:cubicBezTo>
                      <a:pt x="81" y="63"/>
                      <a:pt x="81" y="63"/>
                      <a:pt x="81" y="63"/>
                    </a:cubicBezTo>
                    <a:cubicBezTo>
                      <a:pt x="81" y="45"/>
                      <a:pt x="81" y="45"/>
                      <a:pt x="81" y="45"/>
                    </a:cubicBezTo>
                    <a:cubicBezTo>
                      <a:pt x="63" y="45"/>
                      <a:pt x="63" y="45"/>
                      <a:pt x="63" y="45"/>
                    </a:cubicBezTo>
                    <a:lnTo>
                      <a:pt x="63"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任意多边形 95"/>
              <p:cNvSpPr>
                <a:spLocks/>
              </p:cNvSpPr>
              <p:nvPr/>
            </p:nvSpPr>
            <p:spPr bwMode="auto">
              <a:xfrm>
                <a:off x="10248921" y="4744191"/>
                <a:ext cx="272069" cy="275983"/>
              </a:xfrm>
              <a:custGeom>
                <a:avLst/>
                <a:gdLst>
                  <a:gd name="T0" fmla="*/ 16 w 85"/>
                  <a:gd name="T1" fmla="*/ 49 h 86"/>
                  <a:gd name="T2" fmla="*/ 16 w 85"/>
                  <a:gd name="T3" fmla="*/ 86 h 86"/>
                  <a:gd name="T4" fmla="*/ 18 w 85"/>
                  <a:gd name="T5" fmla="*/ 86 h 86"/>
                  <a:gd name="T6" fmla="*/ 21 w 85"/>
                  <a:gd name="T7" fmla="*/ 86 h 86"/>
                  <a:gd name="T8" fmla="*/ 21 w 85"/>
                  <a:gd name="T9" fmla="*/ 49 h 86"/>
                  <a:gd name="T10" fmla="*/ 18 w 85"/>
                  <a:gd name="T11" fmla="*/ 49 h 86"/>
                  <a:gd name="T12" fmla="*/ 16 w 85"/>
                  <a:gd name="T13" fmla="*/ 49 h 86"/>
                  <a:gd name="T14" fmla="*/ 64 w 85"/>
                  <a:gd name="T15" fmla="*/ 49 h 86"/>
                  <a:gd name="T16" fmla="*/ 64 w 85"/>
                  <a:gd name="T17" fmla="*/ 86 h 86"/>
                  <a:gd name="T18" fmla="*/ 67 w 85"/>
                  <a:gd name="T19" fmla="*/ 86 h 86"/>
                  <a:gd name="T20" fmla="*/ 69 w 85"/>
                  <a:gd name="T21" fmla="*/ 86 h 86"/>
                  <a:gd name="T22" fmla="*/ 69 w 85"/>
                  <a:gd name="T23" fmla="*/ 49 h 86"/>
                  <a:gd name="T24" fmla="*/ 67 w 85"/>
                  <a:gd name="T25" fmla="*/ 49 h 86"/>
                  <a:gd name="T26" fmla="*/ 64 w 85"/>
                  <a:gd name="T27" fmla="*/ 49 h 86"/>
                  <a:gd name="T28" fmla="*/ 85 w 85"/>
                  <a:gd name="T29" fmla="*/ 43 h 86"/>
                  <a:gd name="T30" fmla="*/ 42 w 85"/>
                  <a:gd name="T31" fmla="*/ 0 h 86"/>
                  <a:gd name="T32" fmla="*/ 0 w 85"/>
                  <a:gd name="T33" fmla="*/ 43 h 86"/>
                  <a:gd name="T34" fmla="*/ 2 w 85"/>
                  <a:gd name="T35" fmla="*/ 58 h 86"/>
                  <a:gd name="T36" fmla="*/ 0 w 85"/>
                  <a:gd name="T37" fmla="*/ 67 h 86"/>
                  <a:gd name="T38" fmla="*/ 10 w 85"/>
                  <a:gd name="T39" fmla="*/ 84 h 86"/>
                  <a:gd name="T40" fmla="*/ 10 w 85"/>
                  <a:gd name="T41" fmla="*/ 51 h 86"/>
                  <a:gd name="T42" fmla="*/ 6 w 85"/>
                  <a:gd name="T43" fmla="*/ 54 h 86"/>
                  <a:gd name="T44" fmla="*/ 5 w 85"/>
                  <a:gd name="T45" fmla="*/ 46 h 86"/>
                  <a:gd name="T46" fmla="*/ 42 w 85"/>
                  <a:gd name="T47" fmla="*/ 8 h 86"/>
                  <a:gd name="T48" fmla="*/ 80 w 85"/>
                  <a:gd name="T49" fmla="*/ 46 h 86"/>
                  <a:gd name="T50" fmla="*/ 79 w 85"/>
                  <a:gd name="T51" fmla="*/ 54 h 86"/>
                  <a:gd name="T52" fmla="*/ 75 w 85"/>
                  <a:gd name="T53" fmla="*/ 51 h 86"/>
                  <a:gd name="T54" fmla="*/ 75 w 85"/>
                  <a:gd name="T55" fmla="*/ 84 h 86"/>
                  <a:gd name="T56" fmla="*/ 85 w 85"/>
                  <a:gd name="T57" fmla="*/ 67 h 86"/>
                  <a:gd name="T58" fmla="*/ 83 w 85"/>
                  <a:gd name="T59" fmla="*/ 58 h 86"/>
                  <a:gd name="T60" fmla="*/ 85 w 85"/>
                  <a:gd name="T61" fmla="*/ 4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86">
                    <a:moveTo>
                      <a:pt x="16" y="49"/>
                    </a:moveTo>
                    <a:cubicBezTo>
                      <a:pt x="16" y="86"/>
                      <a:pt x="16" y="86"/>
                      <a:pt x="16" y="86"/>
                    </a:cubicBezTo>
                    <a:cubicBezTo>
                      <a:pt x="17" y="86"/>
                      <a:pt x="17" y="86"/>
                      <a:pt x="18" y="86"/>
                    </a:cubicBezTo>
                    <a:cubicBezTo>
                      <a:pt x="21" y="86"/>
                      <a:pt x="21" y="86"/>
                      <a:pt x="21" y="86"/>
                    </a:cubicBezTo>
                    <a:cubicBezTo>
                      <a:pt x="21" y="49"/>
                      <a:pt x="21" y="49"/>
                      <a:pt x="21" y="49"/>
                    </a:cubicBezTo>
                    <a:cubicBezTo>
                      <a:pt x="18" y="49"/>
                      <a:pt x="18" y="49"/>
                      <a:pt x="18" y="49"/>
                    </a:cubicBezTo>
                    <a:cubicBezTo>
                      <a:pt x="17" y="49"/>
                      <a:pt x="17" y="49"/>
                      <a:pt x="16" y="49"/>
                    </a:cubicBezTo>
                    <a:close/>
                    <a:moveTo>
                      <a:pt x="64" y="49"/>
                    </a:moveTo>
                    <a:cubicBezTo>
                      <a:pt x="64" y="86"/>
                      <a:pt x="64" y="86"/>
                      <a:pt x="64" y="86"/>
                    </a:cubicBezTo>
                    <a:cubicBezTo>
                      <a:pt x="67" y="86"/>
                      <a:pt x="67" y="86"/>
                      <a:pt x="67" y="86"/>
                    </a:cubicBezTo>
                    <a:cubicBezTo>
                      <a:pt x="68" y="86"/>
                      <a:pt x="68" y="86"/>
                      <a:pt x="69" y="86"/>
                    </a:cubicBezTo>
                    <a:cubicBezTo>
                      <a:pt x="69" y="49"/>
                      <a:pt x="69" y="49"/>
                      <a:pt x="69" y="49"/>
                    </a:cubicBezTo>
                    <a:cubicBezTo>
                      <a:pt x="68" y="49"/>
                      <a:pt x="68" y="49"/>
                      <a:pt x="67" y="49"/>
                    </a:cubicBezTo>
                    <a:lnTo>
                      <a:pt x="64" y="49"/>
                    </a:lnTo>
                    <a:close/>
                    <a:moveTo>
                      <a:pt x="85" y="43"/>
                    </a:moveTo>
                    <a:cubicBezTo>
                      <a:pt x="85" y="20"/>
                      <a:pt x="66" y="0"/>
                      <a:pt x="42" y="0"/>
                    </a:cubicBezTo>
                    <a:cubicBezTo>
                      <a:pt x="19" y="0"/>
                      <a:pt x="0" y="20"/>
                      <a:pt x="0" y="43"/>
                    </a:cubicBezTo>
                    <a:cubicBezTo>
                      <a:pt x="0" y="48"/>
                      <a:pt x="0" y="53"/>
                      <a:pt x="2" y="58"/>
                    </a:cubicBezTo>
                    <a:cubicBezTo>
                      <a:pt x="0" y="61"/>
                      <a:pt x="0" y="64"/>
                      <a:pt x="0" y="67"/>
                    </a:cubicBezTo>
                    <a:cubicBezTo>
                      <a:pt x="0" y="75"/>
                      <a:pt x="4" y="81"/>
                      <a:pt x="10" y="84"/>
                    </a:cubicBezTo>
                    <a:cubicBezTo>
                      <a:pt x="10" y="51"/>
                      <a:pt x="10" y="51"/>
                      <a:pt x="10" y="51"/>
                    </a:cubicBezTo>
                    <a:cubicBezTo>
                      <a:pt x="9" y="51"/>
                      <a:pt x="7" y="52"/>
                      <a:pt x="6" y="54"/>
                    </a:cubicBezTo>
                    <a:cubicBezTo>
                      <a:pt x="5" y="51"/>
                      <a:pt x="5" y="49"/>
                      <a:pt x="5" y="46"/>
                    </a:cubicBezTo>
                    <a:cubicBezTo>
                      <a:pt x="5" y="25"/>
                      <a:pt x="22" y="8"/>
                      <a:pt x="42" y="8"/>
                    </a:cubicBezTo>
                    <a:cubicBezTo>
                      <a:pt x="63" y="8"/>
                      <a:pt x="80" y="25"/>
                      <a:pt x="80" y="46"/>
                    </a:cubicBezTo>
                    <a:cubicBezTo>
                      <a:pt x="80" y="49"/>
                      <a:pt x="80" y="51"/>
                      <a:pt x="79" y="54"/>
                    </a:cubicBezTo>
                    <a:cubicBezTo>
                      <a:pt x="78" y="52"/>
                      <a:pt x="76" y="51"/>
                      <a:pt x="75" y="51"/>
                    </a:cubicBezTo>
                    <a:cubicBezTo>
                      <a:pt x="75" y="84"/>
                      <a:pt x="75" y="84"/>
                      <a:pt x="75" y="84"/>
                    </a:cubicBezTo>
                    <a:cubicBezTo>
                      <a:pt x="81" y="81"/>
                      <a:pt x="85" y="75"/>
                      <a:pt x="85" y="67"/>
                    </a:cubicBezTo>
                    <a:cubicBezTo>
                      <a:pt x="85" y="64"/>
                      <a:pt x="84" y="61"/>
                      <a:pt x="83" y="58"/>
                    </a:cubicBezTo>
                    <a:cubicBezTo>
                      <a:pt x="85" y="53"/>
                      <a:pt x="85" y="48"/>
                      <a:pt x="85"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任意多边形 96"/>
              <p:cNvSpPr>
                <a:spLocks/>
              </p:cNvSpPr>
              <p:nvPr/>
            </p:nvSpPr>
            <p:spPr bwMode="auto">
              <a:xfrm>
                <a:off x="9835925" y="4409487"/>
                <a:ext cx="332746" cy="330788"/>
              </a:xfrm>
              <a:custGeom>
                <a:avLst/>
                <a:gdLst>
                  <a:gd name="T0" fmla="*/ 52 w 104"/>
                  <a:gd name="T1" fmla="*/ 0 h 104"/>
                  <a:gd name="T2" fmla="*/ 0 w 104"/>
                  <a:gd name="T3" fmla="*/ 52 h 104"/>
                  <a:gd name="T4" fmla="*/ 52 w 104"/>
                  <a:gd name="T5" fmla="*/ 104 h 104"/>
                  <a:gd name="T6" fmla="*/ 104 w 104"/>
                  <a:gd name="T7" fmla="*/ 52 h 104"/>
                  <a:gd name="T8" fmla="*/ 52 w 104"/>
                  <a:gd name="T9" fmla="*/ 0 h 104"/>
                  <a:gd name="T10" fmla="*/ 32 w 104"/>
                  <a:gd name="T11" fmla="*/ 52 h 104"/>
                  <a:gd name="T12" fmla="*/ 52 w 104"/>
                  <a:gd name="T13" fmla="*/ 32 h 104"/>
                  <a:gd name="T14" fmla="*/ 72 w 104"/>
                  <a:gd name="T15" fmla="*/ 52 h 104"/>
                  <a:gd name="T16" fmla="*/ 52 w 104"/>
                  <a:gd name="T17" fmla="*/ 71 h 104"/>
                  <a:gd name="T18" fmla="*/ 32 w 104"/>
                  <a:gd name="T19" fmla="*/ 52 h 104"/>
                  <a:gd name="T20" fmla="*/ 94 w 104"/>
                  <a:gd name="T21" fmla="*/ 69 h 104"/>
                  <a:gd name="T22" fmla="*/ 94 w 104"/>
                  <a:gd name="T23" fmla="*/ 69 h 104"/>
                  <a:gd name="T24" fmla="*/ 76 w 104"/>
                  <a:gd name="T25" fmla="*/ 62 h 104"/>
                  <a:gd name="T26" fmla="*/ 78 w 104"/>
                  <a:gd name="T27" fmla="*/ 52 h 104"/>
                  <a:gd name="T28" fmla="*/ 76 w 104"/>
                  <a:gd name="T29" fmla="*/ 42 h 104"/>
                  <a:gd name="T30" fmla="*/ 89 w 104"/>
                  <a:gd name="T31" fmla="*/ 37 h 104"/>
                  <a:gd name="T32" fmla="*/ 94 w 104"/>
                  <a:gd name="T33" fmla="*/ 34 h 104"/>
                  <a:gd name="T34" fmla="*/ 98 w 104"/>
                  <a:gd name="T35" fmla="*/ 52 h 104"/>
                  <a:gd name="T36" fmla="*/ 94 w 104"/>
                  <a:gd name="T37" fmla="*/ 69 h 104"/>
                  <a:gd name="T38" fmla="*/ 69 w 104"/>
                  <a:gd name="T39" fmla="*/ 10 h 104"/>
                  <a:gd name="T40" fmla="*/ 69 w 104"/>
                  <a:gd name="T41" fmla="*/ 10 h 104"/>
                  <a:gd name="T42" fmla="*/ 69 w 104"/>
                  <a:gd name="T43" fmla="*/ 10 h 104"/>
                  <a:gd name="T44" fmla="*/ 62 w 104"/>
                  <a:gd name="T45" fmla="*/ 28 h 104"/>
                  <a:gd name="T46" fmla="*/ 52 w 104"/>
                  <a:gd name="T47" fmla="*/ 26 h 104"/>
                  <a:gd name="T48" fmla="*/ 42 w 104"/>
                  <a:gd name="T49" fmla="*/ 28 h 104"/>
                  <a:gd name="T50" fmla="*/ 38 w 104"/>
                  <a:gd name="T51" fmla="*/ 19 h 104"/>
                  <a:gd name="T52" fmla="*/ 35 w 104"/>
                  <a:gd name="T53" fmla="*/ 10 h 104"/>
                  <a:gd name="T54" fmla="*/ 52 w 104"/>
                  <a:gd name="T55" fmla="*/ 6 h 104"/>
                  <a:gd name="T56" fmla="*/ 69 w 104"/>
                  <a:gd name="T57" fmla="*/ 10 h 104"/>
                  <a:gd name="T58" fmla="*/ 10 w 104"/>
                  <a:gd name="T59" fmla="*/ 34 h 104"/>
                  <a:gd name="T60" fmla="*/ 19 w 104"/>
                  <a:gd name="T61" fmla="*/ 38 h 104"/>
                  <a:gd name="T62" fmla="*/ 28 w 104"/>
                  <a:gd name="T63" fmla="*/ 42 h 104"/>
                  <a:gd name="T64" fmla="*/ 26 w 104"/>
                  <a:gd name="T65" fmla="*/ 52 h 104"/>
                  <a:gd name="T66" fmla="*/ 28 w 104"/>
                  <a:gd name="T67" fmla="*/ 62 h 104"/>
                  <a:gd name="T68" fmla="*/ 10 w 104"/>
                  <a:gd name="T69" fmla="*/ 69 h 104"/>
                  <a:gd name="T70" fmla="*/ 6 w 104"/>
                  <a:gd name="T71" fmla="*/ 52 h 104"/>
                  <a:gd name="T72" fmla="*/ 10 w 104"/>
                  <a:gd name="T73" fmla="*/ 34 h 104"/>
                  <a:gd name="T74" fmla="*/ 35 w 104"/>
                  <a:gd name="T75" fmla="*/ 94 h 104"/>
                  <a:gd name="T76" fmla="*/ 37 w 104"/>
                  <a:gd name="T77" fmla="*/ 88 h 104"/>
                  <a:gd name="T78" fmla="*/ 42 w 104"/>
                  <a:gd name="T79" fmla="*/ 76 h 104"/>
                  <a:gd name="T80" fmla="*/ 52 w 104"/>
                  <a:gd name="T81" fmla="*/ 78 h 104"/>
                  <a:gd name="T82" fmla="*/ 62 w 104"/>
                  <a:gd name="T83" fmla="*/ 76 h 104"/>
                  <a:gd name="T84" fmla="*/ 69 w 104"/>
                  <a:gd name="T85" fmla="*/ 94 h 104"/>
                  <a:gd name="T86" fmla="*/ 69 w 104"/>
                  <a:gd name="T87" fmla="*/ 94 h 104"/>
                  <a:gd name="T88" fmla="*/ 69 w 104"/>
                  <a:gd name="T89" fmla="*/ 94 h 104"/>
                  <a:gd name="T90" fmla="*/ 52 w 104"/>
                  <a:gd name="T91" fmla="*/ 97 h 104"/>
                  <a:gd name="T92" fmla="*/ 35 w 104"/>
                  <a:gd name="T93" fmla="*/ 9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4" h="104">
                    <a:moveTo>
                      <a:pt x="52" y="0"/>
                    </a:moveTo>
                    <a:cubicBezTo>
                      <a:pt x="23" y="0"/>
                      <a:pt x="0" y="23"/>
                      <a:pt x="0" y="52"/>
                    </a:cubicBezTo>
                    <a:cubicBezTo>
                      <a:pt x="0" y="81"/>
                      <a:pt x="23" y="104"/>
                      <a:pt x="52" y="104"/>
                    </a:cubicBezTo>
                    <a:cubicBezTo>
                      <a:pt x="81" y="104"/>
                      <a:pt x="104" y="81"/>
                      <a:pt x="104" y="52"/>
                    </a:cubicBezTo>
                    <a:cubicBezTo>
                      <a:pt x="104" y="23"/>
                      <a:pt x="81" y="0"/>
                      <a:pt x="52" y="0"/>
                    </a:cubicBezTo>
                    <a:close/>
                    <a:moveTo>
                      <a:pt x="32" y="52"/>
                    </a:moveTo>
                    <a:cubicBezTo>
                      <a:pt x="32" y="41"/>
                      <a:pt x="41" y="32"/>
                      <a:pt x="52" y="32"/>
                    </a:cubicBezTo>
                    <a:cubicBezTo>
                      <a:pt x="63" y="32"/>
                      <a:pt x="72" y="41"/>
                      <a:pt x="72" y="52"/>
                    </a:cubicBezTo>
                    <a:cubicBezTo>
                      <a:pt x="72" y="63"/>
                      <a:pt x="63" y="71"/>
                      <a:pt x="52" y="71"/>
                    </a:cubicBezTo>
                    <a:cubicBezTo>
                      <a:pt x="41" y="71"/>
                      <a:pt x="32" y="63"/>
                      <a:pt x="32" y="52"/>
                    </a:cubicBezTo>
                    <a:close/>
                    <a:moveTo>
                      <a:pt x="94" y="69"/>
                    </a:moveTo>
                    <a:cubicBezTo>
                      <a:pt x="94" y="69"/>
                      <a:pt x="94" y="69"/>
                      <a:pt x="94" y="69"/>
                    </a:cubicBezTo>
                    <a:cubicBezTo>
                      <a:pt x="76" y="62"/>
                      <a:pt x="76" y="62"/>
                      <a:pt x="76" y="62"/>
                    </a:cubicBezTo>
                    <a:cubicBezTo>
                      <a:pt x="77" y="59"/>
                      <a:pt x="78" y="55"/>
                      <a:pt x="78" y="52"/>
                    </a:cubicBezTo>
                    <a:cubicBezTo>
                      <a:pt x="78" y="48"/>
                      <a:pt x="77" y="45"/>
                      <a:pt x="76" y="42"/>
                    </a:cubicBezTo>
                    <a:cubicBezTo>
                      <a:pt x="89" y="37"/>
                      <a:pt x="89" y="37"/>
                      <a:pt x="89" y="37"/>
                    </a:cubicBezTo>
                    <a:cubicBezTo>
                      <a:pt x="94" y="34"/>
                      <a:pt x="94" y="34"/>
                      <a:pt x="94" y="34"/>
                    </a:cubicBezTo>
                    <a:cubicBezTo>
                      <a:pt x="96" y="40"/>
                      <a:pt x="98" y="46"/>
                      <a:pt x="98" y="52"/>
                    </a:cubicBezTo>
                    <a:cubicBezTo>
                      <a:pt x="98" y="58"/>
                      <a:pt x="96" y="64"/>
                      <a:pt x="94" y="69"/>
                    </a:cubicBezTo>
                    <a:close/>
                    <a:moveTo>
                      <a:pt x="69" y="10"/>
                    </a:moveTo>
                    <a:cubicBezTo>
                      <a:pt x="69" y="10"/>
                      <a:pt x="69" y="10"/>
                      <a:pt x="69" y="10"/>
                    </a:cubicBezTo>
                    <a:cubicBezTo>
                      <a:pt x="69" y="10"/>
                      <a:pt x="69" y="10"/>
                      <a:pt x="69" y="10"/>
                    </a:cubicBezTo>
                    <a:cubicBezTo>
                      <a:pt x="62" y="28"/>
                      <a:pt x="62" y="28"/>
                      <a:pt x="62" y="28"/>
                    </a:cubicBezTo>
                    <a:cubicBezTo>
                      <a:pt x="59" y="26"/>
                      <a:pt x="56" y="26"/>
                      <a:pt x="52" y="26"/>
                    </a:cubicBezTo>
                    <a:cubicBezTo>
                      <a:pt x="48" y="26"/>
                      <a:pt x="45" y="26"/>
                      <a:pt x="42" y="28"/>
                    </a:cubicBezTo>
                    <a:cubicBezTo>
                      <a:pt x="38" y="19"/>
                      <a:pt x="38" y="19"/>
                      <a:pt x="38" y="19"/>
                    </a:cubicBezTo>
                    <a:cubicBezTo>
                      <a:pt x="35" y="10"/>
                      <a:pt x="35" y="10"/>
                      <a:pt x="35" y="10"/>
                    </a:cubicBezTo>
                    <a:cubicBezTo>
                      <a:pt x="40" y="7"/>
                      <a:pt x="46" y="6"/>
                      <a:pt x="52" y="6"/>
                    </a:cubicBezTo>
                    <a:cubicBezTo>
                      <a:pt x="58" y="6"/>
                      <a:pt x="64" y="7"/>
                      <a:pt x="69" y="10"/>
                    </a:cubicBezTo>
                    <a:close/>
                    <a:moveTo>
                      <a:pt x="10" y="34"/>
                    </a:moveTo>
                    <a:cubicBezTo>
                      <a:pt x="19" y="38"/>
                      <a:pt x="19" y="38"/>
                      <a:pt x="19" y="38"/>
                    </a:cubicBezTo>
                    <a:cubicBezTo>
                      <a:pt x="28" y="42"/>
                      <a:pt x="28" y="42"/>
                      <a:pt x="28" y="42"/>
                    </a:cubicBezTo>
                    <a:cubicBezTo>
                      <a:pt x="27" y="45"/>
                      <a:pt x="26" y="48"/>
                      <a:pt x="26" y="52"/>
                    </a:cubicBezTo>
                    <a:cubicBezTo>
                      <a:pt x="26" y="55"/>
                      <a:pt x="27" y="59"/>
                      <a:pt x="28" y="62"/>
                    </a:cubicBezTo>
                    <a:cubicBezTo>
                      <a:pt x="10" y="69"/>
                      <a:pt x="10" y="69"/>
                      <a:pt x="10" y="69"/>
                    </a:cubicBezTo>
                    <a:cubicBezTo>
                      <a:pt x="8" y="64"/>
                      <a:pt x="6" y="58"/>
                      <a:pt x="6" y="52"/>
                    </a:cubicBezTo>
                    <a:cubicBezTo>
                      <a:pt x="6" y="46"/>
                      <a:pt x="8" y="40"/>
                      <a:pt x="10" y="34"/>
                    </a:cubicBezTo>
                    <a:close/>
                    <a:moveTo>
                      <a:pt x="35" y="94"/>
                    </a:moveTo>
                    <a:cubicBezTo>
                      <a:pt x="37" y="88"/>
                      <a:pt x="37" y="88"/>
                      <a:pt x="37" y="88"/>
                    </a:cubicBezTo>
                    <a:cubicBezTo>
                      <a:pt x="42" y="76"/>
                      <a:pt x="42" y="76"/>
                      <a:pt x="42" y="76"/>
                    </a:cubicBezTo>
                    <a:cubicBezTo>
                      <a:pt x="45" y="77"/>
                      <a:pt x="48" y="78"/>
                      <a:pt x="52" y="78"/>
                    </a:cubicBezTo>
                    <a:cubicBezTo>
                      <a:pt x="56" y="78"/>
                      <a:pt x="59" y="77"/>
                      <a:pt x="62" y="76"/>
                    </a:cubicBezTo>
                    <a:cubicBezTo>
                      <a:pt x="69" y="94"/>
                      <a:pt x="69" y="94"/>
                      <a:pt x="69" y="94"/>
                    </a:cubicBezTo>
                    <a:cubicBezTo>
                      <a:pt x="69" y="94"/>
                      <a:pt x="69" y="94"/>
                      <a:pt x="69" y="94"/>
                    </a:cubicBezTo>
                    <a:cubicBezTo>
                      <a:pt x="69" y="94"/>
                      <a:pt x="69" y="94"/>
                      <a:pt x="69" y="94"/>
                    </a:cubicBezTo>
                    <a:cubicBezTo>
                      <a:pt x="64" y="96"/>
                      <a:pt x="58" y="97"/>
                      <a:pt x="52" y="97"/>
                    </a:cubicBezTo>
                    <a:cubicBezTo>
                      <a:pt x="46" y="97"/>
                      <a:pt x="40" y="96"/>
                      <a:pt x="35"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2" name="任意多边形 97"/>
              <p:cNvSpPr>
                <a:spLocks/>
              </p:cNvSpPr>
              <p:nvPr/>
            </p:nvSpPr>
            <p:spPr bwMode="auto">
              <a:xfrm>
                <a:off x="9935749" y="4810740"/>
                <a:ext cx="383636" cy="387551"/>
              </a:xfrm>
              <a:custGeom>
                <a:avLst/>
                <a:gdLst>
                  <a:gd name="T0" fmla="*/ 0 w 120"/>
                  <a:gd name="T1" fmla="*/ 70 h 121"/>
                  <a:gd name="T2" fmla="*/ 10 w 120"/>
                  <a:gd name="T3" fmla="*/ 80 h 121"/>
                  <a:gd name="T4" fmla="*/ 20 w 120"/>
                  <a:gd name="T5" fmla="*/ 70 h 121"/>
                  <a:gd name="T6" fmla="*/ 20 w 120"/>
                  <a:gd name="T7" fmla="*/ 34 h 121"/>
                  <a:gd name="T8" fmla="*/ 103 w 120"/>
                  <a:gd name="T9" fmla="*/ 117 h 121"/>
                  <a:gd name="T10" fmla="*/ 117 w 120"/>
                  <a:gd name="T11" fmla="*/ 117 h 121"/>
                  <a:gd name="T12" fmla="*/ 120 w 120"/>
                  <a:gd name="T13" fmla="*/ 110 h 121"/>
                  <a:gd name="T14" fmla="*/ 117 w 120"/>
                  <a:gd name="T15" fmla="*/ 103 h 121"/>
                  <a:gd name="T16" fmla="*/ 34 w 120"/>
                  <a:gd name="T17" fmla="*/ 20 h 121"/>
                  <a:gd name="T18" fmla="*/ 70 w 120"/>
                  <a:gd name="T19" fmla="*/ 20 h 121"/>
                  <a:gd name="T20" fmla="*/ 80 w 120"/>
                  <a:gd name="T21" fmla="*/ 10 h 121"/>
                  <a:gd name="T22" fmla="*/ 70 w 120"/>
                  <a:gd name="T23" fmla="*/ 0 h 121"/>
                  <a:gd name="T24" fmla="*/ 0 w 120"/>
                  <a:gd name="T25" fmla="*/ 0 h 121"/>
                  <a:gd name="T26" fmla="*/ 0 w 120"/>
                  <a:gd name="T27" fmla="*/ 7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0" h="121">
                    <a:moveTo>
                      <a:pt x="0" y="70"/>
                    </a:moveTo>
                    <a:cubicBezTo>
                      <a:pt x="0" y="76"/>
                      <a:pt x="4" y="80"/>
                      <a:pt x="10" y="80"/>
                    </a:cubicBezTo>
                    <a:cubicBezTo>
                      <a:pt x="15" y="80"/>
                      <a:pt x="20" y="76"/>
                      <a:pt x="20" y="70"/>
                    </a:cubicBezTo>
                    <a:cubicBezTo>
                      <a:pt x="20" y="34"/>
                      <a:pt x="20" y="34"/>
                      <a:pt x="20" y="34"/>
                    </a:cubicBezTo>
                    <a:cubicBezTo>
                      <a:pt x="103" y="117"/>
                      <a:pt x="103" y="117"/>
                      <a:pt x="103" y="117"/>
                    </a:cubicBezTo>
                    <a:cubicBezTo>
                      <a:pt x="107" y="121"/>
                      <a:pt x="113" y="121"/>
                      <a:pt x="117" y="117"/>
                    </a:cubicBezTo>
                    <a:cubicBezTo>
                      <a:pt x="119" y="115"/>
                      <a:pt x="120" y="113"/>
                      <a:pt x="120" y="110"/>
                    </a:cubicBezTo>
                    <a:cubicBezTo>
                      <a:pt x="120" y="108"/>
                      <a:pt x="119" y="105"/>
                      <a:pt x="117" y="103"/>
                    </a:cubicBezTo>
                    <a:cubicBezTo>
                      <a:pt x="34" y="20"/>
                      <a:pt x="34" y="20"/>
                      <a:pt x="34" y="20"/>
                    </a:cubicBezTo>
                    <a:cubicBezTo>
                      <a:pt x="70" y="20"/>
                      <a:pt x="70" y="20"/>
                      <a:pt x="70" y="20"/>
                    </a:cubicBezTo>
                    <a:cubicBezTo>
                      <a:pt x="75" y="20"/>
                      <a:pt x="80" y="15"/>
                      <a:pt x="80" y="10"/>
                    </a:cubicBezTo>
                    <a:cubicBezTo>
                      <a:pt x="80" y="4"/>
                      <a:pt x="75" y="0"/>
                      <a:pt x="70" y="0"/>
                    </a:cubicBezTo>
                    <a:cubicBezTo>
                      <a:pt x="0" y="0"/>
                      <a:pt x="0" y="0"/>
                      <a:pt x="0" y="0"/>
                    </a:cubicBezTo>
                    <a:lnTo>
                      <a:pt x="0"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3" name="任意多边形 98"/>
              <p:cNvSpPr>
                <a:spLocks/>
              </p:cNvSpPr>
              <p:nvPr/>
            </p:nvSpPr>
            <p:spPr bwMode="auto">
              <a:xfrm>
                <a:off x="9426843" y="3544348"/>
                <a:ext cx="399295" cy="330788"/>
              </a:xfrm>
              <a:custGeom>
                <a:avLst/>
                <a:gdLst>
                  <a:gd name="T0" fmla="*/ 125 w 125"/>
                  <a:gd name="T1" fmla="*/ 55 h 103"/>
                  <a:gd name="T2" fmla="*/ 110 w 125"/>
                  <a:gd name="T3" fmla="*/ 24 h 103"/>
                  <a:gd name="T4" fmla="*/ 86 w 125"/>
                  <a:gd name="T5" fmla="*/ 24 h 103"/>
                  <a:gd name="T6" fmla="*/ 86 w 125"/>
                  <a:gd name="T7" fmla="*/ 8 h 103"/>
                  <a:gd name="T8" fmla="*/ 78 w 125"/>
                  <a:gd name="T9" fmla="*/ 0 h 103"/>
                  <a:gd name="T10" fmla="*/ 8 w 125"/>
                  <a:gd name="T11" fmla="*/ 0 h 103"/>
                  <a:gd name="T12" fmla="*/ 0 w 125"/>
                  <a:gd name="T13" fmla="*/ 8 h 103"/>
                  <a:gd name="T14" fmla="*/ 0 w 125"/>
                  <a:gd name="T15" fmla="*/ 71 h 103"/>
                  <a:gd name="T16" fmla="*/ 8 w 125"/>
                  <a:gd name="T17" fmla="*/ 79 h 103"/>
                  <a:gd name="T18" fmla="*/ 18 w 125"/>
                  <a:gd name="T19" fmla="*/ 79 h 103"/>
                  <a:gd name="T20" fmla="*/ 16 w 125"/>
                  <a:gd name="T21" fmla="*/ 87 h 103"/>
                  <a:gd name="T22" fmla="*/ 31 w 125"/>
                  <a:gd name="T23" fmla="*/ 103 h 103"/>
                  <a:gd name="T24" fmla="*/ 47 w 125"/>
                  <a:gd name="T25" fmla="*/ 87 h 103"/>
                  <a:gd name="T26" fmla="*/ 45 w 125"/>
                  <a:gd name="T27" fmla="*/ 79 h 103"/>
                  <a:gd name="T28" fmla="*/ 88 w 125"/>
                  <a:gd name="T29" fmla="*/ 79 h 103"/>
                  <a:gd name="T30" fmla="*/ 86 w 125"/>
                  <a:gd name="T31" fmla="*/ 87 h 103"/>
                  <a:gd name="T32" fmla="*/ 102 w 125"/>
                  <a:gd name="T33" fmla="*/ 103 h 103"/>
                  <a:gd name="T34" fmla="*/ 118 w 125"/>
                  <a:gd name="T35" fmla="*/ 87 h 103"/>
                  <a:gd name="T36" fmla="*/ 115 w 125"/>
                  <a:gd name="T37" fmla="*/ 79 h 103"/>
                  <a:gd name="T38" fmla="*/ 125 w 125"/>
                  <a:gd name="T39" fmla="*/ 79 h 103"/>
                  <a:gd name="T40" fmla="*/ 125 w 125"/>
                  <a:gd name="T41" fmla="*/ 55 h 103"/>
                  <a:gd name="T42" fmla="*/ 86 w 125"/>
                  <a:gd name="T43" fmla="*/ 55 h 103"/>
                  <a:gd name="T44" fmla="*/ 86 w 125"/>
                  <a:gd name="T45" fmla="*/ 36 h 103"/>
                  <a:gd name="T46" fmla="*/ 102 w 125"/>
                  <a:gd name="T47" fmla="*/ 36 h 103"/>
                  <a:gd name="T48" fmla="*/ 112 w 125"/>
                  <a:gd name="T49" fmla="*/ 55 h 103"/>
                  <a:gd name="T50" fmla="*/ 86 w 125"/>
                  <a:gd name="T51" fmla="*/ 5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5" h="103">
                    <a:moveTo>
                      <a:pt x="125" y="55"/>
                    </a:moveTo>
                    <a:cubicBezTo>
                      <a:pt x="110" y="24"/>
                      <a:pt x="110" y="24"/>
                      <a:pt x="110" y="24"/>
                    </a:cubicBezTo>
                    <a:cubicBezTo>
                      <a:pt x="86" y="24"/>
                      <a:pt x="86" y="24"/>
                      <a:pt x="86" y="24"/>
                    </a:cubicBezTo>
                    <a:cubicBezTo>
                      <a:pt x="86" y="8"/>
                      <a:pt x="86" y="8"/>
                      <a:pt x="86" y="8"/>
                    </a:cubicBezTo>
                    <a:cubicBezTo>
                      <a:pt x="86" y="4"/>
                      <a:pt x="83" y="0"/>
                      <a:pt x="78" y="0"/>
                    </a:cubicBezTo>
                    <a:cubicBezTo>
                      <a:pt x="8" y="0"/>
                      <a:pt x="8" y="0"/>
                      <a:pt x="8" y="0"/>
                    </a:cubicBezTo>
                    <a:cubicBezTo>
                      <a:pt x="3" y="0"/>
                      <a:pt x="0" y="4"/>
                      <a:pt x="0" y="8"/>
                    </a:cubicBezTo>
                    <a:cubicBezTo>
                      <a:pt x="0" y="71"/>
                      <a:pt x="0" y="71"/>
                      <a:pt x="0" y="71"/>
                    </a:cubicBezTo>
                    <a:cubicBezTo>
                      <a:pt x="8" y="79"/>
                      <a:pt x="8" y="79"/>
                      <a:pt x="8" y="79"/>
                    </a:cubicBezTo>
                    <a:cubicBezTo>
                      <a:pt x="18" y="79"/>
                      <a:pt x="18" y="79"/>
                      <a:pt x="18" y="79"/>
                    </a:cubicBezTo>
                    <a:cubicBezTo>
                      <a:pt x="16" y="81"/>
                      <a:pt x="16" y="84"/>
                      <a:pt x="16" y="87"/>
                    </a:cubicBezTo>
                    <a:cubicBezTo>
                      <a:pt x="16" y="96"/>
                      <a:pt x="23" y="103"/>
                      <a:pt x="31" y="103"/>
                    </a:cubicBezTo>
                    <a:cubicBezTo>
                      <a:pt x="40" y="103"/>
                      <a:pt x="47" y="96"/>
                      <a:pt x="47" y="87"/>
                    </a:cubicBezTo>
                    <a:cubicBezTo>
                      <a:pt x="47" y="84"/>
                      <a:pt x="46" y="81"/>
                      <a:pt x="45" y="79"/>
                    </a:cubicBezTo>
                    <a:cubicBezTo>
                      <a:pt x="88" y="79"/>
                      <a:pt x="88" y="79"/>
                      <a:pt x="88" y="79"/>
                    </a:cubicBezTo>
                    <a:cubicBezTo>
                      <a:pt x="87" y="81"/>
                      <a:pt x="86" y="84"/>
                      <a:pt x="86" y="87"/>
                    </a:cubicBezTo>
                    <a:cubicBezTo>
                      <a:pt x="86" y="96"/>
                      <a:pt x="93" y="103"/>
                      <a:pt x="102" y="103"/>
                    </a:cubicBezTo>
                    <a:cubicBezTo>
                      <a:pt x="111" y="103"/>
                      <a:pt x="118" y="96"/>
                      <a:pt x="118" y="87"/>
                    </a:cubicBezTo>
                    <a:cubicBezTo>
                      <a:pt x="118" y="84"/>
                      <a:pt x="117" y="81"/>
                      <a:pt x="115" y="79"/>
                    </a:cubicBezTo>
                    <a:cubicBezTo>
                      <a:pt x="125" y="79"/>
                      <a:pt x="125" y="79"/>
                      <a:pt x="125" y="79"/>
                    </a:cubicBezTo>
                    <a:lnTo>
                      <a:pt x="125" y="55"/>
                    </a:lnTo>
                    <a:close/>
                    <a:moveTo>
                      <a:pt x="86" y="55"/>
                    </a:moveTo>
                    <a:cubicBezTo>
                      <a:pt x="86" y="36"/>
                      <a:pt x="86" y="36"/>
                      <a:pt x="86" y="36"/>
                    </a:cubicBezTo>
                    <a:cubicBezTo>
                      <a:pt x="102" y="36"/>
                      <a:pt x="102" y="36"/>
                      <a:pt x="102" y="36"/>
                    </a:cubicBezTo>
                    <a:cubicBezTo>
                      <a:pt x="112" y="55"/>
                      <a:pt x="112" y="55"/>
                      <a:pt x="112" y="55"/>
                    </a:cubicBezTo>
                    <a:lnTo>
                      <a:pt x="86"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任意多边形 99"/>
              <p:cNvSpPr>
                <a:spLocks/>
              </p:cNvSpPr>
              <p:nvPr/>
            </p:nvSpPr>
            <p:spPr bwMode="auto">
              <a:xfrm>
                <a:off x="9250684" y="3160712"/>
                <a:ext cx="336661" cy="336661"/>
              </a:xfrm>
              <a:custGeom>
                <a:avLst/>
                <a:gdLst>
                  <a:gd name="T0" fmla="*/ 101 w 105"/>
                  <a:gd name="T1" fmla="*/ 29 h 105"/>
                  <a:gd name="T2" fmla="*/ 72 w 105"/>
                  <a:gd name="T3" fmla="*/ 26 h 105"/>
                  <a:gd name="T4" fmla="*/ 89 w 105"/>
                  <a:gd name="T5" fmla="*/ 10 h 105"/>
                  <a:gd name="T6" fmla="*/ 82 w 105"/>
                  <a:gd name="T7" fmla="*/ 3 h 105"/>
                  <a:gd name="T8" fmla="*/ 59 w 105"/>
                  <a:gd name="T9" fmla="*/ 26 h 105"/>
                  <a:gd name="T10" fmla="*/ 53 w 105"/>
                  <a:gd name="T11" fmla="*/ 26 h 105"/>
                  <a:gd name="T12" fmla="*/ 53 w 105"/>
                  <a:gd name="T13" fmla="*/ 26 h 105"/>
                  <a:gd name="T14" fmla="*/ 26 w 105"/>
                  <a:gd name="T15" fmla="*/ 0 h 105"/>
                  <a:gd name="T16" fmla="*/ 20 w 105"/>
                  <a:gd name="T17" fmla="*/ 6 h 105"/>
                  <a:gd name="T18" fmla="*/ 40 w 105"/>
                  <a:gd name="T19" fmla="*/ 26 h 105"/>
                  <a:gd name="T20" fmla="*/ 4 w 105"/>
                  <a:gd name="T21" fmla="*/ 29 h 105"/>
                  <a:gd name="T22" fmla="*/ 0 w 105"/>
                  <a:gd name="T23" fmla="*/ 65 h 105"/>
                  <a:gd name="T24" fmla="*/ 4 w 105"/>
                  <a:gd name="T25" fmla="*/ 102 h 105"/>
                  <a:gd name="T26" fmla="*/ 53 w 105"/>
                  <a:gd name="T27" fmla="*/ 105 h 105"/>
                  <a:gd name="T28" fmla="*/ 101 w 105"/>
                  <a:gd name="T29" fmla="*/ 102 h 105"/>
                  <a:gd name="T30" fmla="*/ 105 w 105"/>
                  <a:gd name="T31" fmla="*/ 65 h 105"/>
                  <a:gd name="T32" fmla="*/ 101 w 105"/>
                  <a:gd name="T33" fmla="*/ 29 h 105"/>
                  <a:gd name="T34" fmla="*/ 89 w 105"/>
                  <a:gd name="T35" fmla="*/ 90 h 105"/>
                  <a:gd name="T36" fmla="*/ 53 w 105"/>
                  <a:gd name="T37" fmla="*/ 92 h 105"/>
                  <a:gd name="T38" fmla="*/ 16 w 105"/>
                  <a:gd name="T39" fmla="*/ 90 h 105"/>
                  <a:gd name="T40" fmla="*/ 13 w 105"/>
                  <a:gd name="T41" fmla="*/ 65 h 105"/>
                  <a:gd name="T42" fmla="*/ 16 w 105"/>
                  <a:gd name="T43" fmla="*/ 41 h 105"/>
                  <a:gd name="T44" fmla="*/ 53 w 105"/>
                  <a:gd name="T45" fmla="*/ 39 h 105"/>
                  <a:gd name="T46" fmla="*/ 89 w 105"/>
                  <a:gd name="T47" fmla="*/ 41 h 105"/>
                  <a:gd name="T48" fmla="*/ 92 w 105"/>
                  <a:gd name="T49" fmla="*/ 65 h 105"/>
                  <a:gd name="T50" fmla="*/ 89 w 105"/>
                  <a:gd name="T51" fmla="*/ 9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105">
                    <a:moveTo>
                      <a:pt x="101" y="29"/>
                    </a:moveTo>
                    <a:cubicBezTo>
                      <a:pt x="92" y="28"/>
                      <a:pt x="82" y="27"/>
                      <a:pt x="72" y="26"/>
                    </a:cubicBezTo>
                    <a:cubicBezTo>
                      <a:pt x="89" y="10"/>
                      <a:pt x="89" y="10"/>
                      <a:pt x="89" y="10"/>
                    </a:cubicBezTo>
                    <a:cubicBezTo>
                      <a:pt x="82" y="3"/>
                      <a:pt x="82" y="3"/>
                      <a:pt x="82" y="3"/>
                    </a:cubicBezTo>
                    <a:cubicBezTo>
                      <a:pt x="59" y="26"/>
                      <a:pt x="59" y="26"/>
                      <a:pt x="59" y="26"/>
                    </a:cubicBezTo>
                    <a:cubicBezTo>
                      <a:pt x="57" y="26"/>
                      <a:pt x="55" y="26"/>
                      <a:pt x="53" y="26"/>
                    </a:cubicBezTo>
                    <a:cubicBezTo>
                      <a:pt x="53" y="26"/>
                      <a:pt x="53" y="26"/>
                      <a:pt x="53" y="26"/>
                    </a:cubicBezTo>
                    <a:cubicBezTo>
                      <a:pt x="26" y="0"/>
                      <a:pt x="26" y="0"/>
                      <a:pt x="26" y="0"/>
                    </a:cubicBezTo>
                    <a:cubicBezTo>
                      <a:pt x="20" y="6"/>
                      <a:pt x="20" y="6"/>
                      <a:pt x="20" y="6"/>
                    </a:cubicBezTo>
                    <a:cubicBezTo>
                      <a:pt x="40" y="26"/>
                      <a:pt x="40" y="26"/>
                      <a:pt x="40" y="26"/>
                    </a:cubicBezTo>
                    <a:cubicBezTo>
                      <a:pt x="27" y="27"/>
                      <a:pt x="15" y="28"/>
                      <a:pt x="4" y="29"/>
                    </a:cubicBezTo>
                    <a:cubicBezTo>
                      <a:pt x="2" y="40"/>
                      <a:pt x="0" y="53"/>
                      <a:pt x="0" y="65"/>
                    </a:cubicBezTo>
                    <a:cubicBezTo>
                      <a:pt x="0" y="78"/>
                      <a:pt x="2" y="91"/>
                      <a:pt x="4" y="102"/>
                    </a:cubicBezTo>
                    <a:cubicBezTo>
                      <a:pt x="19" y="104"/>
                      <a:pt x="35" y="105"/>
                      <a:pt x="53" y="105"/>
                    </a:cubicBezTo>
                    <a:cubicBezTo>
                      <a:pt x="70" y="105"/>
                      <a:pt x="86" y="104"/>
                      <a:pt x="101" y="102"/>
                    </a:cubicBezTo>
                    <a:cubicBezTo>
                      <a:pt x="104" y="91"/>
                      <a:pt x="105" y="78"/>
                      <a:pt x="105" y="65"/>
                    </a:cubicBezTo>
                    <a:cubicBezTo>
                      <a:pt x="105" y="53"/>
                      <a:pt x="104" y="40"/>
                      <a:pt x="101" y="29"/>
                    </a:cubicBezTo>
                    <a:close/>
                    <a:moveTo>
                      <a:pt x="89" y="90"/>
                    </a:moveTo>
                    <a:cubicBezTo>
                      <a:pt x="78" y="91"/>
                      <a:pt x="65" y="92"/>
                      <a:pt x="53" y="92"/>
                    </a:cubicBezTo>
                    <a:cubicBezTo>
                      <a:pt x="40" y="92"/>
                      <a:pt x="27" y="91"/>
                      <a:pt x="16" y="90"/>
                    </a:cubicBezTo>
                    <a:cubicBezTo>
                      <a:pt x="14" y="82"/>
                      <a:pt x="13" y="74"/>
                      <a:pt x="13" y="65"/>
                    </a:cubicBezTo>
                    <a:cubicBezTo>
                      <a:pt x="13" y="57"/>
                      <a:pt x="14" y="49"/>
                      <a:pt x="16" y="41"/>
                    </a:cubicBezTo>
                    <a:cubicBezTo>
                      <a:pt x="27" y="40"/>
                      <a:pt x="40" y="39"/>
                      <a:pt x="53" y="39"/>
                    </a:cubicBezTo>
                    <a:cubicBezTo>
                      <a:pt x="65" y="39"/>
                      <a:pt x="78" y="40"/>
                      <a:pt x="89" y="41"/>
                    </a:cubicBezTo>
                    <a:cubicBezTo>
                      <a:pt x="91" y="49"/>
                      <a:pt x="92" y="57"/>
                      <a:pt x="92" y="65"/>
                    </a:cubicBezTo>
                    <a:cubicBezTo>
                      <a:pt x="92" y="74"/>
                      <a:pt x="91" y="82"/>
                      <a:pt x="89"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任意多边形 100"/>
              <p:cNvSpPr>
                <a:spLocks/>
              </p:cNvSpPr>
              <p:nvPr/>
            </p:nvSpPr>
            <p:spPr bwMode="auto">
              <a:xfrm>
                <a:off x="9274172" y="2775119"/>
                <a:ext cx="428656" cy="348404"/>
              </a:xfrm>
              <a:custGeom>
                <a:avLst/>
                <a:gdLst>
                  <a:gd name="T0" fmla="*/ 134 w 134"/>
                  <a:gd name="T1" fmla="*/ 13 h 109"/>
                  <a:gd name="T2" fmla="*/ 118 w 134"/>
                  <a:gd name="T3" fmla="*/ 17 h 109"/>
                  <a:gd name="T4" fmla="*/ 130 w 134"/>
                  <a:gd name="T5" fmla="*/ 2 h 109"/>
                  <a:gd name="T6" fmla="*/ 113 w 134"/>
                  <a:gd name="T7" fmla="*/ 9 h 109"/>
                  <a:gd name="T8" fmla="*/ 93 w 134"/>
                  <a:gd name="T9" fmla="*/ 0 h 109"/>
                  <a:gd name="T10" fmla="*/ 65 w 134"/>
                  <a:gd name="T11" fmla="*/ 28 h 109"/>
                  <a:gd name="T12" fmla="*/ 66 w 134"/>
                  <a:gd name="T13" fmla="*/ 34 h 109"/>
                  <a:gd name="T14" fmla="*/ 10 w 134"/>
                  <a:gd name="T15" fmla="*/ 5 h 109"/>
                  <a:gd name="T16" fmla="*/ 6 w 134"/>
                  <a:gd name="T17" fmla="*/ 19 h 109"/>
                  <a:gd name="T18" fmla="*/ 18 w 134"/>
                  <a:gd name="T19" fmla="*/ 42 h 109"/>
                  <a:gd name="T20" fmla="*/ 6 w 134"/>
                  <a:gd name="T21" fmla="*/ 38 h 109"/>
                  <a:gd name="T22" fmla="*/ 6 w 134"/>
                  <a:gd name="T23" fmla="*/ 39 h 109"/>
                  <a:gd name="T24" fmla="*/ 28 w 134"/>
                  <a:gd name="T25" fmla="*/ 66 h 109"/>
                  <a:gd name="T26" fmla="*/ 20 w 134"/>
                  <a:gd name="T27" fmla="*/ 67 h 109"/>
                  <a:gd name="T28" fmla="*/ 15 w 134"/>
                  <a:gd name="T29" fmla="*/ 66 h 109"/>
                  <a:gd name="T30" fmla="*/ 41 w 134"/>
                  <a:gd name="T31" fmla="*/ 85 h 109"/>
                  <a:gd name="T32" fmla="*/ 7 w 134"/>
                  <a:gd name="T33" fmla="*/ 97 h 109"/>
                  <a:gd name="T34" fmla="*/ 0 w 134"/>
                  <a:gd name="T35" fmla="*/ 96 h 109"/>
                  <a:gd name="T36" fmla="*/ 42 w 134"/>
                  <a:gd name="T37" fmla="*/ 109 h 109"/>
                  <a:gd name="T38" fmla="*/ 120 w 134"/>
                  <a:gd name="T39" fmla="*/ 31 h 109"/>
                  <a:gd name="T40" fmla="*/ 120 w 134"/>
                  <a:gd name="T41" fmla="*/ 27 h 109"/>
                  <a:gd name="T42" fmla="*/ 134 w 134"/>
                  <a:gd name="T43"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4" h="109">
                    <a:moveTo>
                      <a:pt x="134" y="13"/>
                    </a:moveTo>
                    <a:cubicBezTo>
                      <a:pt x="129" y="15"/>
                      <a:pt x="124" y="17"/>
                      <a:pt x="118" y="17"/>
                    </a:cubicBezTo>
                    <a:cubicBezTo>
                      <a:pt x="124" y="14"/>
                      <a:pt x="128" y="9"/>
                      <a:pt x="130" y="2"/>
                    </a:cubicBezTo>
                    <a:cubicBezTo>
                      <a:pt x="125" y="5"/>
                      <a:pt x="119" y="8"/>
                      <a:pt x="113" y="9"/>
                    </a:cubicBezTo>
                    <a:cubicBezTo>
                      <a:pt x="108" y="3"/>
                      <a:pt x="101" y="0"/>
                      <a:pt x="93" y="0"/>
                    </a:cubicBezTo>
                    <a:cubicBezTo>
                      <a:pt x="78" y="0"/>
                      <a:pt x="65" y="12"/>
                      <a:pt x="65" y="28"/>
                    </a:cubicBezTo>
                    <a:cubicBezTo>
                      <a:pt x="65" y="30"/>
                      <a:pt x="66" y="32"/>
                      <a:pt x="66" y="34"/>
                    </a:cubicBezTo>
                    <a:cubicBezTo>
                      <a:pt x="43" y="33"/>
                      <a:pt x="23" y="22"/>
                      <a:pt x="10" y="5"/>
                    </a:cubicBezTo>
                    <a:cubicBezTo>
                      <a:pt x="7" y="9"/>
                      <a:pt x="6" y="14"/>
                      <a:pt x="6" y="19"/>
                    </a:cubicBezTo>
                    <a:cubicBezTo>
                      <a:pt x="6" y="28"/>
                      <a:pt x="11" y="37"/>
                      <a:pt x="18" y="42"/>
                    </a:cubicBezTo>
                    <a:cubicBezTo>
                      <a:pt x="14" y="42"/>
                      <a:pt x="9" y="40"/>
                      <a:pt x="6" y="38"/>
                    </a:cubicBezTo>
                    <a:cubicBezTo>
                      <a:pt x="6" y="38"/>
                      <a:pt x="6" y="39"/>
                      <a:pt x="6" y="39"/>
                    </a:cubicBezTo>
                    <a:cubicBezTo>
                      <a:pt x="6" y="52"/>
                      <a:pt x="15" y="63"/>
                      <a:pt x="28" y="66"/>
                    </a:cubicBezTo>
                    <a:cubicBezTo>
                      <a:pt x="25" y="66"/>
                      <a:pt x="23" y="67"/>
                      <a:pt x="20" y="67"/>
                    </a:cubicBezTo>
                    <a:cubicBezTo>
                      <a:pt x="19" y="67"/>
                      <a:pt x="17" y="66"/>
                      <a:pt x="15" y="66"/>
                    </a:cubicBezTo>
                    <a:cubicBezTo>
                      <a:pt x="19" y="77"/>
                      <a:pt x="29" y="85"/>
                      <a:pt x="41" y="85"/>
                    </a:cubicBezTo>
                    <a:cubicBezTo>
                      <a:pt x="31" y="92"/>
                      <a:pt x="20" y="97"/>
                      <a:pt x="7" y="97"/>
                    </a:cubicBezTo>
                    <a:cubicBezTo>
                      <a:pt x="5" y="97"/>
                      <a:pt x="2" y="97"/>
                      <a:pt x="0" y="96"/>
                    </a:cubicBezTo>
                    <a:cubicBezTo>
                      <a:pt x="12" y="104"/>
                      <a:pt x="27" y="109"/>
                      <a:pt x="42" y="109"/>
                    </a:cubicBezTo>
                    <a:cubicBezTo>
                      <a:pt x="93" y="109"/>
                      <a:pt x="120" y="67"/>
                      <a:pt x="120" y="31"/>
                    </a:cubicBezTo>
                    <a:cubicBezTo>
                      <a:pt x="120" y="30"/>
                      <a:pt x="120" y="28"/>
                      <a:pt x="120" y="27"/>
                    </a:cubicBezTo>
                    <a:cubicBezTo>
                      <a:pt x="126" y="23"/>
                      <a:pt x="130" y="18"/>
                      <a:pt x="134"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任意多边形 101"/>
              <p:cNvSpPr>
                <a:spLocks/>
              </p:cNvSpPr>
              <p:nvPr/>
            </p:nvSpPr>
            <p:spPr bwMode="auto">
              <a:xfrm>
                <a:off x="9465990" y="4558244"/>
                <a:ext cx="414954" cy="391466"/>
              </a:xfrm>
              <a:custGeom>
                <a:avLst/>
                <a:gdLst>
                  <a:gd name="T0" fmla="*/ 93 w 212"/>
                  <a:gd name="T1" fmla="*/ 107 h 200"/>
                  <a:gd name="T2" fmla="*/ 119 w 212"/>
                  <a:gd name="T3" fmla="*/ 107 h 200"/>
                  <a:gd name="T4" fmla="*/ 119 w 212"/>
                  <a:gd name="T5" fmla="*/ 54 h 200"/>
                  <a:gd name="T6" fmla="*/ 158 w 212"/>
                  <a:gd name="T7" fmla="*/ 54 h 200"/>
                  <a:gd name="T8" fmla="*/ 106 w 212"/>
                  <a:gd name="T9" fmla="*/ 0 h 200"/>
                  <a:gd name="T10" fmla="*/ 52 w 212"/>
                  <a:gd name="T11" fmla="*/ 54 h 200"/>
                  <a:gd name="T12" fmla="*/ 93 w 212"/>
                  <a:gd name="T13" fmla="*/ 54 h 200"/>
                  <a:gd name="T14" fmla="*/ 93 w 212"/>
                  <a:gd name="T15" fmla="*/ 107 h 200"/>
                  <a:gd name="T16" fmla="*/ 132 w 212"/>
                  <a:gd name="T17" fmla="*/ 77 h 200"/>
                  <a:gd name="T18" fmla="*/ 132 w 212"/>
                  <a:gd name="T19" fmla="*/ 97 h 200"/>
                  <a:gd name="T20" fmla="*/ 192 w 212"/>
                  <a:gd name="T21" fmla="*/ 120 h 200"/>
                  <a:gd name="T22" fmla="*/ 106 w 212"/>
                  <a:gd name="T23" fmla="*/ 152 h 200"/>
                  <a:gd name="T24" fmla="*/ 18 w 212"/>
                  <a:gd name="T25" fmla="*/ 120 h 200"/>
                  <a:gd name="T26" fmla="*/ 78 w 212"/>
                  <a:gd name="T27" fmla="*/ 97 h 200"/>
                  <a:gd name="T28" fmla="*/ 78 w 212"/>
                  <a:gd name="T29" fmla="*/ 77 h 200"/>
                  <a:gd name="T30" fmla="*/ 0 w 212"/>
                  <a:gd name="T31" fmla="*/ 107 h 200"/>
                  <a:gd name="T32" fmla="*/ 0 w 212"/>
                  <a:gd name="T33" fmla="*/ 160 h 200"/>
                  <a:gd name="T34" fmla="*/ 106 w 212"/>
                  <a:gd name="T35" fmla="*/ 200 h 200"/>
                  <a:gd name="T36" fmla="*/ 212 w 212"/>
                  <a:gd name="T37" fmla="*/ 160 h 200"/>
                  <a:gd name="T38" fmla="*/ 212 w 212"/>
                  <a:gd name="T39" fmla="*/ 107 h 200"/>
                  <a:gd name="T40" fmla="*/ 132 w 212"/>
                  <a:gd name="T41" fmla="*/ 77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2" h="200">
                    <a:moveTo>
                      <a:pt x="93" y="107"/>
                    </a:moveTo>
                    <a:lnTo>
                      <a:pt x="119" y="107"/>
                    </a:lnTo>
                    <a:lnTo>
                      <a:pt x="119" y="54"/>
                    </a:lnTo>
                    <a:lnTo>
                      <a:pt x="158" y="54"/>
                    </a:lnTo>
                    <a:lnTo>
                      <a:pt x="106" y="0"/>
                    </a:lnTo>
                    <a:lnTo>
                      <a:pt x="52" y="54"/>
                    </a:lnTo>
                    <a:lnTo>
                      <a:pt x="93" y="54"/>
                    </a:lnTo>
                    <a:lnTo>
                      <a:pt x="93" y="107"/>
                    </a:lnTo>
                    <a:close/>
                    <a:moveTo>
                      <a:pt x="132" y="77"/>
                    </a:moveTo>
                    <a:lnTo>
                      <a:pt x="132" y="97"/>
                    </a:lnTo>
                    <a:lnTo>
                      <a:pt x="192" y="120"/>
                    </a:lnTo>
                    <a:lnTo>
                      <a:pt x="106" y="152"/>
                    </a:lnTo>
                    <a:lnTo>
                      <a:pt x="18" y="120"/>
                    </a:lnTo>
                    <a:lnTo>
                      <a:pt x="78" y="97"/>
                    </a:lnTo>
                    <a:lnTo>
                      <a:pt x="78" y="77"/>
                    </a:lnTo>
                    <a:lnTo>
                      <a:pt x="0" y="107"/>
                    </a:lnTo>
                    <a:lnTo>
                      <a:pt x="0" y="160"/>
                    </a:lnTo>
                    <a:lnTo>
                      <a:pt x="106" y="200"/>
                    </a:lnTo>
                    <a:lnTo>
                      <a:pt x="212" y="160"/>
                    </a:lnTo>
                    <a:lnTo>
                      <a:pt x="212" y="107"/>
                    </a:lnTo>
                    <a:lnTo>
                      <a:pt x="132" y="7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任意多边形 102"/>
              <p:cNvSpPr>
                <a:spLocks/>
              </p:cNvSpPr>
              <p:nvPr/>
            </p:nvSpPr>
            <p:spPr bwMode="auto">
              <a:xfrm>
                <a:off x="9446417" y="4981027"/>
                <a:ext cx="317087" cy="240751"/>
              </a:xfrm>
              <a:custGeom>
                <a:avLst/>
                <a:gdLst>
                  <a:gd name="T0" fmla="*/ 37 w 99"/>
                  <a:gd name="T1" fmla="*/ 16 h 75"/>
                  <a:gd name="T2" fmla="*/ 53 w 99"/>
                  <a:gd name="T3" fmla="*/ 31 h 75"/>
                  <a:gd name="T4" fmla="*/ 68 w 99"/>
                  <a:gd name="T5" fmla="*/ 16 h 75"/>
                  <a:gd name="T6" fmla="*/ 53 w 99"/>
                  <a:gd name="T7" fmla="*/ 0 h 75"/>
                  <a:gd name="T8" fmla="*/ 37 w 99"/>
                  <a:gd name="T9" fmla="*/ 16 h 75"/>
                  <a:gd name="T10" fmla="*/ 0 w 99"/>
                  <a:gd name="T11" fmla="*/ 16 h 75"/>
                  <a:gd name="T12" fmla="*/ 16 w 99"/>
                  <a:gd name="T13" fmla="*/ 31 h 75"/>
                  <a:gd name="T14" fmla="*/ 31 w 99"/>
                  <a:gd name="T15" fmla="*/ 16 h 75"/>
                  <a:gd name="T16" fmla="*/ 16 w 99"/>
                  <a:gd name="T17" fmla="*/ 0 h 75"/>
                  <a:gd name="T18" fmla="*/ 0 w 99"/>
                  <a:gd name="T19" fmla="*/ 16 h 75"/>
                  <a:gd name="T20" fmla="*/ 74 w 99"/>
                  <a:gd name="T21" fmla="*/ 47 h 75"/>
                  <a:gd name="T22" fmla="*/ 74 w 99"/>
                  <a:gd name="T23" fmla="*/ 37 h 75"/>
                  <a:gd name="T24" fmla="*/ 68 w 99"/>
                  <a:gd name="T25" fmla="*/ 31 h 75"/>
                  <a:gd name="T26" fmla="*/ 53 w 99"/>
                  <a:gd name="T27" fmla="*/ 31 h 75"/>
                  <a:gd name="T28" fmla="*/ 16 w 99"/>
                  <a:gd name="T29" fmla="*/ 31 h 75"/>
                  <a:gd name="T30" fmla="*/ 6 w 99"/>
                  <a:gd name="T31" fmla="*/ 31 h 75"/>
                  <a:gd name="T32" fmla="*/ 0 w 99"/>
                  <a:gd name="T33" fmla="*/ 37 h 75"/>
                  <a:gd name="T34" fmla="*/ 0 w 99"/>
                  <a:gd name="T35" fmla="*/ 68 h 75"/>
                  <a:gd name="T36" fmla="*/ 6 w 99"/>
                  <a:gd name="T37" fmla="*/ 75 h 75"/>
                  <a:gd name="T38" fmla="*/ 68 w 99"/>
                  <a:gd name="T39" fmla="*/ 75 h 75"/>
                  <a:gd name="T40" fmla="*/ 74 w 99"/>
                  <a:gd name="T41" fmla="*/ 68 h 75"/>
                  <a:gd name="T42" fmla="*/ 74 w 99"/>
                  <a:gd name="T43" fmla="*/ 59 h 75"/>
                  <a:gd name="T44" fmla="*/ 99 w 99"/>
                  <a:gd name="T45" fmla="*/ 75 h 75"/>
                  <a:gd name="T46" fmla="*/ 99 w 99"/>
                  <a:gd name="T47" fmla="*/ 31 h 75"/>
                  <a:gd name="T48" fmla="*/ 74 w 99"/>
                  <a:gd name="T49" fmla="*/ 47 h 75"/>
                  <a:gd name="T50" fmla="*/ 62 w 99"/>
                  <a:gd name="T51" fmla="*/ 62 h 75"/>
                  <a:gd name="T52" fmla="*/ 13 w 99"/>
                  <a:gd name="T53" fmla="*/ 62 h 75"/>
                  <a:gd name="T54" fmla="*/ 13 w 99"/>
                  <a:gd name="T55" fmla="*/ 44 h 75"/>
                  <a:gd name="T56" fmla="*/ 62 w 99"/>
                  <a:gd name="T57" fmla="*/ 44 h 75"/>
                  <a:gd name="T58" fmla="*/ 62 w 99"/>
                  <a:gd name="T59" fmla="*/ 6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75">
                    <a:moveTo>
                      <a:pt x="37" y="16"/>
                    </a:moveTo>
                    <a:cubicBezTo>
                      <a:pt x="37" y="24"/>
                      <a:pt x="44" y="31"/>
                      <a:pt x="53" y="31"/>
                    </a:cubicBezTo>
                    <a:cubicBezTo>
                      <a:pt x="61" y="31"/>
                      <a:pt x="68" y="24"/>
                      <a:pt x="68" y="16"/>
                    </a:cubicBezTo>
                    <a:cubicBezTo>
                      <a:pt x="68" y="7"/>
                      <a:pt x="61" y="0"/>
                      <a:pt x="53" y="0"/>
                    </a:cubicBezTo>
                    <a:cubicBezTo>
                      <a:pt x="44" y="0"/>
                      <a:pt x="37" y="7"/>
                      <a:pt x="37" y="16"/>
                    </a:cubicBezTo>
                    <a:close/>
                    <a:moveTo>
                      <a:pt x="0" y="16"/>
                    </a:moveTo>
                    <a:cubicBezTo>
                      <a:pt x="0" y="24"/>
                      <a:pt x="7" y="31"/>
                      <a:pt x="16" y="31"/>
                    </a:cubicBezTo>
                    <a:cubicBezTo>
                      <a:pt x="24" y="31"/>
                      <a:pt x="31" y="24"/>
                      <a:pt x="31" y="16"/>
                    </a:cubicBezTo>
                    <a:cubicBezTo>
                      <a:pt x="31" y="7"/>
                      <a:pt x="24" y="0"/>
                      <a:pt x="16" y="0"/>
                    </a:cubicBezTo>
                    <a:cubicBezTo>
                      <a:pt x="7" y="0"/>
                      <a:pt x="0" y="7"/>
                      <a:pt x="0" y="16"/>
                    </a:cubicBezTo>
                    <a:close/>
                    <a:moveTo>
                      <a:pt x="74" y="47"/>
                    </a:moveTo>
                    <a:cubicBezTo>
                      <a:pt x="74" y="37"/>
                      <a:pt x="74" y="37"/>
                      <a:pt x="74" y="37"/>
                    </a:cubicBezTo>
                    <a:cubicBezTo>
                      <a:pt x="74" y="34"/>
                      <a:pt x="72" y="31"/>
                      <a:pt x="68" y="31"/>
                    </a:cubicBezTo>
                    <a:cubicBezTo>
                      <a:pt x="53" y="31"/>
                      <a:pt x="53" y="31"/>
                      <a:pt x="53" y="31"/>
                    </a:cubicBezTo>
                    <a:cubicBezTo>
                      <a:pt x="16" y="31"/>
                      <a:pt x="16" y="31"/>
                      <a:pt x="16" y="31"/>
                    </a:cubicBezTo>
                    <a:cubicBezTo>
                      <a:pt x="6" y="31"/>
                      <a:pt x="6" y="31"/>
                      <a:pt x="6" y="31"/>
                    </a:cubicBezTo>
                    <a:cubicBezTo>
                      <a:pt x="3" y="31"/>
                      <a:pt x="0" y="34"/>
                      <a:pt x="0" y="37"/>
                    </a:cubicBezTo>
                    <a:cubicBezTo>
                      <a:pt x="0" y="68"/>
                      <a:pt x="0" y="68"/>
                      <a:pt x="0" y="68"/>
                    </a:cubicBezTo>
                    <a:cubicBezTo>
                      <a:pt x="0" y="72"/>
                      <a:pt x="3" y="75"/>
                      <a:pt x="6" y="75"/>
                    </a:cubicBezTo>
                    <a:cubicBezTo>
                      <a:pt x="68" y="75"/>
                      <a:pt x="68" y="75"/>
                      <a:pt x="68" y="75"/>
                    </a:cubicBezTo>
                    <a:cubicBezTo>
                      <a:pt x="72" y="75"/>
                      <a:pt x="74" y="72"/>
                      <a:pt x="74" y="68"/>
                    </a:cubicBezTo>
                    <a:cubicBezTo>
                      <a:pt x="74" y="59"/>
                      <a:pt x="74" y="59"/>
                      <a:pt x="74" y="59"/>
                    </a:cubicBezTo>
                    <a:cubicBezTo>
                      <a:pt x="99" y="75"/>
                      <a:pt x="99" y="75"/>
                      <a:pt x="99" y="75"/>
                    </a:cubicBezTo>
                    <a:cubicBezTo>
                      <a:pt x="99" y="31"/>
                      <a:pt x="99" y="31"/>
                      <a:pt x="99" y="31"/>
                    </a:cubicBezTo>
                    <a:lnTo>
                      <a:pt x="74" y="47"/>
                    </a:lnTo>
                    <a:close/>
                    <a:moveTo>
                      <a:pt x="62" y="62"/>
                    </a:moveTo>
                    <a:cubicBezTo>
                      <a:pt x="13" y="62"/>
                      <a:pt x="13" y="62"/>
                      <a:pt x="13" y="62"/>
                    </a:cubicBezTo>
                    <a:cubicBezTo>
                      <a:pt x="13" y="44"/>
                      <a:pt x="13" y="44"/>
                      <a:pt x="13" y="44"/>
                    </a:cubicBezTo>
                    <a:cubicBezTo>
                      <a:pt x="62" y="44"/>
                      <a:pt x="62" y="44"/>
                      <a:pt x="62" y="44"/>
                    </a:cubicBezTo>
                    <a:lnTo>
                      <a:pt x="62"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任意多边形 103"/>
              <p:cNvSpPr>
                <a:spLocks/>
              </p:cNvSpPr>
              <p:nvPr/>
            </p:nvSpPr>
            <p:spPr bwMode="auto">
              <a:xfrm>
                <a:off x="9372038" y="4200054"/>
                <a:ext cx="336661" cy="340575"/>
              </a:xfrm>
              <a:custGeom>
                <a:avLst/>
                <a:gdLst>
                  <a:gd name="T0" fmla="*/ 53 w 105"/>
                  <a:gd name="T1" fmla="*/ 0 h 106"/>
                  <a:gd name="T2" fmla="*/ 0 w 105"/>
                  <a:gd name="T3" fmla="*/ 53 h 106"/>
                  <a:gd name="T4" fmla="*/ 53 w 105"/>
                  <a:gd name="T5" fmla="*/ 106 h 106"/>
                  <a:gd name="T6" fmla="*/ 105 w 105"/>
                  <a:gd name="T7" fmla="*/ 53 h 106"/>
                  <a:gd name="T8" fmla="*/ 53 w 105"/>
                  <a:gd name="T9" fmla="*/ 0 h 106"/>
                  <a:gd name="T10" fmla="*/ 84 w 105"/>
                  <a:gd name="T11" fmla="*/ 45 h 106"/>
                  <a:gd name="T12" fmla="*/ 55 w 105"/>
                  <a:gd name="T13" fmla="*/ 85 h 106"/>
                  <a:gd name="T14" fmla="*/ 41 w 105"/>
                  <a:gd name="T15" fmla="*/ 80 h 106"/>
                  <a:gd name="T16" fmla="*/ 31 w 105"/>
                  <a:gd name="T17" fmla="*/ 48 h 106"/>
                  <a:gd name="T18" fmla="*/ 24 w 105"/>
                  <a:gd name="T19" fmla="*/ 50 h 106"/>
                  <a:gd name="T20" fmla="*/ 21 w 105"/>
                  <a:gd name="T21" fmla="*/ 47 h 106"/>
                  <a:gd name="T22" fmla="*/ 40 w 105"/>
                  <a:gd name="T23" fmla="*/ 33 h 106"/>
                  <a:gd name="T24" fmla="*/ 51 w 105"/>
                  <a:gd name="T25" fmla="*/ 54 h 106"/>
                  <a:gd name="T26" fmla="*/ 56 w 105"/>
                  <a:gd name="T27" fmla="*/ 67 h 106"/>
                  <a:gd name="T28" fmla="*/ 64 w 105"/>
                  <a:gd name="T29" fmla="*/ 55 h 106"/>
                  <a:gd name="T30" fmla="*/ 57 w 105"/>
                  <a:gd name="T31" fmla="*/ 47 h 106"/>
                  <a:gd name="T32" fmla="*/ 84 w 105"/>
                  <a:gd name="T33" fmla="*/ 4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5" h="106">
                    <a:moveTo>
                      <a:pt x="53" y="0"/>
                    </a:moveTo>
                    <a:cubicBezTo>
                      <a:pt x="23" y="0"/>
                      <a:pt x="0" y="24"/>
                      <a:pt x="0" y="53"/>
                    </a:cubicBezTo>
                    <a:cubicBezTo>
                      <a:pt x="0" y="82"/>
                      <a:pt x="23" y="106"/>
                      <a:pt x="53" y="106"/>
                    </a:cubicBezTo>
                    <a:cubicBezTo>
                      <a:pt x="82" y="106"/>
                      <a:pt x="105" y="82"/>
                      <a:pt x="105" y="53"/>
                    </a:cubicBezTo>
                    <a:cubicBezTo>
                      <a:pt x="105" y="24"/>
                      <a:pt x="82" y="0"/>
                      <a:pt x="53" y="0"/>
                    </a:cubicBezTo>
                    <a:close/>
                    <a:moveTo>
                      <a:pt x="84" y="45"/>
                    </a:moveTo>
                    <a:cubicBezTo>
                      <a:pt x="80" y="65"/>
                      <a:pt x="61" y="82"/>
                      <a:pt x="55" y="85"/>
                    </a:cubicBezTo>
                    <a:cubicBezTo>
                      <a:pt x="49" y="89"/>
                      <a:pt x="43" y="84"/>
                      <a:pt x="41" y="80"/>
                    </a:cubicBezTo>
                    <a:cubicBezTo>
                      <a:pt x="39" y="75"/>
                      <a:pt x="33" y="50"/>
                      <a:pt x="31" y="48"/>
                    </a:cubicBezTo>
                    <a:cubicBezTo>
                      <a:pt x="29" y="46"/>
                      <a:pt x="24" y="50"/>
                      <a:pt x="24" y="50"/>
                    </a:cubicBezTo>
                    <a:cubicBezTo>
                      <a:pt x="21" y="47"/>
                      <a:pt x="21" y="47"/>
                      <a:pt x="21" y="47"/>
                    </a:cubicBezTo>
                    <a:cubicBezTo>
                      <a:pt x="21" y="47"/>
                      <a:pt x="32" y="34"/>
                      <a:pt x="40" y="33"/>
                    </a:cubicBezTo>
                    <a:cubicBezTo>
                      <a:pt x="49" y="31"/>
                      <a:pt x="49" y="46"/>
                      <a:pt x="51" y="54"/>
                    </a:cubicBezTo>
                    <a:cubicBezTo>
                      <a:pt x="53" y="62"/>
                      <a:pt x="54" y="67"/>
                      <a:pt x="56" y="67"/>
                    </a:cubicBezTo>
                    <a:cubicBezTo>
                      <a:pt x="58" y="67"/>
                      <a:pt x="61" y="62"/>
                      <a:pt x="64" y="55"/>
                    </a:cubicBezTo>
                    <a:cubicBezTo>
                      <a:pt x="68" y="49"/>
                      <a:pt x="64" y="43"/>
                      <a:pt x="57" y="47"/>
                    </a:cubicBezTo>
                    <a:cubicBezTo>
                      <a:pt x="60" y="30"/>
                      <a:pt x="87" y="26"/>
                      <a:pt x="84"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任意多边形 104"/>
              <p:cNvSpPr>
                <a:spLocks/>
              </p:cNvSpPr>
              <p:nvPr/>
            </p:nvSpPr>
            <p:spPr bwMode="auto">
              <a:xfrm>
                <a:off x="9266343" y="3900582"/>
                <a:ext cx="326874" cy="277941"/>
              </a:xfrm>
              <a:custGeom>
                <a:avLst/>
                <a:gdLst>
                  <a:gd name="T0" fmla="*/ 84 w 102"/>
                  <a:gd name="T1" fmla="*/ 82 h 87"/>
                  <a:gd name="T2" fmla="*/ 81 w 102"/>
                  <a:gd name="T3" fmla="*/ 81 h 87"/>
                  <a:gd name="T4" fmla="*/ 81 w 102"/>
                  <a:gd name="T5" fmla="*/ 74 h 87"/>
                  <a:gd name="T6" fmla="*/ 93 w 102"/>
                  <a:gd name="T7" fmla="*/ 44 h 87"/>
                  <a:gd name="T8" fmla="*/ 81 w 102"/>
                  <a:gd name="T9" fmla="*/ 13 h 87"/>
                  <a:gd name="T10" fmla="*/ 81 w 102"/>
                  <a:gd name="T11" fmla="*/ 6 h 87"/>
                  <a:gd name="T12" fmla="*/ 87 w 102"/>
                  <a:gd name="T13" fmla="*/ 6 h 87"/>
                  <a:gd name="T14" fmla="*/ 102 w 102"/>
                  <a:gd name="T15" fmla="*/ 44 h 87"/>
                  <a:gd name="T16" fmla="*/ 87 w 102"/>
                  <a:gd name="T17" fmla="*/ 81 h 87"/>
                  <a:gd name="T18" fmla="*/ 84 w 102"/>
                  <a:gd name="T19" fmla="*/ 82 h 87"/>
                  <a:gd name="T20" fmla="*/ 68 w 102"/>
                  <a:gd name="T21" fmla="*/ 74 h 87"/>
                  <a:gd name="T22" fmla="*/ 65 w 102"/>
                  <a:gd name="T23" fmla="*/ 72 h 87"/>
                  <a:gd name="T24" fmla="*/ 65 w 102"/>
                  <a:gd name="T25" fmla="*/ 66 h 87"/>
                  <a:gd name="T26" fmla="*/ 65 w 102"/>
                  <a:gd name="T27" fmla="*/ 21 h 87"/>
                  <a:gd name="T28" fmla="*/ 65 w 102"/>
                  <a:gd name="T29" fmla="*/ 15 h 87"/>
                  <a:gd name="T30" fmla="*/ 71 w 102"/>
                  <a:gd name="T31" fmla="*/ 15 h 87"/>
                  <a:gd name="T32" fmla="*/ 83 w 102"/>
                  <a:gd name="T33" fmla="*/ 44 h 87"/>
                  <a:gd name="T34" fmla="*/ 71 w 102"/>
                  <a:gd name="T35" fmla="*/ 72 h 87"/>
                  <a:gd name="T36" fmla="*/ 68 w 102"/>
                  <a:gd name="T37" fmla="*/ 74 h 87"/>
                  <a:gd name="T38" fmla="*/ 52 w 102"/>
                  <a:gd name="T39" fmla="*/ 65 h 87"/>
                  <a:gd name="T40" fmla="*/ 49 w 102"/>
                  <a:gd name="T41" fmla="*/ 64 h 87"/>
                  <a:gd name="T42" fmla="*/ 49 w 102"/>
                  <a:gd name="T43" fmla="*/ 57 h 87"/>
                  <a:gd name="T44" fmla="*/ 49 w 102"/>
                  <a:gd name="T45" fmla="*/ 30 h 87"/>
                  <a:gd name="T46" fmla="*/ 49 w 102"/>
                  <a:gd name="T47" fmla="*/ 23 h 87"/>
                  <a:gd name="T48" fmla="*/ 55 w 102"/>
                  <a:gd name="T49" fmla="*/ 23 h 87"/>
                  <a:gd name="T50" fmla="*/ 55 w 102"/>
                  <a:gd name="T51" fmla="*/ 64 h 87"/>
                  <a:gd name="T52" fmla="*/ 52 w 102"/>
                  <a:gd name="T53" fmla="*/ 65 h 87"/>
                  <a:gd name="T54" fmla="*/ 38 w 102"/>
                  <a:gd name="T55" fmla="*/ 3 h 87"/>
                  <a:gd name="T56" fmla="*/ 42 w 102"/>
                  <a:gd name="T57" fmla="*/ 5 h 87"/>
                  <a:gd name="T58" fmla="*/ 42 w 102"/>
                  <a:gd name="T59" fmla="*/ 82 h 87"/>
                  <a:gd name="T60" fmla="*/ 38 w 102"/>
                  <a:gd name="T61" fmla="*/ 84 h 87"/>
                  <a:gd name="T62" fmla="*/ 15 w 102"/>
                  <a:gd name="T63" fmla="*/ 62 h 87"/>
                  <a:gd name="T64" fmla="*/ 0 w 102"/>
                  <a:gd name="T65" fmla="*/ 62 h 87"/>
                  <a:gd name="T66" fmla="*/ 0 w 102"/>
                  <a:gd name="T67" fmla="*/ 25 h 87"/>
                  <a:gd name="T68" fmla="*/ 15 w 102"/>
                  <a:gd name="T69" fmla="*/ 25 h 87"/>
                  <a:gd name="T70" fmla="*/ 38 w 102"/>
                  <a:gd name="T71" fmla="*/ 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2" h="87">
                    <a:moveTo>
                      <a:pt x="84" y="82"/>
                    </a:moveTo>
                    <a:cubicBezTo>
                      <a:pt x="83" y="82"/>
                      <a:pt x="81" y="82"/>
                      <a:pt x="81" y="81"/>
                    </a:cubicBezTo>
                    <a:cubicBezTo>
                      <a:pt x="79" y="79"/>
                      <a:pt x="79" y="76"/>
                      <a:pt x="81" y="74"/>
                    </a:cubicBezTo>
                    <a:cubicBezTo>
                      <a:pt x="89" y="66"/>
                      <a:pt x="93" y="55"/>
                      <a:pt x="93" y="44"/>
                    </a:cubicBezTo>
                    <a:cubicBezTo>
                      <a:pt x="93" y="32"/>
                      <a:pt x="89" y="21"/>
                      <a:pt x="81" y="13"/>
                    </a:cubicBezTo>
                    <a:cubicBezTo>
                      <a:pt x="79" y="11"/>
                      <a:pt x="79" y="8"/>
                      <a:pt x="81" y="6"/>
                    </a:cubicBezTo>
                    <a:cubicBezTo>
                      <a:pt x="82" y="4"/>
                      <a:pt x="85" y="4"/>
                      <a:pt x="87" y="6"/>
                    </a:cubicBezTo>
                    <a:cubicBezTo>
                      <a:pt x="97" y="16"/>
                      <a:pt x="102" y="29"/>
                      <a:pt x="102" y="44"/>
                    </a:cubicBezTo>
                    <a:cubicBezTo>
                      <a:pt x="102" y="58"/>
                      <a:pt x="97" y="71"/>
                      <a:pt x="87" y="81"/>
                    </a:cubicBezTo>
                    <a:cubicBezTo>
                      <a:pt x="86" y="82"/>
                      <a:pt x="85" y="82"/>
                      <a:pt x="84" y="82"/>
                    </a:cubicBezTo>
                    <a:close/>
                    <a:moveTo>
                      <a:pt x="68" y="74"/>
                    </a:moveTo>
                    <a:cubicBezTo>
                      <a:pt x="67" y="74"/>
                      <a:pt x="65" y="73"/>
                      <a:pt x="65" y="72"/>
                    </a:cubicBezTo>
                    <a:cubicBezTo>
                      <a:pt x="63" y="70"/>
                      <a:pt x="63" y="68"/>
                      <a:pt x="65" y="66"/>
                    </a:cubicBezTo>
                    <a:cubicBezTo>
                      <a:pt x="77" y="54"/>
                      <a:pt x="77" y="33"/>
                      <a:pt x="65" y="21"/>
                    </a:cubicBezTo>
                    <a:cubicBezTo>
                      <a:pt x="63" y="19"/>
                      <a:pt x="63" y="17"/>
                      <a:pt x="65" y="15"/>
                    </a:cubicBezTo>
                    <a:cubicBezTo>
                      <a:pt x="66" y="13"/>
                      <a:pt x="69" y="13"/>
                      <a:pt x="71" y="15"/>
                    </a:cubicBezTo>
                    <a:cubicBezTo>
                      <a:pt x="79" y="22"/>
                      <a:pt x="83" y="33"/>
                      <a:pt x="83" y="44"/>
                    </a:cubicBezTo>
                    <a:cubicBezTo>
                      <a:pt x="83" y="54"/>
                      <a:pt x="79" y="65"/>
                      <a:pt x="71" y="72"/>
                    </a:cubicBezTo>
                    <a:cubicBezTo>
                      <a:pt x="70" y="73"/>
                      <a:pt x="69" y="74"/>
                      <a:pt x="68" y="74"/>
                    </a:cubicBezTo>
                    <a:close/>
                    <a:moveTo>
                      <a:pt x="52" y="65"/>
                    </a:moveTo>
                    <a:cubicBezTo>
                      <a:pt x="51" y="65"/>
                      <a:pt x="49" y="65"/>
                      <a:pt x="49" y="64"/>
                    </a:cubicBezTo>
                    <a:cubicBezTo>
                      <a:pt x="47" y="62"/>
                      <a:pt x="47" y="59"/>
                      <a:pt x="49" y="57"/>
                    </a:cubicBezTo>
                    <a:cubicBezTo>
                      <a:pt x="56" y="50"/>
                      <a:pt x="56" y="37"/>
                      <a:pt x="49" y="30"/>
                    </a:cubicBezTo>
                    <a:cubicBezTo>
                      <a:pt x="47" y="28"/>
                      <a:pt x="47" y="25"/>
                      <a:pt x="49" y="23"/>
                    </a:cubicBezTo>
                    <a:cubicBezTo>
                      <a:pt x="50" y="22"/>
                      <a:pt x="53" y="22"/>
                      <a:pt x="55" y="23"/>
                    </a:cubicBezTo>
                    <a:cubicBezTo>
                      <a:pt x="66" y="34"/>
                      <a:pt x="66" y="53"/>
                      <a:pt x="55" y="64"/>
                    </a:cubicBezTo>
                    <a:cubicBezTo>
                      <a:pt x="54" y="65"/>
                      <a:pt x="53" y="65"/>
                      <a:pt x="52" y="65"/>
                    </a:cubicBezTo>
                    <a:close/>
                    <a:moveTo>
                      <a:pt x="38" y="3"/>
                    </a:moveTo>
                    <a:cubicBezTo>
                      <a:pt x="40" y="0"/>
                      <a:pt x="42" y="1"/>
                      <a:pt x="42" y="5"/>
                    </a:cubicBezTo>
                    <a:cubicBezTo>
                      <a:pt x="42" y="82"/>
                      <a:pt x="42" y="82"/>
                      <a:pt x="42" y="82"/>
                    </a:cubicBezTo>
                    <a:cubicBezTo>
                      <a:pt x="42" y="86"/>
                      <a:pt x="40" y="87"/>
                      <a:pt x="38" y="84"/>
                    </a:cubicBezTo>
                    <a:cubicBezTo>
                      <a:pt x="15" y="62"/>
                      <a:pt x="15" y="62"/>
                      <a:pt x="15" y="62"/>
                    </a:cubicBezTo>
                    <a:cubicBezTo>
                      <a:pt x="0" y="62"/>
                      <a:pt x="0" y="62"/>
                      <a:pt x="0" y="62"/>
                    </a:cubicBezTo>
                    <a:cubicBezTo>
                      <a:pt x="0" y="25"/>
                      <a:pt x="0" y="25"/>
                      <a:pt x="0" y="25"/>
                    </a:cubicBezTo>
                    <a:cubicBezTo>
                      <a:pt x="15" y="25"/>
                      <a:pt x="15" y="25"/>
                      <a:pt x="15" y="25"/>
                    </a:cubicBezTo>
                    <a:lnTo>
                      <a:pt x="38"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任意多边形 105"/>
              <p:cNvSpPr>
                <a:spLocks/>
              </p:cNvSpPr>
              <p:nvPr/>
            </p:nvSpPr>
            <p:spPr bwMode="auto">
              <a:xfrm>
                <a:off x="8986444" y="3544348"/>
                <a:ext cx="369936" cy="326873"/>
              </a:xfrm>
              <a:custGeom>
                <a:avLst/>
                <a:gdLst>
                  <a:gd name="T0" fmla="*/ 124 w 189"/>
                  <a:gd name="T1" fmla="*/ 23 h 167"/>
                  <a:gd name="T2" fmla="*/ 65 w 189"/>
                  <a:gd name="T3" fmla="*/ 0 h 167"/>
                  <a:gd name="T4" fmla="*/ 0 w 189"/>
                  <a:gd name="T5" fmla="*/ 23 h 167"/>
                  <a:gd name="T6" fmla="*/ 0 w 189"/>
                  <a:gd name="T7" fmla="*/ 167 h 167"/>
                  <a:gd name="T8" fmla="*/ 65 w 189"/>
                  <a:gd name="T9" fmla="*/ 142 h 167"/>
                  <a:gd name="T10" fmla="*/ 124 w 189"/>
                  <a:gd name="T11" fmla="*/ 167 h 167"/>
                  <a:gd name="T12" fmla="*/ 189 w 189"/>
                  <a:gd name="T13" fmla="*/ 142 h 167"/>
                  <a:gd name="T14" fmla="*/ 189 w 189"/>
                  <a:gd name="T15" fmla="*/ 0 h 167"/>
                  <a:gd name="T16" fmla="*/ 124 w 189"/>
                  <a:gd name="T17" fmla="*/ 23 h 167"/>
                  <a:gd name="T18" fmla="*/ 70 w 189"/>
                  <a:gd name="T19" fmla="*/ 15 h 167"/>
                  <a:gd name="T20" fmla="*/ 119 w 189"/>
                  <a:gd name="T21" fmla="*/ 35 h 167"/>
                  <a:gd name="T22" fmla="*/ 119 w 189"/>
                  <a:gd name="T23" fmla="*/ 152 h 167"/>
                  <a:gd name="T24" fmla="*/ 70 w 189"/>
                  <a:gd name="T25" fmla="*/ 133 h 167"/>
                  <a:gd name="T26" fmla="*/ 70 w 189"/>
                  <a:gd name="T27" fmla="*/ 15 h 167"/>
                  <a:gd name="T28" fmla="*/ 11 w 189"/>
                  <a:gd name="T29" fmla="*/ 31 h 167"/>
                  <a:gd name="T30" fmla="*/ 58 w 189"/>
                  <a:gd name="T31" fmla="*/ 15 h 167"/>
                  <a:gd name="T32" fmla="*/ 58 w 189"/>
                  <a:gd name="T33" fmla="*/ 133 h 167"/>
                  <a:gd name="T34" fmla="*/ 11 w 189"/>
                  <a:gd name="T35" fmla="*/ 151 h 167"/>
                  <a:gd name="T36" fmla="*/ 11 w 189"/>
                  <a:gd name="T37" fmla="*/ 31 h 167"/>
                  <a:gd name="T38" fmla="*/ 178 w 189"/>
                  <a:gd name="T39" fmla="*/ 134 h 167"/>
                  <a:gd name="T40" fmla="*/ 130 w 189"/>
                  <a:gd name="T41" fmla="*/ 152 h 167"/>
                  <a:gd name="T42" fmla="*/ 130 w 189"/>
                  <a:gd name="T43" fmla="*/ 35 h 167"/>
                  <a:gd name="T44" fmla="*/ 178 w 189"/>
                  <a:gd name="T45" fmla="*/ 17 h 167"/>
                  <a:gd name="T46" fmla="*/ 178 w 189"/>
                  <a:gd name="T47" fmla="*/ 13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9" h="167">
                    <a:moveTo>
                      <a:pt x="124" y="23"/>
                    </a:moveTo>
                    <a:lnTo>
                      <a:pt x="65" y="0"/>
                    </a:lnTo>
                    <a:lnTo>
                      <a:pt x="0" y="23"/>
                    </a:lnTo>
                    <a:lnTo>
                      <a:pt x="0" y="167"/>
                    </a:lnTo>
                    <a:lnTo>
                      <a:pt x="65" y="142"/>
                    </a:lnTo>
                    <a:lnTo>
                      <a:pt x="124" y="167"/>
                    </a:lnTo>
                    <a:lnTo>
                      <a:pt x="189" y="142"/>
                    </a:lnTo>
                    <a:lnTo>
                      <a:pt x="189" y="0"/>
                    </a:lnTo>
                    <a:lnTo>
                      <a:pt x="124" y="23"/>
                    </a:lnTo>
                    <a:close/>
                    <a:moveTo>
                      <a:pt x="70" y="15"/>
                    </a:moveTo>
                    <a:lnTo>
                      <a:pt x="119" y="35"/>
                    </a:lnTo>
                    <a:lnTo>
                      <a:pt x="119" y="152"/>
                    </a:lnTo>
                    <a:lnTo>
                      <a:pt x="70" y="133"/>
                    </a:lnTo>
                    <a:lnTo>
                      <a:pt x="70" y="15"/>
                    </a:lnTo>
                    <a:close/>
                    <a:moveTo>
                      <a:pt x="11" y="31"/>
                    </a:moveTo>
                    <a:lnTo>
                      <a:pt x="58" y="15"/>
                    </a:lnTo>
                    <a:lnTo>
                      <a:pt x="58" y="133"/>
                    </a:lnTo>
                    <a:lnTo>
                      <a:pt x="11" y="151"/>
                    </a:lnTo>
                    <a:lnTo>
                      <a:pt x="11" y="31"/>
                    </a:lnTo>
                    <a:close/>
                    <a:moveTo>
                      <a:pt x="178" y="134"/>
                    </a:moveTo>
                    <a:lnTo>
                      <a:pt x="130" y="152"/>
                    </a:lnTo>
                    <a:lnTo>
                      <a:pt x="130" y="35"/>
                    </a:lnTo>
                    <a:lnTo>
                      <a:pt x="178" y="17"/>
                    </a:lnTo>
                    <a:lnTo>
                      <a:pt x="178"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1" name="任意多边形 106"/>
              <p:cNvSpPr>
                <a:spLocks/>
              </p:cNvSpPr>
              <p:nvPr/>
            </p:nvSpPr>
            <p:spPr bwMode="auto">
              <a:xfrm>
                <a:off x="9078439" y="2322975"/>
                <a:ext cx="405168" cy="409081"/>
              </a:xfrm>
              <a:custGeom>
                <a:avLst/>
                <a:gdLst>
                  <a:gd name="T0" fmla="*/ 63 w 127"/>
                  <a:gd name="T1" fmla="*/ 0 h 128"/>
                  <a:gd name="T2" fmla="*/ 0 w 127"/>
                  <a:gd name="T3" fmla="*/ 64 h 128"/>
                  <a:gd name="T4" fmla="*/ 63 w 127"/>
                  <a:gd name="T5" fmla="*/ 128 h 128"/>
                  <a:gd name="T6" fmla="*/ 127 w 127"/>
                  <a:gd name="T7" fmla="*/ 64 h 128"/>
                  <a:gd name="T8" fmla="*/ 63 w 127"/>
                  <a:gd name="T9" fmla="*/ 0 h 128"/>
                  <a:gd name="T10" fmla="*/ 52 w 127"/>
                  <a:gd name="T11" fmla="*/ 104 h 128"/>
                  <a:gd name="T12" fmla="*/ 25 w 127"/>
                  <a:gd name="T13" fmla="*/ 69 h 128"/>
                  <a:gd name="T14" fmla="*/ 37 w 127"/>
                  <a:gd name="T15" fmla="*/ 57 h 128"/>
                  <a:gd name="T16" fmla="*/ 52 w 127"/>
                  <a:gd name="T17" fmla="*/ 76 h 128"/>
                  <a:gd name="T18" fmla="*/ 98 w 127"/>
                  <a:gd name="T19" fmla="*/ 38 h 128"/>
                  <a:gd name="T20" fmla="*/ 103 w 127"/>
                  <a:gd name="T21" fmla="*/ 44 h 128"/>
                  <a:gd name="T22" fmla="*/ 52 w 127"/>
                  <a:gd name="T2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128">
                    <a:moveTo>
                      <a:pt x="63" y="0"/>
                    </a:moveTo>
                    <a:cubicBezTo>
                      <a:pt x="28" y="0"/>
                      <a:pt x="0" y="29"/>
                      <a:pt x="0" y="64"/>
                    </a:cubicBezTo>
                    <a:cubicBezTo>
                      <a:pt x="0" y="99"/>
                      <a:pt x="28" y="128"/>
                      <a:pt x="63" y="128"/>
                    </a:cubicBezTo>
                    <a:cubicBezTo>
                      <a:pt x="99" y="128"/>
                      <a:pt x="127" y="99"/>
                      <a:pt x="127" y="64"/>
                    </a:cubicBezTo>
                    <a:cubicBezTo>
                      <a:pt x="127" y="29"/>
                      <a:pt x="99" y="0"/>
                      <a:pt x="63" y="0"/>
                    </a:cubicBezTo>
                    <a:close/>
                    <a:moveTo>
                      <a:pt x="52" y="104"/>
                    </a:moveTo>
                    <a:cubicBezTo>
                      <a:pt x="25" y="69"/>
                      <a:pt x="25" y="69"/>
                      <a:pt x="25" y="69"/>
                    </a:cubicBezTo>
                    <a:cubicBezTo>
                      <a:pt x="37" y="57"/>
                      <a:pt x="37" y="57"/>
                      <a:pt x="37" y="57"/>
                    </a:cubicBezTo>
                    <a:cubicBezTo>
                      <a:pt x="52" y="76"/>
                      <a:pt x="52" y="76"/>
                      <a:pt x="52" y="76"/>
                    </a:cubicBezTo>
                    <a:cubicBezTo>
                      <a:pt x="98" y="38"/>
                      <a:pt x="98" y="38"/>
                      <a:pt x="98" y="38"/>
                    </a:cubicBezTo>
                    <a:cubicBezTo>
                      <a:pt x="103" y="44"/>
                      <a:pt x="103" y="44"/>
                      <a:pt x="103" y="44"/>
                    </a:cubicBezTo>
                    <a:lnTo>
                      <a:pt x="52"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2" name="任意多边形 107"/>
              <p:cNvSpPr>
                <a:spLocks/>
              </p:cNvSpPr>
              <p:nvPr/>
            </p:nvSpPr>
            <p:spPr bwMode="auto">
              <a:xfrm>
                <a:off x="10258707" y="5188504"/>
                <a:ext cx="307301" cy="307300"/>
              </a:xfrm>
              <a:custGeom>
                <a:avLst/>
                <a:gdLst>
                  <a:gd name="T0" fmla="*/ 0 w 157"/>
                  <a:gd name="T1" fmla="*/ 74 h 157"/>
                  <a:gd name="T2" fmla="*/ 0 w 157"/>
                  <a:gd name="T3" fmla="*/ 23 h 157"/>
                  <a:gd name="T4" fmla="*/ 64 w 157"/>
                  <a:gd name="T5" fmla="*/ 13 h 157"/>
                  <a:gd name="T6" fmla="*/ 64 w 157"/>
                  <a:gd name="T7" fmla="*/ 74 h 157"/>
                  <a:gd name="T8" fmla="*/ 0 w 157"/>
                  <a:gd name="T9" fmla="*/ 74 h 157"/>
                  <a:gd name="T10" fmla="*/ 73 w 157"/>
                  <a:gd name="T11" fmla="*/ 12 h 157"/>
                  <a:gd name="T12" fmla="*/ 157 w 157"/>
                  <a:gd name="T13" fmla="*/ 0 h 157"/>
                  <a:gd name="T14" fmla="*/ 157 w 157"/>
                  <a:gd name="T15" fmla="*/ 74 h 157"/>
                  <a:gd name="T16" fmla="*/ 73 w 157"/>
                  <a:gd name="T17" fmla="*/ 74 h 157"/>
                  <a:gd name="T18" fmla="*/ 73 w 157"/>
                  <a:gd name="T19" fmla="*/ 12 h 157"/>
                  <a:gd name="T20" fmla="*/ 157 w 157"/>
                  <a:gd name="T21" fmla="*/ 84 h 157"/>
                  <a:gd name="T22" fmla="*/ 157 w 157"/>
                  <a:gd name="T23" fmla="*/ 157 h 157"/>
                  <a:gd name="T24" fmla="*/ 73 w 157"/>
                  <a:gd name="T25" fmla="*/ 146 h 157"/>
                  <a:gd name="T26" fmla="*/ 73 w 157"/>
                  <a:gd name="T27" fmla="*/ 84 h 157"/>
                  <a:gd name="T28" fmla="*/ 157 w 157"/>
                  <a:gd name="T29" fmla="*/ 84 h 157"/>
                  <a:gd name="T30" fmla="*/ 64 w 157"/>
                  <a:gd name="T31" fmla="*/ 144 h 157"/>
                  <a:gd name="T32" fmla="*/ 0 w 157"/>
                  <a:gd name="T33" fmla="*/ 136 h 157"/>
                  <a:gd name="T34" fmla="*/ 0 w 157"/>
                  <a:gd name="T35" fmla="*/ 84 h 157"/>
                  <a:gd name="T36" fmla="*/ 64 w 157"/>
                  <a:gd name="T37" fmla="*/ 84 h 157"/>
                  <a:gd name="T38" fmla="*/ 64 w 157"/>
                  <a:gd name="T39" fmla="*/ 144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7" h="157">
                    <a:moveTo>
                      <a:pt x="0" y="74"/>
                    </a:moveTo>
                    <a:lnTo>
                      <a:pt x="0" y="23"/>
                    </a:lnTo>
                    <a:lnTo>
                      <a:pt x="64" y="13"/>
                    </a:lnTo>
                    <a:lnTo>
                      <a:pt x="64" y="74"/>
                    </a:lnTo>
                    <a:lnTo>
                      <a:pt x="0" y="74"/>
                    </a:lnTo>
                    <a:close/>
                    <a:moveTo>
                      <a:pt x="73" y="12"/>
                    </a:moveTo>
                    <a:lnTo>
                      <a:pt x="157" y="0"/>
                    </a:lnTo>
                    <a:lnTo>
                      <a:pt x="157" y="74"/>
                    </a:lnTo>
                    <a:lnTo>
                      <a:pt x="73" y="74"/>
                    </a:lnTo>
                    <a:lnTo>
                      <a:pt x="73" y="12"/>
                    </a:lnTo>
                    <a:close/>
                    <a:moveTo>
                      <a:pt x="157" y="84"/>
                    </a:moveTo>
                    <a:lnTo>
                      <a:pt x="157" y="157"/>
                    </a:lnTo>
                    <a:lnTo>
                      <a:pt x="73" y="146"/>
                    </a:lnTo>
                    <a:lnTo>
                      <a:pt x="73" y="84"/>
                    </a:lnTo>
                    <a:lnTo>
                      <a:pt x="157" y="84"/>
                    </a:lnTo>
                    <a:close/>
                    <a:moveTo>
                      <a:pt x="64" y="144"/>
                    </a:moveTo>
                    <a:lnTo>
                      <a:pt x="0" y="136"/>
                    </a:lnTo>
                    <a:lnTo>
                      <a:pt x="0" y="84"/>
                    </a:lnTo>
                    <a:lnTo>
                      <a:pt x="64" y="84"/>
                    </a:lnTo>
                    <a:lnTo>
                      <a:pt x="64"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3" name="任意多边形 108"/>
              <p:cNvSpPr>
                <a:spLocks/>
              </p:cNvSpPr>
              <p:nvPr/>
            </p:nvSpPr>
            <p:spPr bwMode="auto">
              <a:xfrm>
                <a:off x="9922047" y="5121955"/>
                <a:ext cx="272069" cy="272068"/>
              </a:xfrm>
              <a:custGeom>
                <a:avLst/>
                <a:gdLst>
                  <a:gd name="T0" fmla="*/ 11 w 85"/>
                  <a:gd name="T1" fmla="*/ 42 h 85"/>
                  <a:gd name="T2" fmla="*/ 29 w 85"/>
                  <a:gd name="T3" fmla="*/ 70 h 85"/>
                  <a:gd name="T4" fmla="*/ 14 w 85"/>
                  <a:gd name="T5" fmla="*/ 30 h 85"/>
                  <a:gd name="T6" fmla="*/ 11 w 85"/>
                  <a:gd name="T7" fmla="*/ 42 h 85"/>
                  <a:gd name="T8" fmla="*/ 64 w 85"/>
                  <a:gd name="T9" fmla="*/ 41 h 85"/>
                  <a:gd name="T10" fmla="*/ 62 w 85"/>
                  <a:gd name="T11" fmla="*/ 32 h 85"/>
                  <a:gd name="T12" fmla="*/ 59 w 85"/>
                  <a:gd name="T13" fmla="*/ 25 h 85"/>
                  <a:gd name="T14" fmla="*/ 64 w 85"/>
                  <a:gd name="T15" fmla="*/ 20 h 85"/>
                  <a:gd name="T16" fmla="*/ 64 w 85"/>
                  <a:gd name="T17" fmla="*/ 20 h 85"/>
                  <a:gd name="T18" fmla="*/ 43 w 85"/>
                  <a:gd name="T19" fmla="*/ 11 h 85"/>
                  <a:gd name="T20" fmla="*/ 16 w 85"/>
                  <a:gd name="T21" fmla="*/ 25 h 85"/>
                  <a:gd name="T22" fmla="*/ 18 w 85"/>
                  <a:gd name="T23" fmla="*/ 25 h 85"/>
                  <a:gd name="T24" fmla="*/ 27 w 85"/>
                  <a:gd name="T25" fmla="*/ 25 h 85"/>
                  <a:gd name="T26" fmla="*/ 27 w 85"/>
                  <a:gd name="T27" fmla="*/ 28 h 85"/>
                  <a:gd name="T28" fmla="*/ 23 w 85"/>
                  <a:gd name="T29" fmla="*/ 28 h 85"/>
                  <a:gd name="T30" fmla="*/ 35 w 85"/>
                  <a:gd name="T31" fmla="*/ 61 h 85"/>
                  <a:gd name="T32" fmla="*/ 42 w 85"/>
                  <a:gd name="T33" fmla="*/ 41 h 85"/>
                  <a:gd name="T34" fmla="*/ 37 w 85"/>
                  <a:gd name="T35" fmla="*/ 28 h 85"/>
                  <a:gd name="T36" fmla="*/ 34 w 85"/>
                  <a:gd name="T37" fmla="*/ 28 h 85"/>
                  <a:gd name="T38" fmla="*/ 34 w 85"/>
                  <a:gd name="T39" fmla="*/ 25 h 85"/>
                  <a:gd name="T40" fmla="*/ 42 w 85"/>
                  <a:gd name="T41" fmla="*/ 25 h 85"/>
                  <a:gd name="T42" fmla="*/ 51 w 85"/>
                  <a:gd name="T43" fmla="*/ 25 h 85"/>
                  <a:gd name="T44" fmla="*/ 51 w 85"/>
                  <a:gd name="T45" fmla="*/ 28 h 85"/>
                  <a:gd name="T46" fmla="*/ 47 w 85"/>
                  <a:gd name="T47" fmla="*/ 28 h 85"/>
                  <a:gd name="T48" fmla="*/ 59 w 85"/>
                  <a:gd name="T49" fmla="*/ 61 h 85"/>
                  <a:gd name="T50" fmla="*/ 62 w 85"/>
                  <a:gd name="T51" fmla="*/ 51 h 85"/>
                  <a:gd name="T52" fmla="*/ 64 w 85"/>
                  <a:gd name="T53" fmla="*/ 41 h 85"/>
                  <a:gd name="T54" fmla="*/ 43 w 85"/>
                  <a:gd name="T55" fmla="*/ 45 h 85"/>
                  <a:gd name="T56" fmla="*/ 34 w 85"/>
                  <a:gd name="T57" fmla="*/ 72 h 85"/>
                  <a:gd name="T58" fmla="*/ 43 w 85"/>
                  <a:gd name="T59" fmla="*/ 73 h 85"/>
                  <a:gd name="T60" fmla="*/ 53 w 85"/>
                  <a:gd name="T61" fmla="*/ 72 h 85"/>
                  <a:gd name="T62" fmla="*/ 53 w 85"/>
                  <a:gd name="T63" fmla="*/ 71 h 85"/>
                  <a:gd name="T64" fmla="*/ 43 w 85"/>
                  <a:gd name="T65" fmla="*/ 45 h 85"/>
                  <a:gd name="T66" fmla="*/ 71 w 85"/>
                  <a:gd name="T67" fmla="*/ 28 h 85"/>
                  <a:gd name="T68" fmla="*/ 71 w 85"/>
                  <a:gd name="T69" fmla="*/ 31 h 85"/>
                  <a:gd name="T70" fmla="*/ 69 w 85"/>
                  <a:gd name="T71" fmla="*/ 42 h 85"/>
                  <a:gd name="T72" fmla="*/ 59 w 85"/>
                  <a:gd name="T73" fmla="*/ 69 h 85"/>
                  <a:gd name="T74" fmla="*/ 75 w 85"/>
                  <a:gd name="T75" fmla="*/ 42 h 85"/>
                  <a:gd name="T76" fmla="*/ 71 w 85"/>
                  <a:gd name="T77" fmla="*/ 28 h 85"/>
                  <a:gd name="T78" fmla="*/ 43 w 85"/>
                  <a:gd name="T79" fmla="*/ 0 h 85"/>
                  <a:gd name="T80" fmla="*/ 0 w 85"/>
                  <a:gd name="T81" fmla="*/ 42 h 85"/>
                  <a:gd name="T82" fmla="*/ 43 w 85"/>
                  <a:gd name="T83" fmla="*/ 85 h 85"/>
                  <a:gd name="T84" fmla="*/ 85 w 85"/>
                  <a:gd name="T85" fmla="*/ 42 h 85"/>
                  <a:gd name="T86" fmla="*/ 43 w 85"/>
                  <a:gd name="T87" fmla="*/ 0 h 85"/>
                  <a:gd name="T88" fmla="*/ 43 w 85"/>
                  <a:gd name="T89" fmla="*/ 79 h 85"/>
                  <a:gd name="T90" fmla="*/ 6 w 85"/>
                  <a:gd name="T91" fmla="*/ 42 h 85"/>
                  <a:gd name="T92" fmla="*/ 43 w 85"/>
                  <a:gd name="T93" fmla="*/ 5 h 85"/>
                  <a:gd name="T94" fmla="*/ 80 w 85"/>
                  <a:gd name="T95" fmla="*/ 42 h 85"/>
                  <a:gd name="T96" fmla="*/ 43 w 85"/>
                  <a:gd name="T97" fmla="*/ 7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5" h="85">
                    <a:moveTo>
                      <a:pt x="11" y="42"/>
                    </a:moveTo>
                    <a:cubicBezTo>
                      <a:pt x="11" y="55"/>
                      <a:pt x="18" y="65"/>
                      <a:pt x="29" y="70"/>
                    </a:cubicBezTo>
                    <a:cubicBezTo>
                      <a:pt x="14" y="30"/>
                      <a:pt x="14" y="30"/>
                      <a:pt x="14" y="30"/>
                    </a:cubicBezTo>
                    <a:cubicBezTo>
                      <a:pt x="12" y="34"/>
                      <a:pt x="11" y="38"/>
                      <a:pt x="11" y="42"/>
                    </a:cubicBezTo>
                    <a:close/>
                    <a:moveTo>
                      <a:pt x="64" y="41"/>
                    </a:moveTo>
                    <a:cubicBezTo>
                      <a:pt x="64" y="37"/>
                      <a:pt x="63" y="34"/>
                      <a:pt x="62" y="32"/>
                    </a:cubicBezTo>
                    <a:cubicBezTo>
                      <a:pt x="60" y="30"/>
                      <a:pt x="59" y="28"/>
                      <a:pt x="59" y="25"/>
                    </a:cubicBezTo>
                    <a:cubicBezTo>
                      <a:pt x="59" y="22"/>
                      <a:pt x="61" y="20"/>
                      <a:pt x="64" y="20"/>
                    </a:cubicBezTo>
                    <a:cubicBezTo>
                      <a:pt x="64" y="20"/>
                      <a:pt x="64" y="20"/>
                      <a:pt x="64" y="20"/>
                    </a:cubicBezTo>
                    <a:cubicBezTo>
                      <a:pt x="59" y="15"/>
                      <a:pt x="51" y="11"/>
                      <a:pt x="43" y="11"/>
                    </a:cubicBezTo>
                    <a:cubicBezTo>
                      <a:pt x="32" y="11"/>
                      <a:pt x="22" y="17"/>
                      <a:pt x="16" y="25"/>
                    </a:cubicBezTo>
                    <a:cubicBezTo>
                      <a:pt x="17" y="25"/>
                      <a:pt x="18" y="25"/>
                      <a:pt x="18" y="25"/>
                    </a:cubicBezTo>
                    <a:cubicBezTo>
                      <a:pt x="22" y="25"/>
                      <a:pt x="27" y="25"/>
                      <a:pt x="27" y="25"/>
                    </a:cubicBezTo>
                    <a:cubicBezTo>
                      <a:pt x="29" y="25"/>
                      <a:pt x="29" y="27"/>
                      <a:pt x="27" y="28"/>
                    </a:cubicBezTo>
                    <a:cubicBezTo>
                      <a:pt x="27" y="28"/>
                      <a:pt x="25" y="28"/>
                      <a:pt x="23" y="28"/>
                    </a:cubicBezTo>
                    <a:cubicBezTo>
                      <a:pt x="35" y="61"/>
                      <a:pt x="35" y="61"/>
                      <a:pt x="35" y="61"/>
                    </a:cubicBezTo>
                    <a:cubicBezTo>
                      <a:pt x="42" y="41"/>
                      <a:pt x="42" y="41"/>
                      <a:pt x="42" y="41"/>
                    </a:cubicBezTo>
                    <a:cubicBezTo>
                      <a:pt x="37" y="28"/>
                      <a:pt x="37" y="28"/>
                      <a:pt x="37" y="28"/>
                    </a:cubicBezTo>
                    <a:cubicBezTo>
                      <a:pt x="35" y="28"/>
                      <a:pt x="34" y="28"/>
                      <a:pt x="34" y="28"/>
                    </a:cubicBezTo>
                    <a:cubicBezTo>
                      <a:pt x="32" y="27"/>
                      <a:pt x="32" y="25"/>
                      <a:pt x="34" y="25"/>
                    </a:cubicBezTo>
                    <a:cubicBezTo>
                      <a:pt x="34" y="25"/>
                      <a:pt x="39" y="25"/>
                      <a:pt x="42" y="25"/>
                    </a:cubicBezTo>
                    <a:cubicBezTo>
                      <a:pt x="46" y="25"/>
                      <a:pt x="51" y="25"/>
                      <a:pt x="51" y="25"/>
                    </a:cubicBezTo>
                    <a:cubicBezTo>
                      <a:pt x="52" y="25"/>
                      <a:pt x="53" y="27"/>
                      <a:pt x="51" y="28"/>
                    </a:cubicBezTo>
                    <a:cubicBezTo>
                      <a:pt x="51" y="28"/>
                      <a:pt x="49" y="28"/>
                      <a:pt x="47" y="28"/>
                    </a:cubicBezTo>
                    <a:cubicBezTo>
                      <a:pt x="59" y="61"/>
                      <a:pt x="59" y="61"/>
                      <a:pt x="59" y="61"/>
                    </a:cubicBezTo>
                    <a:cubicBezTo>
                      <a:pt x="62" y="51"/>
                      <a:pt x="62" y="51"/>
                      <a:pt x="62" y="51"/>
                    </a:cubicBezTo>
                    <a:cubicBezTo>
                      <a:pt x="63" y="47"/>
                      <a:pt x="64" y="43"/>
                      <a:pt x="64" y="41"/>
                    </a:cubicBezTo>
                    <a:close/>
                    <a:moveTo>
                      <a:pt x="43" y="45"/>
                    </a:moveTo>
                    <a:cubicBezTo>
                      <a:pt x="34" y="72"/>
                      <a:pt x="34" y="72"/>
                      <a:pt x="34" y="72"/>
                    </a:cubicBezTo>
                    <a:cubicBezTo>
                      <a:pt x="37" y="73"/>
                      <a:pt x="40" y="73"/>
                      <a:pt x="43" y="73"/>
                    </a:cubicBezTo>
                    <a:cubicBezTo>
                      <a:pt x="47" y="73"/>
                      <a:pt x="50" y="73"/>
                      <a:pt x="53" y="72"/>
                    </a:cubicBezTo>
                    <a:cubicBezTo>
                      <a:pt x="53" y="71"/>
                      <a:pt x="53" y="71"/>
                      <a:pt x="53" y="71"/>
                    </a:cubicBezTo>
                    <a:lnTo>
                      <a:pt x="43" y="45"/>
                    </a:lnTo>
                    <a:close/>
                    <a:moveTo>
                      <a:pt x="71" y="28"/>
                    </a:moveTo>
                    <a:cubicBezTo>
                      <a:pt x="71" y="29"/>
                      <a:pt x="71" y="30"/>
                      <a:pt x="71" y="31"/>
                    </a:cubicBezTo>
                    <a:cubicBezTo>
                      <a:pt x="71" y="34"/>
                      <a:pt x="70" y="37"/>
                      <a:pt x="69" y="42"/>
                    </a:cubicBezTo>
                    <a:cubicBezTo>
                      <a:pt x="59" y="69"/>
                      <a:pt x="59" y="69"/>
                      <a:pt x="59" y="69"/>
                    </a:cubicBezTo>
                    <a:cubicBezTo>
                      <a:pt x="68" y="64"/>
                      <a:pt x="75" y="54"/>
                      <a:pt x="75" y="42"/>
                    </a:cubicBezTo>
                    <a:cubicBezTo>
                      <a:pt x="75" y="37"/>
                      <a:pt x="73" y="32"/>
                      <a:pt x="71" y="28"/>
                    </a:cubicBezTo>
                    <a:close/>
                    <a:moveTo>
                      <a:pt x="43" y="0"/>
                    </a:moveTo>
                    <a:cubicBezTo>
                      <a:pt x="19" y="0"/>
                      <a:pt x="0" y="19"/>
                      <a:pt x="0" y="42"/>
                    </a:cubicBezTo>
                    <a:cubicBezTo>
                      <a:pt x="0" y="66"/>
                      <a:pt x="19" y="85"/>
                      <a:pt x="43" y="85"/>
                    </a:cubicBezTo>
                    <a:cubicBezTo>
                      <a:pt x="66" y="85"/>
                      <a:pt x="85" y="66"/>
                      <a:pt x="85" y="42"/>
                    </a:cubicBezTo>
                    <a:cubicBezTo>
                      <a:pt x="85" y="19"/>
                      <a:pt x="66" y="0"/>
                      <a:pt x="43" y="0"/>
                    </a:cubicBezTo>
                    <a:close/>
                    <a:moveTo>
                      <a:pt x="43" y="79"/>
                    </a:moveTo>
                    <a:cubicBezTo>
                      <a:pt x="22" y="79"/>
                      <a:pt x="6" y="63"/>
                      <a:pt x="6" y="42"/>
                    </a:cubicBezTo>
                    <a:cubicBezTo>
                      <a:pt x="6" y="22"/>
                      <a:pt x="22" y="5"/>
                      <a:pt x="43" y="5"/>
                    </a:cubicBezTo>
                    <a:cubicBezTo>
                      <a:pt x="63" y="5"/>
                      <a:pt x="80" y="22"/>
                      <a:pt x="80" y="42"/>
                    </a:cubicBezTo>
                    <a:cubicBezTo>
                      <a:pt x="80" y="63"/>
                      <a:pt x="63" y="79"/>
                      <a:pt x="43" y="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4" name="任意多边形 109"/>
              <p:cNvSpPr>
                <a:spLocks/>
              </p:cNvSpPr>
              <p:nvPr/>
            </p:nvSpPr>
            <p:spPr bwMode="auto">
              <a:xfrm>
                <a:off x="10258707" y="5621075"/>
                <a:ext cx="364063" cy="360148"/>
              </a:xfrm>
              <a:custGeom>
                <a:avLst/>
                <a:gdLst>
                  <a:gd name="T0" fmla="*/ 110 w 114"/>
                  <a:gd name="T1" fmla="*/ 90 h 113"/>
                  <a:gd name="T2" fmla="*/ 60 w 114"/>
                  <a:gd name="T3" fmla="*/ 47 h 113"/>
                  <a:gd name="T4" fmla="*/ 64 w 114"/>
                  <a:gd name="T5" fmla="*/ 32 h 113"/>
                  <a:gd name="T6" fmla="*/ 32 w 114"/>
                  <a:gd name="T7" fmla="*/ 0 h 113"/>
                  <a:gd name="T8" fmla="*/ 23 w 114"/>
                  <a:gd name="T9" fmla="*/ 1 h 113"/>
                  <a:gd name="T10" fmla="*/ 41 w 114"/>
                  <a:gd name="T11" fmla="*/ 20 h 113"/>
                  <a:gd name="T12" fmla="*/ 41 w 114"/>
                  <a:gd name="T13" fmla="*/ 30 h 113"/>
                  <a:gd name="T14" fmla="*/ 30 w 114"/>
                  <a:gd name="T15" fmla="*/ 41 h 113"/>
                  <a:gd name="T16" fmla="*/ 20 w 114"/>
                  <a:gd name="T17" fmla="*/ 41 h 113"/>
                  <a:gd name="T18" fmla="*/ 1 w 114"/>
                  <a:gd name="T19" fmla="*/ 23 h 113"/>
                  <a:gd name="T20" fmla="*/ 0 w 114"/>
                  <a:gd name="T21" fmla="*/ 32 h 113"/>
                  <a:gd name="T22" fmla="*/ 32 w 114"/>
                  <a:gd name="T23" fmla="*/ 63 h 113"/>
                  <a:gd name="T24" fmla="*/ 47 w 114"/>
                  <a:gd name="T25" fmla="*/ 60 h 113"/>
                  <a:gd name="T26" fmla="*/ 90 w 114"/>
                  <a:gd name="T27" fmla="*/ 110 h 113"/>
                  <a:gd name="T28" fmla="*/ 100 w 114"/>
                  <a:gd name="T29" fmla="*/ 111 h 113"/>
                  <a:gd name="T30" fmla="*/ 111 w 114"/>
                  <a:gd name="T31" fmla="*/ 100 h 113"/>
                  <a:gd name="T32" fmla="*/ 110 w 114"/>
                  <a:gd name="T33" fmla="*/ 9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4" h="113">
                    <a:moveTo>
                      <a:pt x="110" y="90"/>
                    </a:moveTo>
                    <a:cubicBezTo>
                      <a:pt x="60" y="47"/>
                      <a:pt x="60" y="47"/>
                      <a:pt x="60" y="47"/>
                    </a:cubicBezTo>
                    <a:cubicBezTo>
                      <a:pt x="62" y="42"/>
                      <a:pt x="64" y="37"/>
                      <a:pt x="64" y="32"/>
                    </a:cubicBezTo>
                    <a:cubicBezTo>
                      <a:pt x="64" y="14"/>
                      <a:pt x="49" y="0"/>
                      <a:pt x="32" y="0"/>
                    </a:cubicBezTo>
                    <a:cubicBezTo>
                      <a:pt x="29" y="0"/>
                      <a:pt x="26" y="0"/>
                      <a:pt x="23" y="1"/>
                    </a:cubicBezTo>
                    <a:cubicBezTo>
                      <a:pt x="41" y="20"/>
                      <a:pt x="41" y="20"/>
                      <a:pt x="41" y="20"/>
                    </a:cubicBezTo>
                    <a:cubicBezTo>
                      <a:pt x="44" y="22"/>
                      <a:pt x="44" y="27"/>
                      <a:pt x="41" y="30"/>
                    </a:cubicBezTo>
                    <a:cubicBezTo>
                      <a:pt x="30" y="41"/>
                      <a:pt x="30" y="41"/>
                      <a:pt x="30" y="41"/>
                    </a:cubicBezTo>
                    <a:cubicBezTo>
                      <a:pt x="27" y="44"/>
                      <a:pt x="23" y="44"/>
                      <a:pt x="20" y="41"/>
                    </a:cubicBezTo>
                    <a:cubicBezTo>
                      <a:pt x="1" y="23"/>
                      <a:pt x="1" y="23"/>
                      <a:pt x="1" y="23"/>
                    </a:cubicBezTo>
                    <a:cubicBezTo>
                      <a:pt x="1" y="25"/>
                      <a:pt x="0" y="29"/>
                      <a:pt x="0" y="32"/>
                    </a:cubicBezTo>
                    <a:cubicBezTo>
                      <a:pt x="0" y="49"/>
                      <a:pt x="14" y="63"/>
                      <a:pt x="32" y="63"/>
                    </a:cubicBezTo>
                    <a:cubicBezTo>
                      <a:pt x="37" y="63"/>
                      <a:pt x="42" y="62"/>
                      <a:pt x="47" y="60"/>
                    </a:cubicBezTo>
                    <a:cubicBezTo>
                      <a:pt x="90" y="110"/>
                      <a:pt x="90" y="110"/>
                      <a:pt x="90" y="110"/>
                    </a:cubicBezTo>
                    <a:cubicBezTo>
                      <a:pt x="93" y="113"/>
                      <a:pt x="97" y="113"/>
                      <a:pt x="100" y="111"/>
                    </a:cubicBezTo>
                    <a:cubicBezTo>
                      <a:pt x="111" y="100"/>
                      <a:pt x="111" y="100"/>
                      <a:pt x="111" y="100"/>
                    </a:cubicBezTo>
                    <a:cubicBezTo>
                      <a:pt x="114" y="97"/>
                      <a:pt x="113" y="93"/>
                      <a:pt x="110"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5" name="任意多边形 110"/>
              <p:cNvSpPr>
                <a:spLocks/>
              </p:cNvSpPr>
              <p:nvPr/>
            </p:nvSpPr>
            <p:spPr bwMode="auto">
              <a:xfrm>
                <a:off x="9160647" y="5274627"/>
                <a:ext cx="358192" cy="550009"/>
              </a:xfrm>
              <a:custGeom>
                <a:avLst/>
                <a:gdLst>
                  <a:gd name="T0" fmla="*/ 84 w 112"/>
                  <a:gd name="T1" fmla="*/ 3 h 172"/>
                  <a:gd name="T2" fmla="*/ 111 w 112"/>
                  <a:gd name="T3" fmla="*/ 19 h 172"/>
                  <a:gd name="T4" fmla="*/ 110 w 112"/>
                  <a:gd name="T5" fmla="*/ 33 h 172"/>
                  <a:gd name="T6" fmla="*/ 103 w 112"/>
                  <a:gd name="T7" fmla="*/ 44 h 172"/>
                  <a:gd name="T8" fmla="*/ 65 w 112"/>
                  <a:gd name="T9" fmla="*/ 21 h 172"/>
                  <a:gd name="T10" fmla="*/ 72 w 112"/>
                  <a:gd name="T11" fmla="*/ 10 h 172"/>
                  <a:gd name="T12" fmla="*/ 84 w 112"/>
                  <a:gd name="T13" fmla="*/ 3 h 172"/>
                  <a:gd name="T14" fmla="*/ 0 w 112"/>
                  <a:gd name="T15" fmla="*/ 130 h 172"/>
                  <a:gd name="T16" fmla="*/ 1 w 112"/>
                  <a:gd name="T17" fmla="*/ 172 h 172"/>
                  <a:gd name="T18" fmla="*/ 38 w 112"/>
                  <a:gd name="T19" fmla="*/ 153 h 172"/>
                  <a:gd name="T20" fmla="*/ 98 w 112"/>
                  <a:gd name="T21" fmla="*/ 52 h 172"/>
                  <a:gd name="T22" fmla="*/ 60 w 112"/>
                  <a:gd name="T23" fmla="*/ 29 h 172"/>
                  <a:gd name="T24" fmla="*/ 0 w 112"/>
                  <a:gd name="T25" fmla="*/ 130 h 172"/>
                  <a:gd name="T26" fmla="*/ 76 w 112"/>
                  <a:gd name="T27" fmla="*/ 57 h 172"/>
                  <a:gd name="T28" fmla="*/ 30 w 112"/>
                  <a:gd name="T29" fmla="*/ 134 h 172"/>
                  <a:gd name="T30" fmla="*/ 20 w 112"/>
                  <a:gd name="T31" fmla="*/ 128 h 172"/>
                  <a:gd name="T32" fmla="*/ 66 w 112"/>
                  <a:gd name="T33" fmla="*/ 52 h 172"/>
                  <a:gd name="T34" fmla="*/ 76 w 112"/>
                  <a:gd name="T35" fmla="*/ 57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2" h="172">
                    <a:moveTo>
                      <a:pt x="84" y="3"/>
                    </a:moveTo>
                    <a:cubicBezTo>
                      <a:pt x="96" y="0"/>
                      <a:pt x="108" y="7"/>
                      <a:pt x="111" y="19"/>
                    </a:cubicBezTo>
                    <a:cubicBezTo>
                      <a:pt x="112" y="24"/>
                      <a:pt x="112" y="29"/>
                      <a:pt x="110" y="33"/>
                    </a:cubicBezTo>
                    <a:cubicBezTo>
                      <a:pt x="103" y="44"/>
                      <a:pt x="103" y="44"/>
                      <a:pt x="103" y="44"/>
                    </a:cubicBezTo>
                    <a:cubicBezTo>
                      <a:pt x="65" y="21"/>
                      <a:pt x="65" y="21"/>
                      <a:pt x="65" y="21"/>
                    </a:cubicBezTo>
                    <a:cubicBezTo>
                      <a:pt x="72" y="10"/>
                      <a:pt x="72" y="10"/>
                      <a:pt x="72" y="10"/>
                    </a:cubicBezTo>
                    <a:cubicBezTo>
                      <a:pt x="75" y="7"/>
                      <a:pt x="79" y="4"/>
                      <a:pt x="84" y="3"/>
                    </a:cubicBezTo>
                    <a:close/>
                    <a:moveTo>
                      <a:pt x="0" y="130"/>
                    </a:moveTo>
                    <a:cubicBezTo>
                      <a:pt x="1" y="172"/>
                      <a:pt x="1" y="172"/>
                      <a:pt x="1" y="172"/>
                    </a:cubicBezTo>
                    <a:cubicBezTo>
                      <a:pt x="38" y="153"/>
                      <a:pt x="38" y="153"/>
                      <a:pt x="38" y="153"/>
                    </a:cubicBezTo>
                    <a:cubicBezTo>
                      <a:pt x="98" y="52"/>
                      <a:pt x="98" y="52"/>
                      <a:pt x="98" y="52"/>
                    </a:cubicBezTo>
                    <a:cubicBezTo>
                      <a:pt x="60" y="29"/>
                      <a:pt x="60" y="29"/>
                      <a:pt x="60" y="29"/>
                    </a:cubicBezTo>
                    <a:lnTo>
                      <a:pt x="0" y="130"/>
                    </a:lnTo>
                    <a:close/>
                    <a:moveTo>
                      <a:pt x="76" y="57"/>
                    </a:moveTo>
                    <a:cubicBezTo>
                      <a:pt x="30" y="134"/>
                      <a:pt x="30" y="134"/>
                      <a:pt x="30" y="134"/>
                    </a:cubicBezTo>
                    <a:cubicBezTo>
                      <a:pt x="20" y="128"/>
                      <a:pt x="20" y="128"/>
                      <a:pt x="20" y="128"/>
                    </a:cubicBezTo>
                    <a:cubicBezTo>
                      <a:pt x="66" y="52"/>
                      <a:pt x="66" y="52"/>
                      <a:pt x="66" y="52"/>
                    </a:cubicBezTo>
                    <a:lnTo>
                      <a:pt x="76"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6" name="任意多边形 111"/>
              <p:cNvSpPr>
                <a:spLocks/>
              </p:cNvSpPr>
              <p:nvPr/>
            </p:nvSpPr>
            <p:spPr bwMode="auto">
              <a:xfrm>
                <a:off x="9589301" y="5294200"/>
                <a:ext cx="305343" cy="348404"/>
              </a:xfrm>
              <a:custGeom>
                <a:avLst/>
                <a:gdLst>
                  <a:gd name="T0" fmla="*/ 40 w 95"/>
                  <a:gd name="T1" fmla="*/ 61 h 109"/>
                  <a:gd name="T2" fmla="*/ 34 w 95"/>
                  <a:gd name="T3" fmla="*/ 54 h 109"/>
                  <a:gd name="T4" fmla="*/ 13 w 95"/>
                  <a:gd name="T5" fmla="*/ 75 h 109"/>
                  <a:gd name="T6" fmla="*/ 34 w 95"/>
                  <a:gd name="T7" fmla="*/ 95 h 109"/>
                  <a:gd name="T8" fmla="*/ 40 w 95"/>
                  <a:gd name="T9" fmla="*/ 88 h 109"/>
                  <a:gd name="T10" fmla="*/ 27 w 95"/>
                  <a:gd name="T11" fmla="*/ 75 h 109"/>
                  <a:gd name="T12" fmla="*/ 40 w 95"/>
                  <a:gd name="T13" fmla="*/ 61 h 109"/>
                  <a:gd name="T14" fmla="*/ 54 w 95"/>
                  <a:gd name="T15" fmla="*/ 88 h 109"/>
                  <a:gd name="T16" fmla="*/ 61 w 95"/>
                  <a:gd name="T17" fmla="*/ 95 h 109"/>
                  <a:gd name="T18" fmla="*/ 81 w 95"/>
                  <a:gd name="T19" fmla="*/ 75 h 109"/>
                  <a:gd name="T20" fmla="*/ 61 w 95"/>
                  <a:gd name="T21" fmla="*/ 54 h 109"/>
                  <a:gd name="T22" fmla="*/ 54 w 95"/>
                  <a:gd name="T23" fmla="*/ 61 h 109"/>
                  <a:gd name="T24" fmla="*/ 68 w 95"/>
                  <a:gd name="T25" fmla="*/ 75 h 109"/>
                  <a:gd name="T26" fmla="*/ 54 w 95"/>
                  <a:gd name="T27" fmla="*/ 88 h 109"/>
                  <a:gd name="T28" fmla="*/ 89 w 95"/>
                  <a:gd name="T29" fmla="*/ 21 h 109"/>
                  <a:gd name="T30" fmla="*/ 74 w 95"/>
                  <a:gd name="T31" fmla="*/ 6 h 109"/>
                  <a:gd name="T32" fmla="*/ 59 w 95"/>
                  <a:gd name="T33" fmla="*/ 0 h 109"/>
                  <a:gd name="T34" fmla="*/ 8 w 95"/>
                  <a:gd name="T35" fmla="*/ 0 h 109"/>
                  <a:gd name="T36" fmla="*/ 0 w 95"/>
                  <a:gd name="T37" fmla="*/ 8 h 109"/>
                  <a:gd name="T38" fmla="*/ 0 w 95"/>
                  <a:gd name="T39" fmla="*/ 100 h 109"/>
                  <a:gd name="T40" fmla="*/ 8 w 95"/>
                  <a:gd name="T41" fmla="*/ 109 h 109"/>
                  <a:gd name="T42" fmla="*/ 86 w 95"/>
                  <a:gd name="T43" fmla="*/ 109 h 109"/>
                  <a:gd name="T44" fmla="*/ 95 w 95"/>
                  <a:gd name="T45" fmla="*/ 100 h 109"/>
                  <a:gd name="T46" fmla="*/ 95 w 95"/>
                  <a:gd name="T47" fmla="*/ 36 h 109"/>
                  <a:gd name="T48" fmla="*/ 89 w 95"/>
                  <a:gd name="T49" fmla="*/ 21 h 109"/>
                  <a:gd name="T50" fmla="*/ 84 w 95"/>
                  <a:gd name="T51" fmla="*/ 26 h 109"/>
                  <a:gd name="T52" fmla="*/ 85 w 95"/>
                  <a:gd name="T53" fmla="*/ 27 h 109"/>
                  <a:gd name="T54" fmla="*/ 68 w 95"/>
                  <a:gd name="T55" fmla="*/ 27 h 109"/>
                  <a:gd name="T56" fmla="*/ 68 w 95"/>
                  <a:gd name="T57" fmla="*/ 10 h 109"/>
                  <a:gd name="T58" fmla="*/ 69 w 95"/>
                  <a:gd name="T59" fmla="*/ 11 h 109"/>
                  <a:gd name="T60" fmla="*/ 84 w 95"/>
                  <a:gd name="T61" fmla="*/ 26 h 109"/>
                  <a:gd name="T62" fmla="*/ 88 w 95"/>
                  <a:gd name="T63" fmla="*/ 100 h 109"/>
                  <a:gd name="T64" fmla="*/ 86 w 95"/>
                  <a:gd name="T65" fmla="*/ 102 h 109"/>
                  <a:gd name="T66" fmla="*/ 8 w 95"/>
                  <a:gd name="T67" fmla="*/ 102 h 109"/>
                  <a:gd name="T68" fmla="*/ 6 w 95"/>
                  <a:gd name="T69" fmla="*/ 100 h 109"/>
                  <a:gd name="T70" fmla="*/ 6 w 95"/>
                  <a:gd name="T71" fmla="*/ 8 h 109"/>
                  <a:gd name="T72" fmla="*/ 8 w 95"/>
                  <a:gd name="T73" fmla="*/ 7 h 109"/>
                  <a:gd name="T74" fmla="*/ 59 w 95"/>
                  <a:gd name="T75" fmla="*/ 7 h 109"/>
                  <a:gd name="T76" fmla="*/ 61 w 95"/>
                  <a:gd name="T77" fmla="*/ 7 h 109"/>
                  <a:gd name="T78" fmla="*/ 61 w 95"/>
                  <a:gd name="T79" fmla="*/ 34 h 109"/>
                  <a:gd name="T80" fmla="*/ 88 w 95"/>
                  <a:gd name="T81" fmla="*/ 34 h 109"/>
                  <a:gd name="T82" fmla="*/ 88 w 95"/>
                  <a:gd name="T83" fmla="*/ 36 h 109"/>
                  <a:gd name="T84" fmla="*/ 88 w 95"/>
                  <a:gd name="T85" fmla="*/ 10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5" h="109">
                    <a:moveTo>
                      <a:pt x="40" y="61"/>
                    </a:moveTo>
                    <a:cubicBezTo>
                      <a:pt x="34" y="54"/>
                      <a:pt x="34" y="54"/>
                      <a:pt x="34" y="54"/>
                    </a:cubicBezTo>
                    <a:cubicBezTo>
                      <a:pt x="13" y="75"/>
                      <a:pt x="13" y="75"/>
                      <a:pt x="13" y="75"/>
                    </a:cubicBezTo>
                    <a:cubicBezTo>
                      <a:pt x="34" y="95"/>
                      <a:pt x="34" y="95"/>
                      <a:pt x="34" y="95"/>
                    </a:cubicBezTo>
                    <a:cubicBezTo>
                      <a:pt x="40" y="88"/>
                      <a:pt x="40" y="88"/>
                      <a:pt x="40" y="88"/>
                    </a:cubicBezTo>
                    <a:cubicBezTo>
                      <a:pt x="27" y="75"/>
                      <a:pt x="27" y="75"/>
                      <a:pt x="27" y="75"/>
                    </a:cubicBezTo>
                    <a:lnTo>
                      <a:pt x="40" y="61"/>
                    </a:lnTo>
                    <a:close/>
                    <a:moveTo>
                      <a:pt x="54" y="88"/>
                    </a:moveTo>
                    <a:cubicBezTo>
                      <a:pt x="61" y="95"/>
                      <a:pt x="61" y="95"/>
                      <a:pt x="61" y="95"/>
                    </a:cubicBezTo>
                    <a:cubicBezTo>
                      <a:pt x="81" y="75"/>
                      <a:pt x="81" y="75"/>
                      <a:pt x="81" y="75"/>
                    </a:cubicBezTo>
                    <a:cubicBezTo>
                      <a:pt x="61" y="54"/>
                      <a:pt x="61" y="54"/>
                      <a:pt x="61" y="54"/>
                    </a:cubicBezTo>
                    <a:cubicBezTo>
                      <a:pt x="54" y="61"/>
                      <a:pt x="54" y="61"/>
                      <a:pt x="54" y="61"/>
                    </a:cubicBezTo>
                    <a:cubicBezTo>
                      <a:pt x="68" y="75"/>
                      <a:pt x="68" y="75"/>
                      <a:pt x="68" y="75"/>
                    </a:cubicBezTo>
                    <a:lnTo>
                      <a:pt x="54" y="88"/>
                    </a:lnTo>
                    <a:close/>
                    <a:moveTo>
                      <a:pt x="89" y="21"/>
                    </a:moveTo>
                    <a:cubicBezTo>
                      <a:pt x="74" y="6"/>
                      <a:pt x="74" y="6"/>
                      <a:pt x="74" y="6"/>
                    </a:cubicBezTo>
                    <a:cubicBezTo>
                      <a:pt x="70" y="3"/>
                      <a:pt x="64" y="0"/>
                      <a:pt x="59" y="0"/>
                    </a:cubicBezTo>
                    <a:cubicBezTo>
                      <a:pt x="8" y="0"/>
                      <a:pt x="8" y="0"/>
                      <a:pt x="8" y="0"/>
                    </a:cubicBezTo>
                    <a:cubicBezTo>
                      <a:pt x="3" y="0"/>
                      <a:pt x="0" y="4"/>
                      <a:pt x="0" y="8"/>
                    </a:cubicBezTo>
                    <a:cubicBezTo>
                      <a:pt x="0" y="100"/>
                      <a:pt x="0" y="100"/>
                      <a:pt x="0" y="100"/>
                    </a:cubicBezTo>
                    <a:cubicBezTo>
                      <a:pt x="0" y="105"/>
                      <a:pt x="3" y="109"/>
                      <a:pt x="8" y="109"/>
                    </a:cubicBezTo>
                    <a:cubicBezTo>
                      <a:pt x="86" y="109"/>
                      <a:pt x="86" y="109"/>
                      <a:pt x="86" y="109"/>
                    </a:cubicBezTo>
                    <a:cubicBezTo>
                      <a:pt x="91" y="109"/>
                      <a:pt x="95" y="105"/>
                      <a:pt x="95" y="100"/>
                    </a:cubicBezTo>
                    <a:cubicBezTo>
                      <a:pt x="95" y="36"/>
                      <a:pt x="95" y="36"/>
                      <a:pt x="95" y="36"/>
                    </a:cubicBezTo>
                    <a:cubicBezTo>
                      <a:pt x="95" y="31"/>
                      <a:pt x="92" y="24"/>
                      <a:pt x="89" y="21"/>
                    </a:cubicBezTo>
                    <a:close/>
                    <a:moveTo>
                      <a:pt x="84" y="26"/>
                    </a:moveTo>
                    <a:cubicBezTo>
                      <a:pt x="84" y="26"/>
                      <a:pt x="85" y="27"/>
                      <a:pt x="85" y="27"/>
                    </a:cubicBezTo>
                    <a:cubicBezTo>
                      <a:pt x="68" y="27"/>
                      <a:pt x="68" y="27"/>
                      <a:pt x="68" y="27"/>
                    </a:cubicBezTo>
                    <a:cubicBezTo>
                      <a:pt x="68" y="10"/>
                      <a:pt x="68" y="10"/>
                      <a:pt x="68" y="10"/>
                    </a:cubicBezTo>
                    <a:cubicBezTo>
                      <a:pt x="68" y="10"/>
                      <a:pt x="68" y="10"/>
                      <a:pt x="69" y="11"/>
                    </a:cubicBezTo>
                    <a:lnTo>
                      <a:pt x="84" y="26"/>
                    </a:lnTo>
                    <a:close/>
                    <a:moveTo>
                      <a:pt x="88" y="100"/>
                    </a:moveTo>
                    <a:cubicBezTo>
                      <a:pt x="88" y="101"/>
                      <a:pt x="87" y="102"/>
                      <a:pt x="86" y="102"/>
                    </a:cubicBezTo>
                    <a:cubicBezTo>
                      <a:pt x="8" y="102"/>
                      <a:pt x="8" y="102"/>
                      <a:pt x="8" y="102"/>
                    </a:cubicBezTo>
                    <a:cubicBezTo>
                      <a:pt x="7" y="102"/>
                      <a:pt x="6" y="101"/>
                      <a:pt x="6" y="100"/>
                    </a:cubicBezTo>
                    <a:cubicBezTo>
                      <a:pt x="6" y="8"/>
                      <a:pt x="6" y="8"/>
                      <a:pt x="6" y="8"/>
                    </a:cubicBezTo>
                    <a:cubicBezTo>
                      <a:pt x="6" y="7"/>
                      <a:pt x="7" y="7"/>
                      <a:pt x="8" y="7"/>
                    </a:cubicBezTo>
                    <a:cubicBezTo>
                      <a:pt x="59" y="7"/>
                      <a:pt x="59" y="7"/>
                      <a:pt x="59" y="7"/>
                    </a:cubicBezTo>
                    <a:cubicBezTo>
                      <a:pt x="60" y="7"/>
                      <a:pt x="60" y="7"/>
                      <a:pt x="61" y="7"/>
                    </a:cubicBezTo>
                    <a:cubicBezTo>
                      <a:pt x="61" y="34"/>
                      <a:pt x="61" y="34"/>
                      <a:pt x="61" y="34"/>
                    </a:cubicBezTo>
                    <a:cubicBezTo>
                      <a:pt x="88" y="34"/>
                      <a:pt x="88" y="34"/>
                      <a:pt x="88" y="34"/>
                    </a:cubicBezTo>
                    <a:cubicBezTo>
                      <a:pt x="88" y="34"/>
                      <a:pt x="88" y="35"/>
                      <a:pt x="88" y="36"/>
                    </a:cubicBezTo>
                    <a:lnTo>
                      <a:pt x="88"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7" name="任意多边形 112"/>
              <p:cNvSpPr>
                <a:spLocks/>
              </p:cNvSpPr>
              <p:nvPr/>
            </p:nvSpPr>
            <p:spPr bwMode="auto">
              <a:xfrm>
                <a:off x="9029505" y="1945211"/>
                <a:ext cx="401253" cy="297514"/>
              </a:xfrm>
              <a:custGeom>
                <a:avLst/>
                <a:gdLst>
                  <a:gd name="T0" fmla="*/ 101 w 125"/>
                  <a:gd name="T1" fmla="*/ 0 h 93"/>
                  <a:gd name="T2" fmla="*/ 23 w 125"/>
                  <a:gd name="T3" fmla="*/ 0 h 93"/>
                  <a:gd name="T4" fmla="*/ 0 w 125"/>
                  <a:gd name="T5" fmla="*/ 23 h 93"/>
                  <a:gd name="T6" fmla="*/ 0 w 125"/>
                  <a:gd name="T7" fmla="*/ 70 h 93"/>
                  <a:gd name="T8" fmla="*/ 23 w 125"/>
                  <a:gd name="T9" fmla="*/ 93 h 93"/>
                  <a:gd name="T10" fmla="*/ 101 w 125"/>
                  <a:gd name="T11" fmla="*/ 93 h 93"/>
                  <a:gd name="T12" fmla="*/ 125 w 125"/>
                  <a:gd name="T13" fmla="*/ 70 h 93"/>
                  <a:gd name="T14" fmla="*/ 125 w 125"/>
                  <a:gd name="T15" fmla="*/ 23 h 93"/>
                  <a:gd name="T16" fmla="*/ 101 w 125"/>
                  <a:gd name="T17" fmla="*/ 0 h 93"/>
                  <a:gd name="T18" fmla="*/ 47 w 125"/>
                  <a:gd name="T19" fmla="*/ 78 h 93"/>
                  <a:gd name="T20" fmla="*/ 47 w 125"/>
                  <a:gd name="T21" fmla="*/ 15 h 93"/>
                  <a:gd name="T22" fmla="*/ 86 w 125"/>
                  <a:gd name="T23" fmla="*/ 46 h 93"/>
                  <a:gd name="T24" fmla="*/ 47 w 125"/>
                  <a:gd name="T25" fmla="*/ 7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5" h="93">
                    <a:moveTo>
                      <a:pt x="101" y="0"/>
                    </a:moveTo>
                    <a:cubicBezTo>
                      <a:pt x="23" y="0"/>
                      <a:pt x="23" y="0"/>
                      <a:pt x="23" y="0"/>
                    </a:cubicBezTo>
                    <a:cubicBezTo>
                      <a:pt x="11" y="0"/>
                      <a:pt x="0" y="10"/>
                      <a:pt x="0" y="23"/>
                    </a:cubicBezTo>
                    <a:cubicBezTo>
                      <a:pt x="0" y="70"/>
                      <a:pt x="0" y="70"/>
                      <a:pt x="0" y="70"/>
                    </a:cubicBezTo>
                    <a:cubicBezTo>
                      <a:pt x="0" y="83"/>
                      <a:pt x="11" y="93"/>
                      <a:pt x="23" y="93"/>
                    </a:cubicBezTo>
                    <a:cubicBezTo>
                      <a:pt x="101" y="93"/>
                      <a:pt x="101" y="93"/>
                      <a:pt x="101" y="93"/>
                    </a:cubicBezTo>
                    <a:cubicBezTo>
                      <a:pt x="114" y="93"/>
                      <a:pt x="125" y="83"/>
                      <a:pt x="125" y="70"/>
                    </a:cubicBezTo>
                    <a:cubicBezTo>
                      <a:pt x="125" y="23"/>
                      <a:pt x="125" y="23"/>
                      <a:pt x="125" y="23"/>
                    </a:cubicBezTo>
                    <a:cubicBezTo>
                      <a:pt x="125" y="10"/>
                      <a:pt x="114" y="0"/>
                      <a:pt x="101" y="0"/>
                    </a:cubicBezTo>
                    <a:close/>
                    <a:moveTo>
                      <a:pt x="47" y="78"/>
                    </a:moveTo>
                    <a:cubicBezTo>
                      <a:pt x="47" y="15"/>
                      <a:pt x="47" y="15"/>
                      <a:pt x="47" y="15"/>
                    </a:cubicBezTo>
                    <a:cubicBezTo>
                      <a:pt x="86" y="46"/>
                      <a:pt x="86" y="46"/>
                      <a:pt x="86" y="46"/>
                    </a:cubicBezTo>
                    <a:lnTo>
                      <a:pt x="47"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8" name="任意多边形 113"/>
              <p:cNvSpPr>
                <a:spLocks/>
              </p:cNvSpPr>
              <p:nvPr/>
            </p:nvSpPr>
            <p:spPr bwMode="auto">
              <a:xfrm>
                <a:off x="8534302" y="4360555"/>
                <a:ext cx="207477" cy="211391"/>
              </a:xfrm>
              <a:custGeom>
                <a:avLst/>
                <a:gdLst>
                  <a:gd name="T0" fmla="*/ 61 w 65"/>
                  <a:gd name="T1" fmla="*/ 19 h 66"/>
                  <a:gd name="T2" fmla="*/ 47 w 65"/>
                  <a:gd name="T3" fmla="*/ 4 h 66"/>
                  <a:gd name="T4" fmla="*/ 51 w 65"/>
                  <a:gd name="T5" fmla="*/ 0 h 66"/>
                  <a:gd name="T6" fmla="*/ 65 w 65"/>
                  <a:gd name="T7" fmla="*/ 15 h 66"/>
                  <a:gd name="T8" fmla="*/ 61 w 65"/>
                  <a:gd name="T9" fmla="*/ 19 h 66"/>
                  <a:gd name="T10" fmla="*/ 57 w 65"/>
                  <a:gd name="T11" fmla="*/ 23 h 66"/>
                  <a:gd name="T12" fmla="*/ 55 w 65"/>
                  <a:gd name="T13" fmla="*/ 46 h 66"/>
                  <a:gd name="T14" fmla="*/ 10 w 65"/>
                  <a:gd name="T15" fmla="*/ 66 h 66"/>
                  <a:gd name="T16" fmla="*/ 6 w 65"/>
                  <a:gd name="T17" fmla="*/ 63 h 66"/>
                  <a:gd name="T18" fmla="*/ 24 w 65"/>
                  <a:gd name="T19" fmla="*/ 45 h 66"/>
                  <a:gd name="T20" fmla="*/ 26 w 65"/>
                  <a:gd name="T21" fmla="*/ 46 h 66"/>
                  <a:gd name="T22" fmla="*/ 32 w 65"/>
                  <a:gd name="T23" fmla="*/ 39 h 66"/>
                  <a:gd name="T24" fmla="*/ 26 w 65"/>
                  <a:gd name="T25" fmla="*/ 33 h 66"/>
                  <a:gd name="T26" fmla="*/ 20 w 65"/>
                  <a:gd name="T27" fmla="*/ 39 h 66"/>
                  <a:gd name="T28" fmla="*/ 21 w 65"/>
                  <a:gd name="T29" fmla="*/ 42 h 66"/>
                  <a:gd name="T30" fmla="*/ 3 w 65"/>
                  <a:gd name="T31" fmla="*/ 59 h 66"/>
                  <a:gd name="T32" fmla="*/ 0 w 65"/>
                  <a:gd name="T33" fmla="*/ 56 h 66"/>
                  <a:gd name="T34" fmla="*/ 20 w 65"/>
                  <a:gd name="T35" fmla="*/ 10 h 66"/>
                  <a:gd name="T36" fmla="*/ 43 w 65"/>
                  <a:gd name="T37" fmla="*/ 8 h 66"/>
                  <a:gd name="T38" fmla="*/ 57 w 65"/>
                  <a:gd name="T39" fmla="*/ 2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66">
                    <a:moveTo>
                      <a:pt x="61" y="19"/>
                    </a:moveTo>
                    <a:cubicBezTo>
                      <a:pt x="47" y="4"/>
                      <a:pt x="47" y="4"/>
                      <a:pt x="47" y="4"/>
                    </a:cubicBezTo>
                    <a:cubicBezTo>
                      <a:pt x="51" y="0"/>
                      <a:pt x="51" y="0"/>
                      <a:pt x="51" y="0"/>
                    </a:cubicBezTo>
                    <a:cubicBezTo>
                      <a:pt x="65" y="15"/>
                      <a:pt x="65" y="15"/>
                      <a:pt x="65" y="15"/>
                    </a:cubicBezTo>
                    <a:lnTo>
                      <a:pt x="61" y="19"/>
                    </a:lnTo>
                    <a:close/>
                    <a:moveTo>
                      <a:pt x="57" y="23"/>
                    </a:moveTo>
                    <a:cubicBezTo>
                      <a:pt x="55" y="46"/>
                      <a:pt x="55" y="46"/>
                      <a:pt x="55" y="46"/>
                    </a:cubicBezTo>
                    <a:cubicBezTo>
                      <a:pt x="37" y="46"/>
                      <a:pt x="10" y="66"/>
                      <a:pt x="10" y="66"/>
                    </a:cubicBezTo>
                    <a:cubicBezTo>
                      <a:pt x="6" y="63"/>
                      <a:pt x="6" y="63"/>
                      <a:pt x="6" y="63"/>
                    </a:cubicBezTo>
                    <a:cubicBezTo>
                      <a:pt x="24" y="45"/>
                      <a:pt x="24" y="45"/>
                      <a:pt x="24" y="45"/>
                    </a:cubicBezTo>
                    <a:cubicBezTo>
                      <a:pt x="25" y="45"/>
                      <a:pt x="25" y="46"/>
                      <a:pt x="26" y="46"/>
                    </a:cubicBezTo>
                    <a:cubicBezTo>
                      <a:pt x="30" y="46"/>
                      <a:pt x="32" y="43"/>
                      <a:pt x="32" y="39"/>
                    </a:cubicBezTo>
                    <a:cubicBezTo>
                      <a:pt x="32" y="36"/>
                      <a:pt x="30" y="33"/>
                      <a:pt x="26" y="33"/>
                    </a:cubicBezTo>
                    <a:cubicBezTo>
                      <a:pt x="23" y="33"/>
                      <a:pt x="20" y="36"/>
                      <a:pt x="20" y="39"/>
                    </a:cubicBezTo>
                    <a:cubicBezTo>
                      <a:pt x="20" y="40"/>
                      <a:pt x="20" y="41"/>
                      <a:pt x="21" y="42"/>
                    </a:cubicBezTo>
                    <a:cubicBezTo>
                      <a:pt x="3" y="59"/>
                      <a:pt x="3" y="59"/>
                      <a:pt x="3" y="59"/>
                    </a:cubicBezTo>
                    <a:cubicBezTo>
                      <a:pt x="0" y="56"/>
                      <a:pt x="0" y="56"/>
                      <a:pt x="0" y="56"/>
                    </a:cubicBezTo>
                    <a:cubicBezTo>
                      <a:pt x="0" y="56"/>
                      <a:pt x="20" y="29"/>
                      <a:pt x="20" y="10"/>
                    </a:cubicBezTo>
                    <a:cubicBezTo>
                      <a:pt x="43" y="8"/>
                      <a:pt x="43" y="8"/>
                      <a:pt x="43" y="8"/>
                    </a:cubicBezTo>
                    <a:lnTo>
                      <a:pt x="57"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9" name="任意多边形 114"/>
              <p:cNvSpPr>
                <a:spLocks/>
              </p:cNvSpPr>
              <p:nvPr/>
            </p:nvSpPr>
            <p:spPr bwMode="auto">
              <a:xfrm>
                <a:off x="8890535" y="4113931"/>
                <a:ext cx="279899" cy="268153"/>
              </a:xfrm>
              <a:custGeom>
                <a:avLst/>
                <a:gdLst>
                  <a:gd name="T0" fmla="*/ 55 w 88"/>
                  <a:gd name="T1" fmla="*/ 59 h 84"/>
                  <a:gd name="T2" fmla="*/ 53 w 88"/>
                  <a:gd name="T3" fmla="*/ 53 h 84"/>
                  <a:gd name="T4" fmla="*/ 61 w 88"/>
                  <a:gd name="T5" fmla="*/ 38 h 84"/>
                  <a:gd name="T6" fmla="*/ 63 w 88"/>
                  <a:gd name="T7" fmla="*/ 26 h 84"/>
                  <a:gd name="T8" fmla="*/ 44 w 88"/>
                  <a:gd name="T9" fmla="*/ 0 h 84"/>
                  <a:gd name="T10" fmla="*/ 25 w 88"/>
                  <a:gd name="T11" fmla="*/ 26 h 84"/>
                  <a:gd name="T12" fmla="*/ 28 w 88"/>
                  <a:gd name="T13" fmla="*/ 38 h 84"/>
                  <a:gd name="T14" fmla="*/ 36 w 88"/>
                  <a:gd name="T15" fmla="*/ 53 h 84"/>
                  <a:gd name="T16" fmla="*/ 33 w 88"/>
                  <a:gd name="T17" fmla="*/ 59 h 84"/>
                  <a:gd name="T18" fmla="*/ 0 w 88"/>
                  <a:gd name="T19" fmla="*/ 84 h 84"/>
                  <a:gd name="T20" fmla="*/ 44 w 88"/>
                  <a:gd name="T21" fmla="*/ 84 h 84"/>
                  <a:gd name="T22" fmla="*/ 88 w 88"/>
                  <a:gd name="T23" fmla="*/ 84 h 84"/>
                  <a:gd name="T24" fmla="*/ 55 w 88"/>
                  <a:gd name="T25"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84">
                    <a:moveTo>
                      <a:pt x="55" y="59"/>
                    </a:moveTo>
                    <a:cubicBezTo>
                      <a:pt x="53" y="59"/>
                      <a:pt x="53" y="53"/>
                      <a:pt x="53" y="53"/>
                    </a:cubicBezTo>
                    <a:cubicBezTo>
                      <a:pt x="53" y="53"/>
                      <a:pt x="59" y="46"/>
                      <a:pt x="61" y="38"/>
                    </a:cubicBezTo>
                    <a:cubicBezTo>
                      <a:pt x="64" y="38"/>
                      <a:pt x="67" y="29"/>
                      <a:pt x="63" y="26"/>
                    </a:cubicBezTo>
                    <a:cubicBezTo>
                      <a:pt x="63" y="22"/>
                      <a:pt x="68" y="0"/>
                      <a:pt x="44" y="0"/>
                    </a:cubicBezTo>
                    <a:cubicBezTo>
                      <a:pt x="21" y="0"/>
                      <a:pt x="25" y="22"/>
                      <a:pt x="25" y="26"/>
                    </a:cubicBezTo>
                    <a:cubicBezTo>
                      <a:pt x="22" y="29"/>
                      <a:pt x="24" y="38"/>
                      <a:pt x="28" y="38"/>
                    </a:cubicBezTo>
                    <a:cubicBezTo>
                      <a:pt x="29" y="46"/>
                      <a:pt x="36" y="53"/>
                      <a:pt x="36" y="53"/>
                    </a:cubicBezTo>
                    <a:cubicBezTo>
                      <a:pt x="36" y="53"/>
                      <a:pt x="35" y="59"/>
                      <a:pt x="33" y="59"/>
                    </a:cubicBezTo>
                    <a:cubicBezTo>
                      <a:pt x="26" y="60"/>
                      <a:pt x="0" y="72"/>
                      <a:pt x="0" y="84"/>
                    </a:cubicBezTo>
                    <a:cubicBezTo>
                      <a:pt x="44" y="84"/>
                      <a:pt x="44" y="84"/>
                      <a:pt x="44" y="84"/>
                    </a:cubicBezTo>
                    <a:cubicBezTo>
                      <a:pt x="88" y="84"/>
                      <a:pt x="88" y="84"/>
                      <a:pt x="88" y="84"/>
                    </a:cubicBezTo>
                    <a:cubicBezTo>
                      <a:pt x="88" y="72"/>
                      <a:pt x="62" y="60"/>
                      <a:pt x="55"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0" name="任意多边形 115"/>
              <p:cNvSpPr>
                <a:spLocks/>
              </p:cNvSpPr>
              <p:nvPr/>
            </p:nvSpPr>
            <p:spPr bwMode="auto">
              <a:xfrm>
                <a:off x="8039097" y="4581732"/>
                <a:ext cx="262282" cy="262282"/>
              </a:xfrm>
              <a:custGeom>
                <a:avLst/>
                <a:gdLst>
                  <a:gd name="T0" fmla="*/ 0 w 82"/>
                  <a:gd name="T1" fmla="*/ 41 h 82"/>
                  <a:gd name="T2" fmla="*/ 82 w 82"/>
                  <a:gd name="T3" fmla="*/ 41 h 82"/>
                  <a:gd name="T4" fmla="*/ 64 w 82"/>
                  <a:gd name="T5" fmla="*/ 55 h 82"/>
                  <a:gd name="T6" fmla="*/ 77 w 82"/>
                  <a:gd name="T7" fmla="*/ 44 h 82"/>
                  <a:gd name="T8" fmla="*/ 64 w 82"/>
                  <a:gd name="T9" fmla="*/ 55 h 82"/>
                  <a:gd name="T10" fmla="*/ 16 w 82"/>
                  <a:gd name="T11" fmla="*/ 38 h 82"/>
                  <a:gd name="T12" fmla="*/ 8 w 82"/>
                  <a:gd name="T13" fmla="*/ 27 h 82"/>
                  <a:gd name="T14" fmla="*/ 59 w 82"/>
                  <a:gd name="T15" fmla="*/ 27 h 82"/>
                  <a:gd name="T16" fmla="*/ 44 w 82"/>
                  <a:gd name="T17" fmla="*/ 38 h 82"/>
                  <a:gd name="T18" fmla="*/ 59 w 82"/>
                  <a:gd name="T19" fmla="*/ 27 h 82"/>
                  <a:gd name="T20" fmla="*/ 44 w 82"/>
                  <a:gd name="T21" fmla="*/ 5 h 82"/>
                  <a:gd name="T22" fmla="*/ 54 w 82"/>
                  <a:gd name="T23" fmla="*/ 14 h 82"/>
                  <a:gd name="T24" fmla="*/ 44 w 82"/>
                  <a:gd name="T25" fmla="*/ 22 h 82"/>
                  <a:gd name="T26" fmla="*/ 35 w 82"/>
                  <a:gd name="T27" fmla="*/ 7 h 82"/>
                  <a:gd name="T28" fmla="*/ 38 w 82"/>
                  <a:gd name="T29" fmla="*/ 22 h 82"/>
                  <a:gd name="T30" fmla="*/ 28 w 82"/>
                  <a:gd name="T31" fmla="*/ 14 h 82"/>
                  <a:gd name="T32" fmla="*/ 38 w 82"/>
                  <a:gd name="T33" fmla="*/ 38 h 82"/>
                  <a:gd name="T34" fmla="*/ 23 w 82"/>
                  <a:gd name="T35" fmla="*/ 27 h 82"/>
                  <a:gd name="T36" fmla="*/ 8 w 82"/>
                  <a:gd name="T37" fmla="*/ 55 h 82"/>
                  <a:gd name="T38" fmla="*/ 16 w 82"/>
                  <a:gd name="T39" fmla="*/ 44 h 82"/>
                  <a:gd name="T40" fmla="*/ 8 w 82"/>
                  <a:gd name="T41" fmla="*/ 55 h 82"/>
                  <a:gd name="T42" fmla="*/ 38 w 82"/>
                  <a:gd name="T43" fmla="*/ 44 h 82"/>
                  <a:gd name="T44" fmla="*/ 23 w 82"/>
                  <a:gd name="T45" fmla="*/ 55 h 82"/>
                  <a:gd name="T46" fmla="*/ 38 w 82"/>
                  <a:gd name="T47" fmla="*/ 60 h 82"/>
                  <a:gd name="T48" fmla="*/ 35 w 82"/>
                  <a:gd name="T49" fmla="*/ 74 h 82"/>
                  <a:gd name="T50" fmla="*/ 25 w 82"/>
                  <a:gd name="T51" fmla="*/ 60 h 82"/>
                  <a:gd name="T52" fmla="*/ 54 w 82"/>
                  <a:gd name="T53" fmla="*/ 67 h 82"/>
                  <a:gd name="T54" fmla="*/ 44 w 82"/>
                  <a:gd name="T55" fmla="*/ 76 h 82"/>
                  <a:gd name="T56" fmla="*/ 57 w 82"/>
                  <a:gd name="T57" fmla="*/ 60 h 82"/>
                  <a:gd name="T58" fmla="*/ 44 w 82"/>
                  <a:gd name="T59" fmla="*/ 55 h 82"/>
                  <a:gd name="T60" fmla="*/ 60 w 82"/>
                  <a:gd name="T61" fmla="*/ 44 h 82"/>
                  <a:gd name="T62" fmla="*/ 44 w 82"/>
                  <a:gd name="T63" fmla="*/ 55 h 82"/>
                  <a:gd name="T64" fmla="*/ 64 w 82"/>
                  <a:gd name="T65" fmla="*/ 27 h 82"/>
                  <a:gd name="T66" fmla="*/ 77 w 82"/>
                  <a:gd name="T67" fmla="*/ 38 h 82"/>
                  <a:gd name="T68" fmla="*/ 71 w 82"/>
                  <a:gd name="T69" fmla="*/ 22 h 82"/>
                  <a:gd name="T70" fmla="*/ 57 w 82"/>
                  <a:gd name="T71" fmla="*/ 9 h 82"/>
                  <a:gd name="T72" fmla="*/ 71 w 82"/>
                  <a:gd name="T73" fmla="*/ 22 h 82"/>
                  <a:gd name="T74" fmla="*/ 26 w 82"/>
                  <a:gd name="T75" fmla="*/ 9 h 82"/>
                  <a:gd name="T76" fmla="*/ 11 w 82"/>
                  <a:gd name="T77" fmla="*/ 22 h 82"/>
                  <a:gd name="T78" fmla="*/ 11 w 82"/>
                  <a:gd name="T79" fmla="*/ 60 h 82"/>
                  <a:gd name="T80" fmla="*/ 26 w 82"/>
                  <a:gd name="T81" fmla="*/ 73 h 82"/>
                  <a:gd name="T82" fmla="*/ 11 w 82"/>
                  <a:gd name="T83" fmla="*/ 60 h 82"/>
                  <a:gd name="T84" fmla="*/ 57 w 82"/>
                  <a:gd name="T85" fmla="*/ 73 h 82"/>
                  <a:gd name="T86" fmla="*/ 71 w 82"/>
                  <a:gd name="T87" fmla="*/ 6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 h="82">
                    <a:moveTo>
                      <a:pt x="41" y="0"/>
                    </a:moveTo>
                    <a:cubicBezTo>
                      <a:pt x="18" y="0"/>
                      <a:pt x="0" y="18"/>
                      <a:pt x="0" y="41"/>
                    </a:cubicBezTo>
                    <a:cubicBezTo>
                      <a:pt x="0" y="64"/>
                      <a:pt x="18" y="82"/>
                      <a:pt x="41" y="82"/>
                    </a:cubicBezTo>
                    <a:cubicBezTo>
                      <a:pt x="64" y="82"/>
                      <a:pt x="82" y="64"/>
                      <a:pt x="82" y="41"/>
                    </a:cubicBezTo>
                    <a:cubicBezTo>
                      <a:pt x="82" y="18"/>
                      <a:pt x="64" y="0"/>
                      <a:pt x="41" y="0"/>
                    </a:cubicBezTo>
                    <a:close/>
                    <a:moveTo>
                      <a:pt x="64" y="55"/>
                    </a:moveTo>
                    <a:cubicBezTo>
                      <a:pt x="65" y="51"/>
                      <a:pt x="66" y="47"/>
                      <a:pt x="66" y="44"/>
                    </a:cubicBezTo>
                    <a:cubicBezTo>
                      <a:pt x="77" y="44"/>
                      <a:pt x="77" y="44"/>
                      <a:pt x="77" y="44"/>
                    </a:cubicBezTo>
                    <a:cubicBezTo>
                      <a:pt x="76" y="47"/>
                      <a:pt x="76" y="51"/>
                      <a:pt x="74" y="55"/>
                    </a:cubicBezTo>
                    <a:lnTo>
                      <a:pt x="64" y="55"/>
                    </a:lnTo>
                    <a:close/>
                    <a:moveTo>
                      <a:pt x="18" y="27"/>
                    </a:moveTo>
                    <a:cubicBezTo>
                      <a:pt x="17" y="31"/>
                      <a:pt x="17" y="34"/>
                      <a:pt x="16" y="38"/>
                    </a:cubicBezTo>
                    <a:cubicBezTo>
                      <a:pt x="6" y="38"/>
                      <a:pt x="6" y="38"/>
                      <a:pt x="6" y="38"/>
                    </a:cubicBezTo>
                    <a:cubicBezTo>
                      <a:pt x="6" y="34"/>
                      <a:pt x="7" y="31"/>
                      <a:pt x="8" y="27"/>
                    </a:cubicBezTo>
                    <a:lnTo>
                      <a:pt x="18" y="27"/>
                    </a:lnTo>
                    <a:close/>
                    <a:moveTo>
                      <a:pt x="59" y="27"/>
                    </a:moveTo>
                    <a:cubicBezTo>
                      <a:pt x="60" y="31"/>
                      <a:pt x="60" y="34"/>
                      <a:pt x="60" y="38"/>
                    </a:cubicBezTo>
                    <a:cubicBezTo>
                      <a:pt x="44" y="38"/>
                      <a:pt x="44" y="38"/>
                      <a:pt x="44" y="38"/>
                    </a:cubicBezTo>
                    <a:cubicBezTo>
                      <a:pt x="44" y="27"/>
                      <a:pt x="44" y="27"/>
                      <a:pt x="44" y="27"/>
                    </a:cubicBezTo>
                    <a:lnTo>
                      <a:pt x="59" y="27"/>
                    </a:lnTo>
                    <a:close/>
                    <a:moveTo>
                      <a:pt x="44" y="22"/>
                    </a:moveTo>
                    <a:cubicBezTo>
                      <a:pt x="44" y="5"/>
                      <a:pt x="44" y="5"/>
                      <a:pt x="44" y="5"/>
                    </a:cubicBezTo>
                    <a:cubicBezTo>
                      <a:pt x="45" y="6"/>
                      <a:pt x="46" y="6"/>
                      <a:pt x="48" y="7"/>
                    </a:cubicBezTo>
                    <a:cubicBezTo>
                      <a:pt x="50" y="9"/>
                      <a:pt x="52" y="11"/>
                      <a:pt x="54" y="14"/>
                    </a:cubicBezTo>
                    <a:cubicBezTo>
                      <a:pt x="55" y="17"/>
                      <a:pt x="56" y="19"/>
                      <a:pt x="57" y="22"/>
                    </a:cubicBezTo>
                    <a:cubicBezTo>
                      <a:pt x="44" y="22"/>
                      <a:pt x="44" y="22"/>
                      <a:pt x="44" y="22"/>
                    </a:cubicBezTo>
                    <a:close/>
                    <a:moveTo>
                      <a:pt x="28" y="14"/>
                    </a:moveTo>
                    <a:cubicBezTo>
                      <a:pt x="30" y="11"/>
                      <a:pt x="32" y="9"/>
                      <a:pt x="35" y="7"/>
                    </a:cubicBezTo>
                    <a:cubicBezTo>
                      <a:pt x="36" y="6"/>
                      <a:pt x="37" y="6"/>
                      <a:pt x="38" y="5"/>
                    </a:cubicBezTo>
                    <a:cubicBezTo>
                      <a:pt x="38" y="22"/>
                      <a:pt x="38" y="22"/>
                      <a:pt x="38" y="22"/>
                    </a:cubicBezTo>
                    <a:cubicBezTo>
                      <a:pt x="25" y="22"/>
                      <a:pt x="25" y="22"/>
                      <a:pt x="25" y="22"/>
                    </a:cubicBezTo>
                    <a:cubicBezTo>
                      <a:pt x="26" y="19"/>
                      <a:pt x="27" y="17"/>
                      <a:pt x="28" y="14"/>
                    </a:cubicBezTo>
                    <a:close/>
                    <a:moveTo>
                      <a:pt x="38" y="27"/>
                    </a:moveTo>
                    <a:cubicBezTo>
                      <a:pt x="38" y="38"/>
                      <a:pt x="38" y="38"/>
                      <a:pt x="38" y="38"/>
                    </a:cubicBezTo>
                    <a:cubicBezTo>
                      <a:pt x="22" y="38"/>
                      <a:pt x="22" y="38"/>
                      <a:pt x="22" y="38"/>
                    </a:cubicBezTo>
                    <a:cubicBezTo>
                      <a:pt x="22" y="34"/>
                      <a:pt x="23" y="31"/>
                      <a:pt x="23" y="27"/>
                    </a:cubicBezTo>
                    <a:lnTo>
                      <a:pt x="38" y="27"/>
                    </a:lnTo>
                    <a:close/>
                    <a:moveTo>
                      <a:pt x="8" y="55"/>
                    </a:moveTo>
                    <a:cubicBezTo>
                      <a:pt x="7" y="51"/>
                      <a:pt x="6" y="47"/>
                      <a:pt x="6" y="44"/>
                    </a:cubicBezTo>
                    <a:cubicBezTo>
                      <a:pt x="16" y="44"/>
                      <a:pt x="16" y="44"/>
                      <a:pt x="16" y="44"/>
                    </a:cubicBezTo>
                    <a:cubicBezTo>
                      <a:pt x="17" y="47"/>
                      <a:pt x="17" y="51"/>
                      <a:pt x="18" y="55"/>
                    </a:cubicBezTo>
                    <a:lnTo>
                      <a:pt x="8" y="55"/>
                    </a:lnTo>
                    <a:close/>
                    <a:moveTo>
                      <a:pt x="22" y="44"/>
                    </a:moveTo>
                    <a:cubicBezTo>
                      <a:pt x="38" y="44"/>
                      <a:pt x="38" y="44"/>
                      <a:pt x="38" y="44"/>
                    </a:cubicBezTo>
                    <a:cubicBezTo>
                      <a:pt x="38" y="55"/>
                      <a:pt x="38" y="55"/>
                      <a:pt x="38" y="55"/>
                    </a:cubicBezTo>
                    <a:cubicBezTo>
                      <a:pt x="23" y="55"/>
                      <a:pt x="23" y="55"/>
                      <a:pt x="23" y="55"/>
                    </a:cubicBezTo>
                    <a:cubicBezTo>
                      <a:pt x="23" y="51"/>
                      <a:pt x="22" y="47"/>
                      <a:pt x="22" y="44"/>
                    </a:cubicBezTo>
                    <a:close/>
                    <a:moveTo>
                      <a:pt x="38" y="60"/>
                    </a:moveTo>
                    <a:cubicBezTo>
                      <a:pt x="38" y="76"/>
                      <a:pt x="38" y="76"/>
                      <a:pt x="38" y="76"/>
                    </a:cubicBezTo>
                    <a:cubicBezTo>
                      <a:pt x="37" y="76"/>
                      <a:pt x="36" y="75"/>
                      <a:pt x="35" y="74"/>
                    </a:cubicBezTo>
                    <a:cubicBezTo>
                      <a:pt x="32" y="73"/>
                      <a:pt x="30" y="70"/>
                      <a:pt x="28" y="67"/>
                    </a:cubicBezTo>
                    <a:cubicBezTo>
                      <a:pt x="27" y="65"/>
                      <a:pt x="26" y="63"/>
                      <a:pt x="25" y="60"/>
                    </a:cubicBezTo>
                    <a:cubicBezTo>
                      <a:pt x="38" y="60"/>
                      <a:pt x="38" y="60"/>
                      <a:pt x="38" y="60"/>
                    </a:cubicBezTo>
                    <a:close/>
                    <a:moveTo>
                      <a:pt x="54" y="67"/>
                    </a:moveTo>
                    <a:cubicBezTo>
                      <a:pt x="52" y="70"/>
                      <a:pt x="50" y="73"/>
                      <a:pt x="48" y="74"/>
                    </a:cubicBezTo>
                    <a:cubicBezTo>
                      <a:pt x="46" y="75"/>
                      <a:pt x="45" y="76"/>
                      <a:pt x="44" y="76"/>
                    </a:cubicBezTo>
                    <a:cubicBezTo>
                      <a:pt x="44" y="60"/>
                      <a:pt x="44" y="60"/>
                      <a:pt x="44" y="60"/>
                    </a:cubicBezTo>
                    <a:cubicBezTo>
                      <a:pt x="57" y="60"/>
                      <a:pt x="57" y="60"/>
                      <a:pt x="57" y="60"/>
                    </a:cubicBezTo>
                    <a:cubicBezTo>
                      <a:pt x="56" y="63"/>
                      <a:pt x="55" y="65"/>
                      <a:pt x="54" y="67"/>
                    </a:cubicBezTo>
                    <a:close/>
                    <a:moveTo>
                      <a:pt x="44" y="55"/>
                    </a:moveTo>
                    <a:cubicBezTo>
                      <a:pt x="44" y="44"/>
                      <a:pt x="44" y="44"/>
                      <a:pt x="44" y="44"/>
                    </a:cubicBezTo>
                    <a:cubicBezTo>
                      <a:pt x="60" y="44"/>
                      <a:pt x="60" y="44"/>
                      <a:pt x="60" y="44"/>
                    </a:cubicBezTo>
                    <a:cubicBezTo>
                      <a:pt x="60" y="47"/>
                      <a:pt x="60" y="51"/>
                      <a:pt x="59" y="55"/>
                    </a:cubicBezTo>
                    <a:lnTo>
                      <a:pt x="44" y="55"/>
                    </a:lnTo>
                    <a:close/>
                    <a:moveTo>
                      <a:pt x="66" y="38"/>
                    </a:moveTo>
                    <a:cubicBezTo>
                      <a:pt x="66" y="34"/>
                      <a:pt x="65" y="31"/>
                      <a:pt x="64" y="27"/>
                    </a:cubicBezTo>
                    <a:cubicBezTo>
                      <a:pt x="74" y="27"/>
                      <a:pt x="74" y="27"/>
                      <a:pt x="74" y="27"/>
                    </a:cubicBezTo>
                    <a:cubicBezTo>
                      <a:pt x="76" y="31"/>
                      <a:pt x="76" y="34"/>
                      <a:pt x="77" y="38"/>
                    </a:cubicBezTo>
                    <a:lnTo>
                      <a:pt x="66" y="38"/>
                    </a:lnTo>
                    <a:close/>
                    <a:moveTo>
                      <a:pt x="71" y="22"/>
                    </a:moveTo>
                    <a:cubicBezTo>
                      <a:pt x="63" y="22"/>
                      <a:pt x="63" y="22"/>
                      <a:pt x="63" y="22"/>
                    </a:cubicBezTo>
                    <a:cubicBezTo>
                      <a:pt x="61" y="17"/>
                      <a:pt x="59" y="12"/>
                      <a:pt x="57" y="9"/>
                    </a:cubicBezTo>
                    <a:cubicBezTo>
                      <a:pt x="60" y="10"/>
                      <a:pt x="63" y="13"/>
                      <a:pt x="66" y="16"/>
                    </a:cubicBezTo>
                    <a:cubicBezTo>
                      <a:pt x="68" y="17"/>
                      <a:pt x="70" y="19"/>
                      <a:pt x="71" y="22"/>
                    </a:cubicBezTo>
                    <a:close/>
                    <a:moveTo>
                      <a:pt x="16" y="16"/>
                    </a:moveTo>
                    <a:cubicBezTo>
                      <a:pt x="19" y="13"/>
                      <a:pt x="22" y="10"/>
                      <a:pt x="26" y="9"/>
                    </a:cubicBezTo>
                    <a:cubicBezTo>
                      <a:pt x="23" y="12"/>
                      <a:pt x="21" y="17"/>
                      <a:pt x="19" y="22"/>
                    </a:cubicBezTo>
                    <a:cubicBezTo>
                      <a:pt x="11" y="22"/>
                      <a:pt x="11" y="22"/>
                      <a:pt x="11" y="22"/>
                    </a:cubicBezTo>
                    <a:cubicBezTo>
                      <a:pt x="12" y="19"/>
                      <a:pt x="14" y="17"/>
                      <a:pt x="16" y="16"/>
                    </a:cubicBezTo>
                    <a:close/>
                    <a:moveTo>
                      <a:pt x="11" y="60"/>
                    </a:moveTo>
                    <a:cubicBezTo>
                      <a:pt x="19" y="60"/>
                      <a:pt x="19" y="60"/>
                      <a:pt x="19" y="60"/>
                    </a:cubicBezTo>
                    <a:cubicBezTo>
                      <a:pt x="21" y="65"/>
                      <a:pt x="23" y="69"/>
                      <a:pt x="26" y="73"/>
                    </a:cubicBezTo>
                    <a:cubicBezTo>
                      <a:pt x="22" y="71"/>
                      <a:pt x="19" y="69"/>
                      <a:pt x="16" y="66"/>
                    </a:cubicBezTo>
                    <a:cubicBezTo>
                      <a:pt x="14" y="64"/>
                      <a:pt x="12" y="62"/>
                      <a:pt x="11" y="60"/>
                    </a:cubicBezTo>
                    <a:close/>
                    <a:moveTo>
                      <a:pt x="66" y="66"/>
                    </a:moveTo>
                    <a:cubicBezTo>
                      <a:pt x="63" y="69"/>
                      <a:pt x="60" y="71"/>
                      <a:pt x="57" y="73"/>
                    </a:cubicBezTo>
                    <a:cubicBezTo>
                      <a:pt x="59" y="69"/>
                      <a:pt x="61" y="65"/>
                      <a:pt x="63" y="60"/>
                    </a:cubicBezTo>
                    <a:cubicBezTo>
                      <a:pt x="71" y="60"/>
                      <a:pt x="71" y="60"/>
                      <a:pt x="71" y="60"/>
                    </a:cubicBezTo>
                    <a:cubicBezTo>
                      <a:pt x="70" y="62"/>
                      <a:pt x="68" y="64"/>
                      <a:pt x="66"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1" name="任意多边形 116"/>
              <p:cNvSpPr>
                <a:spLocks/>
              </p:cNvSpPr>
              <p:nvPr/>
            </p:nvSpPr>
            <p:spPr bwMode="auto">
              <a:xfrm>
                <a:off x="8820072" y="2931705"/>
                <a:ext cx="219221" cy="232921"/>
              </a:xfrm>
              <a:custGeom>
                <a:avLst/>
                <a:gdLst>
                  <a:gd name="T0" fmla="*/ 62 w 69"/>
                  <a:gd name="T1" fmla="*/ 0 h 73"/>
                  <a:gd name="T2" fmla="*/ 7 w 69"/>
                  <a:gd name="T3" fmla="*/ 0 h 73"/>
                  <a:gd name="T4" fmla="*/ 0 w 69"/>
                  <a:gd name="T5" fmla="*/ 7 h 73"/>
                  <a:gd name="T6" fmla="*/ 0 w 69"/>
                  <a:gd name="T7" fmla="*/ 66 h 73"/>
                  <a:gd name="T8" fmla="*/ 7 w 69"/>
                  <a:gd name="T9" fmla="*/ 73 h 73"/>
                  <a:gd name="T10" fmla="*/ 62 w 69"/>
                  <a:gd name="T11" fmla="*/ 73 h 73"/>
                  <a:gd name="T12" fmla="*/ 69 w 69"/>
                  <a:gd name="T13" fmla="*/ 66 h 73"/>
                  <a:gd name="T14" fmla="*/ 69 w 69"/>
                  <a:gd name="T15" fmla="*/ 7 h 73"/>
                  <a:gd name="T16" fmla="*/ 62 w 69"/>
                  <a:gd name="T17" fmla="*/ 0 h 73"/>
                  <a:gd name="T18" fmla="*/ 60 w 69"/>
                  <a:gd name="T19" fmla="*/ 64 h 73"/>
                  <a:gd name="T20" fmla="*/ 10 w 69"/>
                  <a:gd name="T21" fmla="*/ 64 h 73"/>
                  <a:gd name="T22" fmla="*/ 10 w 69"/>
                  <a:gd name="T23" fmla="*/ 9 h 73"/>
                  <a:gd name="T24" fmla="*/ 60 w 69"/>
                  <a:gd name="T25" fmla="*/ 9 h 73"/>
                  <a:gd name="T26" fmla="*/ 60 w 69"/>
                  <a:gd name="T27" fmla="*/ 64 h 73"/>
                  <a:gd name="T28" fmla="*/ 19 w 69"/>
                  <a:gd name="T29" fmla="*/ 32 h 73"/>
                  <a:gd name="T30" fmla="*/ 51 w 69"/>
                  <a:gd name="T31" fmla="*/ 32 h 73"/>
                  <a:gd name="T32" fmla="*/ 51 w 69"/>
                  <a:gd name="T33" fmla="*/ 37 h 73"/>
                  <a:gd name="T34" fmla="*/ 19 w 69"/>
                  <a:gd name="T35" fmla="*/ 37 h 73"/>
                  <a:gd name="T36" fmla="*/ 19 w 69"/>
                  <a:gd name="T37" fmla="*/ 32 h 73"/>
                  <a:gd name="T38" fmla="*/ 19 w 69"/>
                  <a:gd name="T39" fmla="*/ 41 h 73"/>
                  <a:gd name="T40" fmla="*/ 51 w 69"/>
                  <a:gd name="T41" fmla="*/ 41 h 73"/>
                  <a:gd name="T42" fmla="*/ 51 w 69"/>
                  <a:gd name="T43" fmla="*/ 46 h 73"/>
                  <a:gd name="T44" fmla="*/ 19 w 69"/>
                  <a:gd name="T45" fmla="*/ 46 h 73"/>
                  <a:gd name="T46" fmla="*/ 19 w 69"/>
                  <a:gd name="T47" fmla="*/ 41 h 73"/>
                  <a:gd name="T48" fmla="*/ 19 w 69"/>
                  <a:gd name="T49" fmla="*/ 50 h 73"/>
                  <a:gd name="T50" fmla="*/ 51 w 69"/>
                  <a:gd name="T51" fmla="*/ 50 h 73"/>
                  <a:gd name="T52" fmla="*/ 51 w 69"/>
                  <a:gd name="T53" fmla="*/ 55 h 73"/>
                  <a:gd name="T54" fmla="*/ 19 w 69"/>
                  <a:gd name="T55" fmla="*/ 55 h 73"/>
                  <a:gd name="T56" fmla="*/ 19 w 69"/>
                  <a:gd name="T57" fmla="*/ 50 h 73"/>
                  <a:gd name="T58" fmla="*/ 19 w 69"/>
                  <a:gd name="T59" fmla="*/ 23 h 73"/>
                  <a:gd name="T60" fmla="*/ 51 w 69"/>
                  <a:gd name="T61" fmla="*/ 23 h 73"/>
                  <a:gd name="T62" fmla="*/ 51 w 69"/>
                  <a:gd name="T63" fmla="*/ 27 h 73"/>
                  <a:gd name="T64" fmla="*/ 19 w 69"/>
                  <a:gd name="T65" fmla="*/ 27 h 73"/>
                  <a:gd name="T66" fmla="*/ 19 w 69"/>
                  <a:gd name="T67" fmla="*/ 2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 h="73">
                    <a:moveTo>
                      <a:pt x="62" y="0"/>
                    </a:moveTo>
                    <a:cubicBezTo>
                      <a:pt x="7" y="0"/>
                      <a:pt x="7" y="0"/>
                      <a:pt x="7" y="0"/>
                    </a:cubicBezTo>
                    <a:cubicBezTo>
                      <a:pt x="4" y="0"/>
                      <a:pt x="0" y="3"/>
                      <a:pt x="0" y="7"/>
                    </a:cubicBezTo>
                    <a:cubicBezTo>
                      <a:pt x="0" y="66"/>
                      <a:pt x="0" y="66"/>
                      <a:pt x="0" y="66"/>
                    </a:cubicBezTo>
                    <a:cubicBezTo>
                      <a:pt x="0" y="70"/>
                      <a:pt x="4" y="73"/>
                      <a:pt x="7" y="73"/>
                    </a:cubicBezTo>
                    <a:cubicBezTo>
                      <a:pt x="62" y="73"/>
                      <a:pt x="62" y="73"/>
                      <a:pt x="62" y="73"/>
                    </a:cubicBezTo>
                    <a:cubicBezTo>
                      <a:pt x="66" y="73"/>
                      <a:pt x="69" y="70"/>
                      <a:pt x="69" y="66"/>
                    </a:cubicBezTo>
                    <a:cubicBezTo>
                      <a:pt x="69" y="7"/>
                      <a:pt x="69" y="7"/>
                      <a:pt x="69" y="7"/>
                    </a:cubicBezTo>
                    <a:cubicBezTo>
                      <a:pt x="69" y="3"/>
                      <a:pt x="66" y="0"/>
                      <a:pt x="62" y="0"/>
                    </a:cubicBezTo>
                    <a:close/>
                    <a:moveTo>
                      <a:pt x="60" y="64"/>
                    </a:moveTo>
                    <a:cubicBezTo>
                      <a:pt x="10" y="64"/>
                      <a:pt x="10" y="64"/>
                      <a:pt x="10" y="64"/>
                    </a:cubicBezTo>
                    <a:cubicBezTo>
                      <a:pt x="10" y="9"/>
                      <a:pt x="10" y="9"/>
                      <a:pt x="10" y="9"/>
                    </a:cubicBezTo>
                    <a:cubicBezTo>
                      <a:pt x="60" y="9"/>
                      <a:pt x="60" y="9"/>
                      <a:pt x="60" y="9"/>
                    </a:cubicBezTo>
                    <a:lnTo>
                      <a:pt x="60" y="64"/>
                    </a:lnTo>
                    <a:close/>
                    <a:moveTo>
                      <a:pt x="19" y="32"/>
                    </a:moveTo>
                    <a:cubicBezTo>
                      <a:pt x="51" y="32"/>
                      <a:pt x="51" y="32"/>
                      <a:pt x="51" y="32"/>
                    </a:cubicBezTo>
                    <a:cubicBezTo>
                      <a:pt x="51" y="37"/>
                      <a:pt x="51" y="37"/>
                      <a:pt x="51" y="37"/>
                    </a:cubicBezTo>
                    <a:cubicBezTo>
                      <a:pt x="19" y="37"/>
                      <a:pt x="19" y="37"/>
                      <a:pt x="19" y="37"/>
                    </a:cubicBezTo>
                    <a:lnTo>
                      <a:pt x="19" y="32"/>
                    </a:lnTo>
                    <a:close/>
                    <a:moveTo>
                      <a:pt x="19" y="41"/>
                    </a:moveTo>
                    <a:cubicBezTo>
                      <a:pt x="51" y="41"/>
                      <a:pt x="51" y="41"/>
                      <a:pt x="51" y="41"/>
                    </a:cubicBezTo>
                    <a:cubicBezTo>
                      <a:pt x="51" y="46"/>
                      <a:pt x="51" y="46"/>
                      <a:pt x="51" y="46"/>
                    </a:cubicBezTo>
                    <a:cubicBezTo>
                      <a:pt x="19" y="46"/>
                      <a:pt x="19" y="46"/>
                      <a:pt x="19" y="46"/>
                    </a:cubicBezTo>
                    <a:lnTo>
                      <a:pt x="19" y="41"/>
                    </a:lnTo>
                    <a:close/>
                    <a:moveTo>
                      <a:pt x="19" y="50"/>
                    </a:moveTo>
                    <a:cubicBezTo>
                      <a:pt x="51" y="50"/>
                      <a:pt x="51" y="50"/>
                      <a:pt x="51" y="50"/>
                    </a:cubicBezTo>
                    <a:cubicBezTo>
                      <a:pt x="51" y="55"/>
                      <a:pt x="51" y="55"/>
                      <a:pt x="51" y="55"/>
                    </a:cubicBezTo>
                    <a:cubicBezTo>
                      <a:pt x="19" y="55"/>
                      <a:pt x="19" y="55"/>
                      <a:pt x="19" y="55"/>
                    </a:cubicBezTo>
                    <a:lnTo>
                      <a:pt x="19" y="50"/>
                    </a:lnTo>
                    <a:close/>
                    <a:moveTo>
                      <a:pt x="19" y="23"/>
                    </a:moveTo>
                    <a:cubicBezTo>
                      <a:pt x="51" y="23"/>
                      <a:pt x="51" y="23"/>
                      <a:pt x="51" y="23"/>
                    </a:cubicBezTo>
                    <a:cubicBezTo>
                      <a:pt x="51" y="27"/>
                      <a:pt x="51" y="27"/>
                      <a:pt x="51" y="27"/>
                    </a:cubicBezTo>
                    <a:cubicBezTo>
                      <a:pt x="19" y="27"/>
                      <a:pt x="19" y="27"/>
                      <a:pt x="19" y="27"/>
                    </a:cubicBezTo>
                    <a:lnTo>
                      <a:pt x="19"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2" name="任意多边形 117"/>
              <p:cNvSpPr>
                <a:spLocks/>
              </p:cNvSpPr>
              <p:nvPr/>
            </p:nvSpPr>
            <p:spPr bwMode="auto">
              <a:xfrm>
                <a:off x="8998188" y="1536129"/>
                <a:ext cx="242709" cy="281855"/>
              </a:xfrm>
              <a:custGeom>
                <a:avLst/>
                <a:gdLst>
                  <a:gd name="T0" fmla="*/ 54 w 76"/>
                  <a:gd name="T1" fmla="*/ 0 h 88"/>
                  <a:gd name="T2" fmla="*/ 14 w 76"/>
                  <a:gd name="T3" fmla="*/ 28 h 88"/>
                  <a:gd name="T4" fmla="*/ 17 w 76"/>
                  <a:gd name="T5" fmla="*/ 65 h 88"/>
                  <a:gd name="T6" fmla="*/ 49 w 76"/>
                  <a:gd name="T7" fmla="*/ 27 h 88"/>
                  <a:gd name="T8" fmla="*/ 33 w 76"/>
                  <a:gd name="T9" fmla="*/ 74 h 88"/>
                  <a:gd name="T10" fmla="*/ 70 w 76"/>
                  <a:gd name="T11" fmla="*/ 57 h 88"/>
                  <a:gd name="T12" fmla="*/ 54 w 76"/>
                  <a:gd name="T13" fmla="*/ 0 h 88"/>
                  <a:gd name="T14" fmla="*/ 4 w 76"/>
                  <a:gd name="T15" fmla="*/ 78 h 88"/>
                  <a:gd name="T16" fmla="*/ 10 w 76"/>
                  <a:gd name="T17" fmla="*/ 83 h 88"/>
                  <a:gd name="T18" fmla="*/ 47 w 76"/>
                  <a:gd name="T19" fmla="*/ 41 h 88"/>
                  <a:gd name="T20" fmla="*/ 4 w 76"/>
                  <a:gd name="T21" fmla="*/ 7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88">
                    <a:moveTo>
                      <a:pt x="54" y="0"/>
                    </a:moveTo>
                    <a:cubicBezTo>
                      <a:pt x="41" y="23"/>
                      <a:pt x="30" y="12"/>
                      <a:pt x="14" y="28"/>
                    </a:cubicBezTo>
                    <a:cubicBezTo>
                      <a:pt x="0" y="42"/>
                      <a:pt x="5" y="59"/>
                      <a:pt x="17" y="65"/>
                    </a:cubicBezTo>
                    <a:cubicBezTo>
                      <a:pt x="28" y="59"/>
                      <a:pt x="40" y="46"/>
                      <a:pt x="49" y="27"/>
                    </a:cubicBezTo>
                    <a:cubicBezTo>
                      <a:pt x="49" y="27"/>
                      <a:pt x="57" y="51"/>
                      <a:pt x="33" y="74"/>
                    </a:cubicBezTo>
                    <a:cubicBezTo>
                      <a:pt x="45" y="88"/>
                      <a:pt x="64" y="79"/>
                      <a:pt x="70" y="57"/>
                    </a:cubicBezTo>
                    <a:cubicBezTo>
                      <a:pt x="76" y="33"/>
                      <a:pt x="60" y="9"/>
                      <a:pt x="54" y="0"/>
                    </a:cubicBezTo>
                    <a:close/>
                    <a:moveTo>
                      <a:pt x="4" y="78"/>
                    </a:moveTo>
                    <a:cubicBezTo>
                      <a:pt x="4" y="78"/>
                      <a:pt x="5" y="83"/>
                      <a:pt x="10" y="83"/>
                    </a:cubicBezTo>
                    <a:cubicBezTo>
                      <a:pt x="15" y="83"/>
                      <a:pt x="36" y="71"/>
                      <a:pt x="47" y="41"/>
                    </a:cubicBezTo>
                    <a:cubicBezTo>
                      <a:pt x="30" y="70"/>
                      <a:pt x="6" y="78"/>
                      <a:pt x="4" y="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3" name="任意多边形 118"/>
              <p:cNvSpPr>
                <a:spLocks/>
              </p:cNvSpPr>
              <p:nvPr/>
            </p:nvSpPr>
            <p:spPr bwMode="auto">
              <a:xfrm>
                <a:off x="8685015" y="3366232"/>
                <a:ext cx="246623" cy="246623"/>
              </a:xfrm>
              <a:custGeom>
                <a:avLst/>
                <a:gdLst>
                  <a:gd name="T0" fmla="*/ 53 w 77"/>
                  <a:gd name="T1" fmla="*/ 30 h 77"/>
                  <a:gd name="T2" fmla="*/ 25 w 77"/>
                  <a:gd name="T3" fmla="*/ 2 h 77"/>
                  <a:gd name="T4" fmla="*/ 38 w 77"/>
                  <a:gd name="T5" fmla="*/ 0 h 77"/>
                  <a:gd name="T6" fmla="*/ 53 w 77"/>
                  <a:gd name="T7" fmla="*/ 3 h 77"/>
                  <a:gd name="T8" fmla="*/ 53 w 77"/>
                  <a:gd name="T9" fmla="*/ 30 h 77"/>
                  <a:gd name="T10" fmla="*/ 58 w 77"/>
                  <a:gd name="T11" fmla="*/ 53 h 77"/>
                  <a:gd name="T12" fmla="*/ 58 w 77"/>
                  <a:gd name="T13" fmla="*/ 5 h 77"/>
                  <a:gd name="T14" fmla="*/ 77 w 77"/>
                  <a:gd name="T15" fmla="*/ 39 h 77"/>
                  <a:gd name="T16" fmla="*/ 74 w 77"/>
                  <a:gd name="T17" fmla="*/ 53 h 77"/>
                  <a:gd name="T18" fmla="*/ 58 w 77"/>
                  <a:gd name="T19" fmla="*/ 53 h 77"/>
                  <a:gd name="T20" fmla="*/ 24 w 77"/>
                  <a:gd name="T21" fmla="*/ 58 h 77"/>
                  <a:gd name="T22" fmla="*/ 72 w 77"/>
                  <a:gd name="T23" fmla="*/ 58 h 77"/>
                  <a:gd name="T24" fmla="*/ 38 w 77"/>
                  <a:gd name="T25" fmla="*/ 77 h 77"/>
                  <a:gd name="T26" fmla="*/ 24 w 77"/>
                  <a:gd name="T27" fmla="*/ 74 h 77"/>
                  <a:gd name="T28" fmla="*/ 24 w 77"/>
                  <a:gd name="T29" fmla="*/ 58 h 77"/>
                  <a:gd name="T30" fmla="*/ 32 w 77"/>
                  <a:gd name="T31" fmla="*/ 17 h 77"/>
                  <a:gd name="T32" fmla="*/ 1 w 77"/>
                  <a:gd name="T33" fmla="*/ 48 h 77"/>
                  <a:gd name="T34" fmla="*/ 0 w 77"/>
                  <a:gd name="T35" fmla="*/ 39 h 77"/>
                  <a:gd name="T36" fmla="*/ 20 w 77"/>
                  <a:gd name="T37" fmla="*/ 5 h 77"/>
                  <a:gd name="T38" fmla="*/ 32 w 77"/>
                  <a:gd name="T39" fmla="*/ 17 h 77"/>
                  <a:gd name="T40" fmla="*/ 19 w 77"/>
                  <a:gd name="T41" fmla="*/ 38 h 77"/>
                  <a:gd name="T42" fmla="*/ 19 w 77"/>
                  <a:gd name="T43" fmla="*/ 72 h 77"/>
                  <a:gd name="T44" fmla="*/ 3 w 77"/>
                  <a:gd name="T45" fmla="*/ 54 h 77"/>
                  <a:gd name="T46" fmla="*/ 19 w 77"/>
                  <a:gd name="T47" fmla="*/ 3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7">
                    <a:moveTo>
                      <a:pt x="53" y="30"/>
                    </a:moveTo>
                    <a:cubicBezTo>
                      <a:pt x="25" y="2"/>
                      <a:pt x="25" y="2"/>
                      <a:pt x="25" y="2"/>
                    </a:cubicBezTo>
                    <a:cubicBezTo>
                      <a:pt x="29" y="1"/>
                      <a:pt x="34" y="0"/>
                      <a:pt x="38" y="0"/>
                    </a:cubicBezTo>
                    <a:cubicBezTo>
                      <a:pt x="43" y="0"/>
                      <a:pt x="48" y="1"/>
                      <a:pt x="53" y="3"/>
                    </a:cubicBezTo>
                    <a:lnTo>
                      <a:pt x="53" y="30"/>
                    </a:lnTo>
                    <a:close/>
                    <a:moveTo>
                      <a:pt x="58" y="53"/>
                    </a:moveTo>
                    <a:cubicBezTo>
                      <a:pt x="58" y="5"/>
                      <a:pt x="58" y="5"/>
                      <a:pt x="58" y="5"/>
                    </a:cubicBezTo>
                    <a:cubicBezTo>
                      <a:pt x="69" y="12"/>
                      <a:pt x="77" y="24"/>
                      <a:pt x="77" y="39"/>
                    </a:cubicBezTo>
                    <a:cubicBezTo>
                      <a:pt x="77" y="44"/>
                      <a:pt x="76" y="49"/>
                      <a:pt x="74" y="53"/>
                    </a:cubicBezTo>
                    <a:lnTo>
                      <a:pt x="58" y="53"/>
                    </a:lnTo>
                    <a:close/>
                    <a:moveTo>
                      <a:pt x="24" y="58"/>
                    </a:moveTo>
                    <a:cubicBezTo>
                      <a:pt x="72" y="58"/>
                      <a:pt x="72" y="58"/>
                      <a:pt x="72" y="58"/>
                    </a:cubicBezTo>
                    <a:cubicBezTo>
                      <a:pt x="65" y="69"/>
                      <a:pt x="53" y="77"/>
                      <a:pt x="38" y="77"/>
                    </a:cubicBezTo>
                    <a:cubicBezTo>
                      <a:pt x="33" y="77"/>
                      <a:pt x="28" y="76"/>
                      <a:pt x="24" y="74"/>
                    </a:cubicBezTo>
                    <a:lnTo>
                      <a:pt x="24" y="58"/>
                    </a:lnTo>
                    <a:close/>
                    <a:moveTo>
                      <a:pt x="32" y="17"/>
                    </a:moveTo>
                    <a:cubicBezTo>
                      <a:pt x="1" y="48"/>
                      <a:pt x="1" y="48"/>
                      <a:pt x="1" y="48"/>
                    </a:cubicBezTo>
                    <a:cubicBezTo>
                      <a:pt x="0" y="45"/>
                      <a:pt x="0" y="42"/>
                      <a:pt x="0" y="39"/>
                    </a:cubicBezTo>
                    <a:cubicBezTo>
                      <a:pt x="0" y="24"/>
                      <a:pt x="8" y="12"/>
                      <a:pt x="20" y="5"/>
                    </a:cubicBezTo>
                    <a:lnTo>
                      <a:pt x="32" y="17"/>
                    </a:lnTo>
                    <a:close/>
                    <a:moveTo>
                      <a:pt x="19" y="38"/>
                    </a:moveTo>
                    <a:cubicBezTo>
                      <a:pt x="19" y="72"/>
                      <a:pt x="19" y="72"/>
                      <a:pt x="19" y="72"/>
                    </a:cubicBezTo>
                    <a:cubicBezTo>
                      <a:pt x="12" y="68"/>
                      <a:pt x="6" y="62"/>
                      <a:pt x="3" y="54"/>
                    </a:cubicBezTo>
                    <a:lnTo>
                      <a:pt x="1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4" name="任意多边形 119"/>
              <p:cNvSpPr>
                <a:spLocks/>
              </p:cNvSpPr>
              <p:nvPr/>
            </p:nvSpPr>
            <p:spPr bwMode="auto">
              <a:xfrm>
                <a:off x="8260276" y="4031724"/>
                <a:ext cx="229008" cy="197690"/>
              </a:xfrm>
              <a:custGeom>
                <a:avLst/>
                <a:gdLst>
                  <a:gd name="T0" fmla="*/ 18 w 72"/>
                  <a:gd name="T1" fmla="*/ 0 h 62"/>
                  <a:gd name="T2" fmla="*/ 54 w 72"/>
                  <a:gd name="T3" fmla="*/ 0 h 62"/>
                  <a:gd name="T4" fmla="*/ 54 w 72"/>
                  <a:gd name="T5" fmla="*/ 9 h 62"/>
                  <a:gd name="T6" fmla="*/ 18 w 72"/>
                  <a:gd name="T7" fmla="*/ 9 h 62"/>
                  <a:gd name="T8" fmla="*/ 18 w 72"/>
                  <a:gd name="T9" fmla="*/ 0 h 62"/>
                  <a:gd name="T10" fmla="*/ 67 w 72"/>
                  <a:gd name="T11" fmla="*/ 13 h 62"/>
                  <a:gd name="T12" fmla="*/ 4 w 72"/>
                  <a:gd name="T13" fmla="*/ 13 h 62"/>
                  <a:gd name="T14" fmla="*/ 0 w 72"/>
                  <a:gd name="T15" fmla="*/ 18 h 62"/>
                  <a:gd name="T16" fmla="*/ 0 w 72"/>
                  <a:gd name="T17" fmla="*/ 40 h 62"/>
                  <a:gd name="T18" fmla="*/ 4 w 72"/>
                  <a:gd name="T19" fmla="*/ 44 h 62"/>
                  <a:gd name="T20" fmla="*/ 18 w 72"/>
                  <a:gd name="T21" fmla="*/ 44 h 62"/>
                  <a:gd name="T22" fmla="*/ 18 w 72"/>
                  <a:gd name="T23" fmla="*/ 62 h 62"/>
                  <a:gd name="T24" fmla="*/ 54 w 72"/>
                  <a:gd name="T25" fmla="*/ 62 h 62"/>
                  <a:gd name="T26" fmla="*/ 54 w 72"/>
                  <a:gd name="T27" fmla="*/ 44 h 62"/>
                  <a:gd name="T28" fmla="*/ 67 w 72"/>
                  <a:gd name="T29" fmla="*/ 44 h 62"/>
                  <a:gd name="T30" fmla="*/ 72 w 72"/>
                  <a:gd name="T31" fmla="*/ 40 h 62"/>
                  <a:gd name="T32" fmla="*/ 72 w 72"/>
                  <a:gd name="T33" fmla="*/ 18 h 62"/>
                  <a:gd name="T34" fmla="*/ 67 w 72"/>
                  <a:gd name="T35" fmla="*/ 13 h 62"/>
                  <a:gd name="T36" fmla="*/ 49 w 72"/>
                  <a:gd name="T37" fmla="*/ 58 h 62"/>
                  <a:gd name="T38" fmla="*/ 22 w 72"/>
                  <a:gd name="T39" fmla="*/ 58 h 62"/>
                  <a:gd name="T40" fmla="*/ 22 w 72"/>
                  <a:gd name="T41" fmla="*/ 35 h 62"/>
                  <a:gd name="T42" fmla="*/ 49 w 72"/>
                  <a:gd name="T43" fmla="*/ 35 h 62"/>
                  <a:gd name="T44" fmla="*/ 49 w 72"/>
                  <a:gd name="T45" fmla="*/ 58 h 62"/>
                  <a:gd name="T46" fmla="*/ 68 w 72"/>
                  <a:gd name="T47" fmla="*/ 20 h 62"/>
                  <a:gd name="T48" fmla="*/ 65 w 72"/>
                  <a:gd name="T49" fmla="*/ 23 h 62"/>
                  <a:gd name="T50" fmla="*/ 62 w 72"/>
                  <a:gd name="T51" fmla="*/ 20 h 62"/>
                  <a:gd name="T52" fmla="*/ 65 w 72"/>
                  <a:gd name="T53" fmla="*/ 17 h 62"/>
                  <a:gd name="T54" fmla="*/ 68 w 72"/>
                  <a:gd name="T55" fmla="*/ 2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2" h="62">
                    <a:moveTo>
                      <a:pt x="18" y="0"/>
                    </a:moveTo>
                    <a:cubicBezTo>
                      <a:pt x="54" y="0"/>
                      <a:pt x="54" y="0"/>
                      <a:pt x="54" y="0"/>
                    </a:cubicBezTo>
                    <a:cubicBezTo>
                      <a:pt x="54" y="9"/>
                      <a:pt x="54" y="9"/>
                      <a:pt x="54" y="9"/>
                    </a:cubicBezTo>
                    <a:cubicBezTo>
                      <a:pt x="18" y="9"/>
                      <a:pt x="18" y="9"/>
                      <a:pt x="18" y="9"/>
                    </a:cubicBezTo>
                    <a:lnTo>
                      <a:pt x="18" y="0"/>
                    </a:lnTo>
                    <a:close/>
                    <a:moveTo>
                      <a:pt x="67" y="13"/>
                    </a:moveTo>
                    <a:cubicBezTo>
                      <a:pt x="4" y="13"/>
                      <a:pt x="4" y="13"/>
                      <a:pt x="4" y="13"/>
                    </a:cubicBezTo>
                    <a:cubicBezTo>
                      <a:pt x="2" y="13"/>
                      <a:pt x="0" y="15"/>
                      <a:pt x="0" y="18"/>
                    </a:cubicBezTo>
                    <a:cubicBezTo>
                      <a:pt x="0" y="40"/>
                      <a:pt x="0" y="40"/>
                      <a:pt x="0" y="40"/>
                    </a:cubicBezTo>
                    <a:cubicBezTo>
                      <a:pt x="0" y="42"/>
                      <a:pt x="2" y="44"/>
                      <a:pt x="4" y="44"/>
                    </a:cubicBezTo>
                    <a:cubicBezTo>
                      <a:pt x="18" y="44"/>
                      <a:pt x="18" y="44"/>
                      <a:pt x="18" y="44"/>
                    </a:cubicBezTo>
                    <a:cubicBezTo>
                      <a:pt x="18" y="62"/>
                      <a:pt x="18" y="62"/>
                      <a:pt x="18" y="62"/>
                    </a:cubicBezTo>
                    <a:cubicBezTo>
                      <a:pt x="54" y="62"/>
                      <a:pt x="54" y="62"/>
                      <a:pt x="54" y="62"/>
                    </a:cubicBezTo>
                    <a:cubicBezTo>
                      <a:pt x="54" y="44"/>
                      <a:pt x="54" y="44"/>
                      <a:pt x="54" y="44"/>
                    </a:cubicBezTo>
                    <a:cubicBezTo>
                      <a:pt x="67" y="44"/>
                      <a:pt x="67" y="44"/>
                      <a:pt x="67" y="44"/>
                    </a:cubicBezTo>
                    <a:cubicBezTo>
                      <a:pt x="70" y="44"/>
                      <a:pt x="72" y="42"/>
                      <a:pt x="72" y="40"/>
                    </a:cubicBezTo>
                    <a:cubicBezTo>
                      <a:pt x="72" y="18"/>
                      <a:pt x="72" y="18"/>
                      <a:pt x="72" y="18"/>
                    </a:cubicBezTo>
                    <a:cubicBezTo>
                      <a:pt x="72" y="15"/>
                      <a:pt x="70" y="13"/>
                      <a:pt x="67" y="13"/>
                    </a:cubicBezTo>
                    <a:close/>
                    <a:moveTo>
                      <a:pt x="49" y="58"/>
                    </a:moveTo>
                    <a:cubicBezTo>
                      <a:pt x="22" y="58"/>
                      <a:pt x="22" y="58"/>
                      <a:pt x="22" y="58"/>
                    </a:cubicBezTo>
                    <a:cubicBezTo>
                      <a:pt x="22" y="35"/>
                      <a:pt x="22" y="35"/>
                      <a:pt x="22" y="35"/>
                    </a:cubicBezTo>
                    <a:cubicBezTo>
                      <a:pt x="49" y="35"/>
                      <a:pt x="49" y="35"/>
                      <a:pt x="49" y="35"/>
                    </a:cubicBezTo>
                    <a:lnTo>
                      <a:pt x="49" y="58"/>
                    </a:lnTo>
                    <a:close/>
                    <a:moveTo>
                      <a:pt x="68" y="20"/>
                    </a:moveTo>
                    <a:cubicBezTo>
                      <a:pt x="68" y="22"/>
                      <a:pt x="67" y="23"/>
                      <a:pt x="65" y="23"/>
                    </a:cubicBezTo>
                    <a:cubicBezTo>
                      <a:pt x="63" y="23"/>
                      <a:pt x="62" y="22"/>
                      <a:pt x="62" y="20"/>
                    </a:cubicBezTo>
                    <a:cubicBezTo>
                      <a:pt x="62" y="18"/>
                      <a:pt x="63" y="17"/>
                      <a:pt x="65" y="17"/>
                    </a:cubicBezTo>
                    <a:cubicBezTo>
                      <a:pt x="67" y="17"/>
                      <a:pt x="68" y="18"/>
                      <a:pt x="68"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5" name="任意多边形 120"/>
              <p:cNvSpPr>
                <a:spLocks/>
              </p:cNvSpPr>
              <p:nvPr/>
            </p:nvSpPr>
            <p:spPr bwMode="auto">
              <a:xfrm>
                <a:off x="8610637" y="3841862"/>
                <a:ext cx="230965" cy="230965"/>
              </a:xfrm>
              <a:custGeom>
                <a:avLst/>
                <a:gdLst>
                  <a:gd name="T0" fmla="*/ 13 w 72"/>
                  <a:gd name="T1" fmla="*/ 36 h 72"/>
                  <a:gd name="T2" fmla="*/ 13 w 72"/>
                  <a:gd name="T3" fmla="*/ 33 h 72"/>
                  <a:gd name="T4" fmla="*/ 1 w 72"/>
                  <a:gd name="T5" fmla="*/ 29 h 72"/>
                  <a:gd name="T6" fmla="*/ 0 w 72"/>
                  <a:gd name="T7" fmla="*/ 36 h 72"/>
                  <a:gd name="T8" fmla="*/ 11 w 72"/>
                  <a:gd name="T9" fmla="*/ 62 h 72"/>
                  <a:gd name="T10" fmla="*/ 19 w 72"/>
                  <a:gd name="T11" fmla="*/ 51 h 72"/>
                  <a:gd name="T12" fmla="*/ 13 w 72"/>
                  <a:gd name="T13" fmla="*/ 36 h 72"/>
                  <a:gd name="T14" fmla="*/ 58 w 72"/>
                  <a:gd name="T15" fmla="*/ 36 h 72"/>
                  <a:gd name="T16" fmla="*/ 52 w 72"/>
                  <a:gd name="T17" fmla="*/ 51 h 72"/>
                  <a:gd name="T18" fmla="*/ 60 w 72"/>
                  <a:gd name="T19" fmla="*/ 62 h 72"/>
                  <a:gd name="T20" fmla="*/ 72 w 72"/>
                  <a:gd name="T21" fmla="*/ 36 h 72"/>
                  <a:gd name="T22" fmla="*/ 71 w 72"/>
                  <a:gd name="T23" fmla="*/ 29 h 72"/>
                  <a:gd name="T24" fmla="*/ 58 w 72"/>
                  <a:gd name="T25" fmla="*/ 33 h 72"/>
                  <a:gd name="T26" fmla="*/ 58 w 72"/>
                  <a:gd name="T27" fmla="*/ 36 h 72"/>
                  <a:gd name="T28" fmla="*/ 40 w 72"/>
                  <a:gd name="T29" fmla="*/ 14 h 72"/>
                  <a:gd name="T30" fmla="*/ 55 w 72"/>
                  <a:gd name="T31" fmla="*/ 25 h 72"/>
                  <a:gd name="T32" fmla="*/ 68 w 72"/>
                  <a:gd name="T33" fmla="*/ 21 h 72"/>
                  <a:gd name="T34" fmla="*/ 40 w 72"/>
                  <a:gd name="T35" fmla="*/ 0 h 72"/>
                  <a:gd name="T36" fmla="*/ 40 w 72"/>
                  <a:gd name="T37" fmla="*/ 14 h 72"/>
                  <a:gd name="T38" fmla="*/ 16 w 72"/>
                  <a:gd name="T39" fmla="*/ 25 h 72"/>
                  <a:gd name="T40" fmla="*/ 31 w 72"/>
                  <a:gd name="T41" fmla="*/ 14 h 72"/>
                  <a:gd name="T42" fmla="*/ 31 w 72"/>
                  <a:gd name="T43" fmla="*/ 0 h 72"/>
                  <a:gd name="T44" fmla="*/ 3 w 72"/>
                  <a:gd name="T45" fmla="*/ 21 h 72"/>
                  <a:gd name="T46" fmla="*/ 16 w 72"/>
                  <a:gd name="T47" fmla="*/ 25 h 72"/>
                  <a:gd name="T48" fmla="*/ 45 w 72"/>
                  <a:gd name="T49" fmla="*/ 56 h 72"/>
                  <a:gd name="T50" fmla="*/ 36 w 72"/>
                  <a:gd name="T51" fmla="*/ 58 h 72"/>
                  <a:gd name="T52" fmla="*/ 26 w 72"/>
                  <a:gd name="T53" fmla="*/ 56 h 72"/>
                  <a:gd name="T54" fmla="*/ 18 w 72"/>
                  <a:gd name="T55" fmla="*/ 67 h 72"/>
                  <a:gd name="T56" fmla="*/ 36 w 72"/>
                  <a:gd name="T57" fmla="*/ 72 h 72"/>
                  <a:gd name="T58" fmla="*/ 53 w 72"/>
                  <a:gd name="T59" fmla="*/ 67 h 72"/>
                  <a:gd name="T60" fmla="*/ 45 w 72"/>
                  <a:gd name="T61" fmla="*/ 5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2" h="72">
                    <a:moveTo>
                      <a:pt x="13" y="36"/>
                    </a:moveTo>
                    <a:cubicBezTo>
                      <a:pt x="13" y="35"/>
                      <a:pt x="13" y="34"/>
                      <a:pt x="13" y="33"/>
                    </a:cubicBezTo>
                    <a:cubicBezTo>
                      <a:pt x="1" y="29"/>
                      <a:pt x="1" y="29"/>
                      <a:pt x="1" y="29"/>
                    </a:cubicBezTo>
                    <a:cubicBezTo>
                      <a:pt x="0" y="31"/>
                      <a:pt x="0" y="34"/>
                      <a:pt x="0" y="36"/>
                    </a:cubicBezTo>
                    <a:cubicBezTo>
                      <a:pt x="0" y="46"/>
                      <a:pt x="4" y="56"/>
                      <a:pt x="11" y="62"/>
                    </a:cubicBezTo>
                    <a:cubicBezTo>
                      <a:pt x="19" y="51"/>
                      <a:pt x="19" y="51"/>
                      <a:pt x="19" y="51"/>
                    </a:cubicBezTo>
                    <a:cubicBezTo>
                      <a:pt x="16" y="47"/>
                      <a:pt x="13" y="42"/>
                      <a:pt x="13" y="36"/>
                    </a:cubicBezTo>
                    <a:close/>
                    <a:moveTo>
                      <a:pt x="58" y="36"/>
                    </a:moveTo>
                    <a:cubicBezTo>
                      <a:pt x="58" y="42"/>
                      <a:pt x="56" y="47"/>
                      <a:pt x="52" y="51"/>
                    </a:cubicBezTo>
                    <a:cubicBezTo>
                      <a:pt x="60" y="62"/>
                      <a:pt x="60" y="62"/>
                      <a:pt x="60" y="62"/>
                    </a:cubicBezTo>
                    <a:cubicBezTo>
                      <a:pt x="67" y="56"/>
                      <a:pt x="72" y="46"/>
                      <a:pt x="72" y="36"/>
                    </a:cubicBezTo>
                    <a:cubicBezTo>
                      <a:pt x="72" y="34"/>
                      <a:pt x="71" y="31"/>
                      <a:pt x="71" y="29"/>
                    </a:cubicBezTo>
                    <a:cubicBezTo>
                      <a:pt x="58" y="33"/>
                      <a:pt x="58" y="33"/>
                      <a:pt x="58" y="33"/>
                    </a:cubicBezTo>
                    <a:cubicBezTo>
                      <a:pt x="58" y="34"/>
                      <a:pt x="58" y="35"/>
                      <a:pt x="58" y="36"/>
                    </a:cubicBezTo>
                    <a:close/>
                    <a:moveTo>
                      <a:pt x="40" y="14"/>
                    </a:moveTo>
                    <a:cubicBezTo>
                      <a:pt x="47" y="15"/>
                      <a:pt x="52" y="19"/>
                      <a:pt x="55" y="25"/>
                    </a:cubicBezTo>
                    <a:cubicBezTo>
                      <a:pt x="68" y="21"/>
                      <a:pt x="68" y="21"/>
                      <a:pt x="68" y="21"/>
                    </a:cubicBezTo>
                    <a:cubicBezTo>
                      <a:pt x="63" y="10"/>
                      <a:pt x="53" y="2"/>
                      <a:pt x="40" y="0"/>
                    </a:cubicBezTo>
                    <a:lnTo>
                      <a:pt x="40" y="14"/>
                    </a:lnTo>
                    <a:close/>
                    <a:moveTo>
                      <a:pt x="16" y="25"/>
                    </a:moveTo>
                    <a:cubicBezTo>
                      <a:pt x="19" y="19"/>
                      <a:pt x="25" y="15"/>
                      <a:pt x="31" y="14"/>
                    </a:cubicBezTo>
                    <a:cubicBezTo>
                      <a:pt x="31" y="0"/>
                      <a:pt x="31" y="0"/>
                      <a:pt x="31" y="0"/>
                    </a:cubicBezTo>
                    <a:cubicBezTo>
                      <a:pt x="19" y="2"/>
                      <a:pt x="8" y="10"/>
                      <a:pt x="3" y="21"/>
                    </a:cubicBezTo>
                    <a:lnTo>
                      <a:pt x="16" y="25"/>
                    </a:lnTo>
                    <a:close/>
                    <a:moveTo>
                      <a:pt x="45" y="56"/>
                    </a:moveTo>
                    <a:cubicBezTo>
                      <a:pt x="42" y="58"/>
                      <a:pt x="39" y="58"/>
                      <a:pt x="36" y="58"/>
                    </a:cubicBezTo>
                    <a:cubicBezTo>
                      <a:pt x="32" y="58"/>
                      <a:pt x="29" y="58"/>
                      <a:pt x="26" y="56"/>
                    </a:cubicBezTo>
                    <a:cubicBezTo>
                      <a:pt x="18" y="67"/>
                      <a:pt x="18" y="67"/>
                      <a:pt x="18" y="67"/>
                    </a:cubicBezTo>
                    <a:cubicBezTo>
                      <a:pt x="24" y="70"/>
                      <a:pt x="30" y="72"/>
                      <a:pt x="36" y="72"/>
                    </a:cubicBezTo>
                    <a:cubicBezTo>
                      <a:pt x="42" y="72"/>
                      <a:pt x="48" y="70"/>
                      <a:pt x="53" y="67"/>
                    </a:cubicBezTo>
                    <a:lnTo>
                      <a:pt x="45"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6" name="任意多边形 121"/>
              <p:cNvSpPr>
                <a:spLocks/>
              </p:cNvSpPr>
              <p:nvPr/>
            </p:nvSpPr>
            <p:spPr bwMode="auto">
              <a:xfrm>
                <a:off x="9078439" y="1082029"/>
                <a:ext cx="221179" cy="221178"/>
              </a:xfrm>
              <a:custGeom>
                <a:avLst/>
                <a:gdLst>
                  <a:gd name="T0" fmla="*/ 35 w 69"/>
                  <a:gd name="T1" fmla="*/ 0 h 69"/>
                  <a:gd name="T2" fmla="*/ 0 w 69"/>
                  <a:gd name="T3" fmla="*/ 35 h 69"/>
                  <a:gd name="T4" fmla="*/ 35 w 69"/>
                  <a:gd name="T5" fmla="*/ 69 h 69"/>
                  <a:gd name="T6" fmla="*/ 69 w 69"/>
                  <a:gd name="T7" fmla="*/ 35 h 69"/>
                  <a:gd name="T8" fmla="*/ 35 w 69"/>
                  <a:gd name="T9" fmla="*/ 0 h 69"/>
                  <a:gd name="T10" fmla="*/ 35 w 69"/>
                  <a:gd name="T11" fmla="*/ 62 h 69"/>
                  <a:gd name="T12" fmla="*/ 7 w 69"/>
                  <a:gd name="T13" fmla="*/ 35 h 69"/>
                  <a:gd name="T14" fmla="*/ 35 w 69"/>
                  <a:gd name="T15" fmla="*/ 7 h 69"/>
                  <a:gd name="T16" fmla="*/ 62 w 69"/>
                  <a:gd name="T17" fmla="*/ 35 h 69"/>
                  <a:gd name="T18" fmla="*/ 35 w 69"/>
                  <a:gd name="T19" fmla="*/ 62 h 69"/>
                  <a:gd name="T20" fmla="*/ 22 w 69"/>
                  <a:gd name="T21" fmla="*/ 24 h 69"/>
                  <a:gd name="T22" fmla="*/ 37 w 69"/>
                  <a:gd name="T23" fmla="*/ 35 h 69"/>
                  <a:gd name="T24" fmla="*/ 22 w 69"/>
                  <a:gd name="T25" fmla="*/ 45 h 69"/>
                  <a:gd name="T26" fmla="*/ 22 w 69"/>
                  <a:gd name="T27" fmla="*/ 24 h 69"/>
                  <a:gd name="T28" fmla="*/ 39 w 69"/>
                  <a:gd name="T29" fmla="*/ 24 h 69"/>
                  <a:gd name="T30" fmla="*/ 54 w 69"/>
                  <a:gd name="T31" fmla="*/ 35 h 69"/>
                  <a:gd name="T32" fmla="*/ 39 w 69"/>
                  <a:gd name="T33" fmla="*/ 45 h 69"/>
                  <a:gd name="T34" fmla="*/ 39 w 69"/>
                  <a:gd name="T35" fmla="*/ 2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69">
                    <a:moveTo>
                      <a:pt x="35" y="0"/>
                    </a:moveTo>
                    <a:cubicBezTo>
                      <a:pt x="16" y="0"/>
                      <a:pt x="0" y="16"/>
                      <a:pt x="0" y="35"/>
                    </a:cubicBezTo>
                    <a:cubicBezTo>
                      <a:pt x="0" y="53"/>
                      <a:pt x="16" y="69"/>
                      <a:pt x="35" y="69"/>
                    </a:cubicBezTo>
                    <a:cubicBezTo>
                      <a:pt x="53" y="69"/>
                      <a:pt x="69" y="53"/>
                      <a:pt x="69" y="35"/>
                    </a:cubicBezTo>
                    <a:cubicBezTo>
                      <a:pt x="69" y="16"/>
                      <a:pt x="53" y="0"/>
                      <a:pt x="35" y="0"/>
                    </a:cubicBezTo>
                    <a:close/>
                    <a:moveTo>
                      <a:pt x="35" y="62"/>
                    </a:moveTo>
                    <a:cubicBezTo>
                      <a:pt x="19" y="62"/>
                      <a:pt x="7" y="50"/>
                      <a:pt x="7" y="35"/>
                    </a:cubicBezTo>
                    <a:cubicBezTo>
                      <a:pt x="7" y="19"/>
                      <a:pt x="19" y="7"/>
                      <a:pt x="35" y="7"/>
                    </a:cubicBezTo>
                    <a:cubicBezTo>
                      <a:pt x="50" y="7"/>
                      <a:pt x="62" y="19"/>
                      <a:pt x="62" y="35"/>
                    </a:cubicBezTo>
                    <a:cubicBezTo>
                      <a:pt x="62" y="50"/>
                      <a:pt x="50" y="62"/>
                      <a:pt x="35" y="62"/>
                    </a:cubicBezTo>
                    <a:close/>
                    <a:moveTo>
                      <a:pt x="22" y="24"/>
                    </a:moveTo>
                    <a:cubicBezTo>
                      <a:pt x="37" y="35"/>
                      <a:pt x="37" y="35"/>
                      <a:pt x="37" y="35"/>
                    </a:cubicBezTo>
                    <a:cubicBezTo>
                      <a:pt x="22" y="45"/>
                      <a:pt x="22" y="45"/>
                      <a:pt x="22" y="45"/>
                    </a:cubicBezTo>
                    <a:lnTo>
                      <a:pt x="22" y="24"/>
                    </a:lnTo>
                    <a:close/>
                    <a:moveTo>
                      <a:pt x="39" y="24"/>
                    </a:moveTo>
                    <a:cubicBezTo>
                      <a:pt x="54" y="35"/>
                      <a:pt x="54" y="35"/>
                      <a:pt x="54" y="35"/>
                    </a:cubicBezTo>
                    <a:cubicBezTo>
                      <a:pt x="39" y="45"/>
                      <a:pt x="39" y="45"/>
                      <a:pt x="39" y="45"/>
                    </a:cubicBezTo>
                    <a:lnTo>
                      <a:pt x="39"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7" name="任意多边形 122"/>
              <p:cNvSpPr>
                <a:spLocks/>
              </p:cNvSpPr>
              <p:nvPr/>
            </p:nvSpPr>
            <p:spPr bwMode="auto">
              <a:xfrm>
                <a:off x="8342483" y="3088291"/>
                <a:ext cx="242709" cy="252495"/>
              </a:xfrm>
              <a:custGeom>
                <a:avLst/>
                <a:gdLst>
                  <a:gd name="T0" fmla="*/ 59 w 124"/>
                  <a:gd name="T1" fmla="*/ 129 h 129"/>
                  <a:gd name="T2" fmla="*/ 59 w 124"/>
                  <a:gd name="T3" fmla="*/ 70 h 129"/>
                  <a:gd name="T4" fmla="*/ 0 w 124"/>
                  <a:gd name="T5" fmla="*/ 129 h 129"/>
                  <a:gd name="T6" fmla="*/ 0 w 124"/>
                  <a:gd name="T7" fmla="*/ 0 h 129"/>
                  <a:gd name="T8" fmla="*/ 59 w 124"/>
                  <a:gd name="T9" fmla="*/ 58 h 129"/>
                  <a:gd name="T10" fmla="*/ 59 w 124"/>
                  <a:gd name="T11" fmla="*/ 0 h 129"/>
                  <a:gd name="T12" fmla="*/ 124 w 124"/>
                  <a:gd name="T13" fmla="*/ 65 h 129"/>
                  <a:gd name="T14" fmla="*/ 59 w 124"/>
                  <a:gd name="T15" fmla="*/ 129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 h="129">
                    <a:moveTo>
                      <a:pt x="59" y="129"/>
                    </a:moveTo>
                    <a:lnTo>
                      <a:pt x="59" y="70"/>
                    </a:lnTo>
                    <a:lnTo>
                      <a:pt x="0" y="129"/>
                    </a:lnTo>
                    <a:lnTo>
                      <a:pt x="0" y="0"/>
                    </a:lnTo>
                    <a:lnTo>
                      <a:pt x="59" y="58"/>
                    </a:lnTo>
                    <a:lnTo>
                      <a:pt x="59" y="0"/>
                    </a:lnTo>
                    <a:lnTo>
                      <a:pt x="124" y="65"/>
                    </a:lnTo>
                    <a:lnTo>
                      <a:pt x="59" y="1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8" name="任意多边形 123"/>
              <p:cNvSpPr>
                <a:spLocks/>
              </p:cNvSpPr>
              <p:nvPr/>
            </p:nvSpPr>
            <p:spPr bwMode="auto">
              <a:xfrm>
                <a:off x="8575405" y="2205535"/>
                <a:ext cx="256411" cy="254453"/>
              </a:xfrm>
              <a:custGeom>
                <a:avLst/>
                <a:gdLst>
                  <a:gd name="T0" fmla="*/ 0 w 131"/>
                  <a:gd name="T1" fmla="*/ 130 h 130"/>
                  <a:gd name="T2" fmla="*/ 66 w 131"/>
                  <a:gd name="T3" fmla="*/ 130 h 130"/>
                  <a:gd name="T4" fmla="*/ 66 w 131"/>
                  <a:gd name="T5" fmla="*/ 0 h 130"/>
                  <a:gd name="T6" fmla="*/ 0 w 131"/>
                  <a:gd name="T7" fmla="*/ 0 h 130"/>
                  <a:gd name="T8" fmla="*/ 0 w 131"/>
                  <a:gd name="T9" fmla="*/ 130 h 130"/>
                  <a:gd name="T10" fmla="*/ 41 w 131"/>
                  <a:gd name="T11" fmla="*/ 16 h 130"/>
                  <a:gd name="T12" fmla="*/ 58 w 131"/>
                  <a:gd name="T13" fmla="*/ 16 h 130"/>
                  <a:gd name="T14" fmla="*/ 58 w 131"/>
                  <a:gd name="T15" fmla="*/ 32 h 130"/>
                  <a:gd name="T16" fmla="*/ 41 w 131"/>
                  <a:gd name="T17" fmla="*/ 32 h 130"/>
                  <a:gd name="T18" fmla="*/ 41 w 131"/>
                  <a:gd name="T19" fmla="*/ 16 h 130"/>
                  <a:gd name="T20" fmla="*/ 41 w 131"/>
                  <a:gd name="T21" fmla="*/ 49 h 130"/>
                  <a:gd name="T22" fmla="*/ 58 w 131"/>
                  <a:gd name="T23" fmla="*/ 49 h 130"/>
                  <a:gd name="T24" fmla="*/ 58 w 131"/>
                  <a:gd name="T25" fmla="*/ 65 h 130"/>
                  <a:gd name="T26" fmla="*/ 41 w 131"/>
                  <a:gd name="T27" fmla="*/ 65 h 130"/>
                  <a:gd name="T28" fmla="*/ 41 w 131"/>
                  <a:gd name="T29" fmla="*/ 49 h 130"/>
                  <a:gd name="T30" fmla="*/ 41 w 131"/>
                  <a:gd name="T31" fmla="*/ 81 h 130"/>
                  <a:gd name="T32" fmla="*/ 58 w 131"/>
                  <a:gd name="T33" fmla="*/ 81 h 130"/>
                  <a:gd name="T34" fmla="*/ 58 w 131"/>
                  <a:gd name="T35" fmla="*/ 98 h 130"/>
                  <a:gd name="T36" fmla="*/ 41 w 131"/>
                  <a:gd name="T37" fmla="*/ 98 h 130"/>
                  <a:gd name="T38" fmla="*/ 41 w 131"/>
                  <a:gd name="T39" fmla="*/ 81 h 130"/>
                  <a:gd name="T40" fmla="*/ 9 w 131"/>
                  <a:gd name="T41" fmla="*/ 16 h 130"/>
                  <a:gd name="T42" fmla="*/ 25 w 131"/>
                  <a:gd name="T43" fmla="*/ 16 h 130"/>
                  <a:gd name="T44" fmla="*/ 25 w 131"/>
                  <a:gd name="T45" fmla="*/ 32 h 130"/>
                  <a:gd name="T46" fmla="*/ 9 w 131"/>
                  <a:gd name="T47" fmla="*/ 32 h 130"/>
                  <a:gd name="T48" fmla="*/ 9 w 131"/>
                  <a:gd name="T49" fmla="*/ 16 h 130"/>
                  <a:gd name="T50" fmla="*/ 9 w 131"/>
                  <a:gd name="T51" fmla="*/ 49 h 130"/>
                  <a:gd name="T52" fmla="*/ 25 w 131"/>
                  <a:gd name="T53" fmla="*/ 49 h 130"/>
                  <a:gd name="T54" fmla="*/ 25 w 131"/>
                  <a:gd name="T55" fmla="*/ 65 h 130"/>
                  <a:gd name="T56" fmla="*/ 9 w 131"/>
                  <a:gd name="T57" fmla="*/ 65 h 130"/>
                  <a:gd name="T58" fmla="*/ 9 w 131"/>
                  <a:gd name="T59" fmla="*/ 49 h 130"/>
                  <a:gd name="T60" fmla="*/ 9 w 131"/>
                  <a:gd name="T61" fmla="*/ 81 h 130"/>
                  <a:gd name="T62" fmla="*/ 25 w 131"/>
                  <a:gd name="T63" fmla="*/ 81 h 130"/>
                  <a:gd name="T64" fmla="*/ 25 w 131"/>
                  <a:gd name="T65" fmla="*/ 98 h 130"/>
                  <a:gd name="T66" fmla="*/ 9 w 131"/>
                  <a:gd name="T67" fmla="*/ 98 h 130"/>
                  <a:gd name="T68" fmla="*/ 9 w 131"/>
                  <a:gd name="T69" fmla="*/ 81 h 130"/>
                  <a:gd name="T70" fmla="*/ 74 w 131"/>
                  <a:gd name="T71" fmla="*/ 41 h 130"/>
                  <a:gd name="T72" fmla="*/ 131 w 131"/>
                  <a:gd name="T73" fmla="*/ 41 h 130"/>
                  <a:gd name="T74" fmla="*/ 131 w 131"/>
                  <a:gd name="T75" fmla="*/ 49 h 130"/>
                  <a:gd name="T76" fmla="*/ 74 w 131"/>
                  <a:gd name="T77" fmla="*/ 49 h 130"/>
                  <a:gd name="T78" fmla="*/ 74 w 131"/>
                  <a:gd name="T79" fmla="*/ 41 h 130"/>
                  <a:gd name="T80" fmla="*/ 74 w 131"/>
                  <a:gd name="T81" fmla="*/ 130 h 130"/>
                  <a:gd name="T82" fmla="*/ 90 w 131"/>
                  <a:gd name="T83" fmla="*/ 130 h 130"/>
                  <a:gd name="T84" fmla="*/ 90 w 131"/>
                  <a:gd name="T85" fmla="*/ 98 h 130"/>
                  <a:gd name="T86" fmla="*/ 115 w 131"/>
                  <a:gd name="T87" fmla="*/ 98 h 130"/>
                  <a:gd name="T88" fmla="*/ 115 w 131"/>
                  <a:gd name="T89" fmla="*/ 130 h 130"/>
                  <a:gd name="T90" fmla="*/ 131 w 131"/>
                  <a:gd name="T91" fmla="*/ 130 h 130"/>
                  <a:gd name="T92" fmla="*/ 131 w 131"/>
                  <a:gd name="T93" fmla="*/ 57 h 130"/>
                  <a:gd name="T94" fmla="*/ 74 w 131"/>
                  <a:gd name="T95" fmla="*/ 57 h 130"/>
                  <a:gd name="T96" fmla="*/ 74 w 131"/>
                  <a:gd name="T9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30">
                    <a:moveTo>
                      <a:pt x="0" y="130"/>
                    </a:moveTo>
                    <a:lnTo>
                      <a:pt x="66" y="130"/>
                    </a:lnTo>
                    <a:lnTo>
                      <a:pt x="66" y="0"/>
                    </a:lnTo>
                    <a:lnTo>
                      <a:pt x="0" y="0"/>
                    </a:lnTo>
                    <a:lnTo>
                      <a:pt x="0" y="130"/>
                    </a:lnTo>
                    <a:close/>
                    <a:moveTo>
                      <a:pt x="41" y="16"/>
                    </a:moveTo>
                    <a:lnTo>
                      <a:pt x="58" y="16"/>
                    </a:lnTo>
                    <a:lnTo>
                      <a:pt x="58" y="32"/>
                    </a:lnTo>
                    <a:lnTo>
                      <a:pt x="41" y="32"/>
                    </a:lnTo>
                    <a:lnTo>
                      <a:pt x="41" y="16"/>
                    </a:lnTo>
                    <a:close/>
                    <a:moveTo>
                      <a:pt x="41" y="49"/>
                    </a:moveTo>
                    <a:lnTo>
                      <a:pt x="58" y="49"/>
                    </a:lnTo>
                    <a:lnTo>
                      <a:pt x="58" y="65"/>
                    </a:lnTo>
                    <a:lnTo>
                      <a:pt x="41" y="65"/>
                    </a:lnTo>
                    <a:lnTo>
                      <a:pt x="41" y="49"/>
                    </a:lnTo>
                    <a:close/>
                    <a:moveTo>
                      <a:pt x="41" y="81"/>
                    </a:moveTo>
                    <a:lnTo>
                      <a:pt x="58" y="81"/>
                    </a:lnTo>
                    <a:lnTo>
                      <a:pt x="58" y="98"/>
                    </a:lnTo>
                    <a:lnTo>
                      <a:pt x="41" y="98"/>
                    </a:lnTo>
                    <a:lnTo>
                      <a:pt x="41" y="81"/>
                    </a:lnTo>
                    <a:close/>
                    <a:moveTo>
                      <a:pt x="9" y="16"/>
                    </a:moveTo>
                    <a:lnTo>
                      <a:pt x="25" y="16"/>
                    </a:lnTo>
                    <a:lnTo>
                      <a:pt x="25" y="32"/>
                    </a:lnTo>
                    <a:lnTo>
                      <a:pt x="9" y="32"/>
                    </a:lnTo>
                    <a:lnTo>
                      <a:pt x="9" y="16"/>
                    </a:lnTo>
                    <a:close/>
                    <a:moveTo>
                      <a:pt x="9" y="49"/>
                    </a:moveTo>
                    <a:lnTo>
                      <a:pt x="25" y="49"/>
                    </a:lnTo>
                    <a:lnTo>
                      <a:pt x="25" y="65"/>
                    </a:lnTo>
                    <a:lnTo>
                      <a:pt x="9" y="65"/>
                    </a:lnTo>
                    <a:lnTo>
                      <a:pt x="9" y="49"/>
                    </a:lnTo>
                    <a:close/>
                    <a:moveTo>
                      <a:pt x="9" y="81"/>
                    </a:moveTo>
                    <a:lnTo>
                      <a:pt x="25" y="81"/>
                    </a:lnTo>
                    <a:lnTo>
                      <a:pt x="25" y="98"/>
                    </a:lnTo>
                    <a:lnTo>
                      <a:pt x="9" y="98"/>
                    </a:lnTo>
                    <a:lnTo>
                      <a:pt x="9" y="81"/>
                    </a:lnTo>
                    <a:close/>
                    <a:moveTo>
                      <a:pt x="74" y="41"/>
                    </a:moveTo>
                    <a:lnTo>
                      <a:pt x="131" y="41"/>
                    </a:lnTo>
                    <a:lnTo>
                      <a:pt x="131" y="49"/>
                    </a:lnTo>
                    <a:lnTo>
                      <a:pt x="74" y="49"/>
                    </a:lnTo>
                    <a:lnTo>
                      <a:pt x="74" y="41"/>
                    </a:lnTo>
                    <a:close/>
                    <a:moveTo>
                      <a:pt x="74" y="130"/>
                    </a:moveTo>
                    <a:lnTo>
                      <a:pt x="90" y="130"/>
                    </a:lnTo>
                    <a:lnTo>
                      <a:pt x="90" y="98"/>
                    </a:lnTo>
                    <a:lnTo>
                      <a:pt x="115" y="98"/>
                    </a:lnTo>
                    <a:lnTo>
                      <a:pt x="115" y="130"/>
                    </a:lnTo>
                    <a:lnTo>
                      <a:pt x="131" y="130"/>
                    </a:lnTo>
                    <a:lnTo>
                      <a:pt x="131" y="57"/>
                    </a:lnTo>
                    <a:lnTo>
                      <a:pt x="74" y="57"/>
                    </a:lnTo>
                    <a:lnTo>
                      <a:pt x="74" y="1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9" name="任意多边形 124"/>
              <p:cNvSpPr>
                <a:spLocks/>
              </p:cNvSpPr>
              <p:nvPr/>
            </p:nvSpPr>
            <p:spPr bwMode="auto">
              <a:xfrm>
                <a:off x="8688930" y="2636148"/>
                <a:ext cx="146800" cy="154628"/>
              </a:xfrm>
              <a:custGeom>
                <a:avLst/>
                <a:gdLst>
                  <a:gd name="T0" fmla="*/ 43 w 46"/>
                  <a:gd name="T1" fmla="*/ 29 h 48"/>
                  <a:gd name="T2" fmla="*/ 46 w 46"/>
                  <a:gd name="T3" fmla="*/ 16 h 48"/>
                  <a:gd name="T4" fmla="*/ 41 w 46"/>
                  <a:gd name="T5" fmla="*/ 8 h 48"/>
                  <a:gd name="T6" fmla="*/ 37 w 46"/>
                  <a:gd name="T7" fmla="*/ 9 h 48"/>
                  <a:gd name="T8" fmla="*/ 28 w 46"/>
                  <a:gd name="T9" fmla="*/ 0 h 48"/>
                  <a:gd name="T10" fmla="*/ 18 w 46"/>
                  <a:gd name="T11" fmla="*/ 0 h 48"/>
                  <a:gd name="T12" fmla="*/ 17 w 46"/>
                  <a:gd name="T13" fmla="*/ 4 h 48"/>
                  <a:gd name="T14" fmla="*/ 4 w 46"/>
                  <a:gd name="T15" fmla="*/ 8 h 48"/>
                  <a:gd name="T16" fmla="*/ 0 w 46"/>
                  <a:gd name="T17" fmla="*/ 16 h 48"/>
                  <a:gd name="T18" fmla="*/ 3 w 46"/>
                  <a:gd name="T19" fmla="*/ 19 h 48"/>
                  <a:gd name="T20" fmla="*/ 0 w 46"/>
                  <a:gd name="T21" fmla="*/ 32 h 48"/>
                  <a:gd name="T22" fmla="*/ 4 w 46"/>
                  <a:gd name="T23" fmla="*/ 40 h 48"/>
                  <a:gd name="T24" fmla="*/ 9 w 46"/>
                  <a:gd name="T25" fmla="*/ 39 h 48"/>
                  <a:gd name="T26" fmla="*/ 18 w 46"/>
                  <a:gd name="T27" fmla="*/ 48 h 48"/>
                  <a:gd name="T28" fmla="*/ 28 w 46"/>
                  <a:gd name="T29" fmla="*/ 48 h 48"/>
                  <a:gd name="T30" fmla="*/ 29 w 46"/>
                  <a:gd name="T31" fmla="*/ 44 h 48"/>
                  <a:gd name="T32" fmla="*/ 41 w 46"/>
                  <a:gd name="T33" fmla="*/ 40 h 48"/>
                  <a:gd name="T34" fmla="*/ 46 w 46"/>
                  <a:gd name="T35" fmla="*/ 32 h 48"/>
                  <a:gd name="T36" fmla="*/ 43 w 46"/>
                  <a:gd name="T37" fmla="*/ 29 h 48"/>
                  <a:gd name="T38" fmla="*/ 23 w 46"/>
                  <a:gd name="T39" fmla="*/ 34 h 48"/>
                  <a:gd name="T40" fmla="*/ 13 w 46"/>
                  <a:gd name="T41" fmla="*/ 24 h 48"/>
                  <a:gd name="T42" fmla="*/ 23 w 46"/>
                  <a:gd name="T43" fmla="*/ 14 h 48"/>
                  <a:gd name="T44" fmla="*/ 33 w 46"/>
                  <a:gd name="T45" fmla="*/ 24 h 48"/>
                  <a:gd name="T46" fmla="*/ 23 w 46"/>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 h="48">
                    <a:moveTo>
                      <a:pt x="43" y="29"/>
                    </a:moveTo>
                    <a:cubicBezTo>
                      <a:pt x="40" y="24"/>
                      <a:pt x="42" y="19"/>
                      <a:pt x="46" y="16"/>
                    </a:cubicBezTo>
                    <a:cubicBezTo>
                      <a:pt x="41" y="8"/>
                      <a:pt x="41" y="8"/>
                      <a:pt x="41" y="8"/>
                    </a:cubicBezTo>
                    <a:cubicBezTo>
                      <a:pt x="40" y="9"/>
                      <a:pt x="39" y="9"/>
                      <a:pt x="37" y="9"/>
                    </a:cubicBezTo>
                    <a:cubicBezTo>
                      <a:pt x="32" y="9"/>
                      <a:pt x="28" y="5"/>
                      <a:pt x="28" y="0"/>
                    </a:cubicBezTo>
                    <a:cubicBezTo>
                      <a:pt x="18" y="0"/>
                      <a:pt x="18" y="0"/>
                      <a:pt x="18" y="0"/>
                    </a:cubicBezTo>
                    <a:cubicBezTo>
                      <a:pt x="18" y="1"/>
                      <a:pt x="18" y="3"/>
                      <a:pt x="17" y="4"/>
                    </a:cubicBezTo>
                    <a:cubicBezTo>
                      <a:pt x="14" y="9"/>
                      <a:pt x="9" y="10"/>
                      <a:pt x="4" y="8"/>
                    </a:cubicBezTo>
                    <a:cubicBezTo>
                      <a:pt x="0" y="16"/>
                      <a:pt x="0" y="16"/>
                      <a:pt x="0" y="16"/>
                    </a:cubicBezTo>
                    <a:cubicBezTo>
                      <a:pt x="1" y="17"/>
                      <a:pt x="2" y="18"/>
                      <a:pt x="3" y="19"/>
                    </a:cubicBezTo>
                    <a:cubicBezTo>
                      <a:pt x="6" y="24"/>
                      <a:pt x="4" y="29"/>
                      <a:pt x="0" y="32"/>
                    </a:cubicBezTo>
                    <a:cubicBezTo>
                      <a:pt x="4" y="40"/>
                      <a:pt x="4" y="40"/>
                      <a:pt x="4" y="40"/>
                    </a:cubicBezTo>
                    <a:cubicBezTo>
                      <a:pt x="6" y="39"/>
                      <a:pt x="7" y="39"/>
                      <a:pt x="9" y="39"/>
                    </a:cubicBezTo>
                    <a:cubicBezTo>
                      <a:pt x="14" y="39"/>
                      <a:pt x="18" y="43"/>
                      <a:pt x="18" y="48"/>
                    </a:cubicBezTo>
                    <a:cubicBezTo>
                      <a:pt x="28" y="48"/>
                      <a:pt x="28" y="48"/>
                      <a:pt x="28" y="48"/>
                    </a:cubicBezTo>
                    <a:cubicBezTo>
                      <a:pt x="28" y="47"/>
                      <a:pt x="28" y="45"/>
                      <a:pt x="29" y="44"/>
                    </a:cubicBezTo>
                    <a:cubicBezTo>
                      <a:pt x="31" y="39"/>
                      <a:pt x="37" y="38"/>
                      <a:pt x="41" y="40"/>
                    </a:cubicBezTo>
                    <a:cubicBezTo>
                      <a:pt x="46" y="32"/>
                      <a:pt x="46" y="32"/>
                      <a:pt x="46" y="32"/>
                    </a:cubicBezTo>
                    <a:cubicBezTo>
                      <a:pt x="45" y="31"/>
                      <a:pt x="44" y="30"/>
                      <a:pt x="43" y="29"/>
                    </a:cubicBezTo>
                    <a:close/>
                    <a:moveTo>
                      <a:pt x="23" y="34"/>
                    </a:moveTo>
                    <a:cubicBezTo>
                      <a:pt x="18" y="34"/>
                      <a:pt x="13" y="29"/>
                      <a:pt x="13" y="24"/>
                    </a:cubicBezTo>
                    <a:cubicBezTo>
                      <a:pt x="13" y="19"/>
                      <a:pt x="18" y="14"/>
                      <a:pt x="23" y="14"/>
                    </a:cubicBezTo>
                    <a:cubicBezTo>
                      <a:pt x="28" y="14"/>
                      <a:pt x="33" y="19"/>
                      <a:pt x="33" y="24"/>
                    </a:cubicBezTo>
                    <a:cubicBezTo>
                      <a:pt x="33" y="29"/>
                      <a:pt x="28" y="34"/>
                      <a:pt x="23"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0" name="任意多边形 125"/>
              <p:cNvSpPr>
                <a:spLocks/>
              </p:cNvSpPr>
              <p:nvPr/>
            </p:nvSpPr>
            <p:spPr bwMode="auto">
              <a:xfrm>
                <a:off x="8371843" y="3567836"/>
                <a:ext cx="107654" cy="207477"/>
              </a:xfrm>
              <a:custGeom>
                <a:avLst/>
                <a:gdLst>
                  <a:gd name="T0" fmla="*/ 23 w 34"/>
                  <a:gd name="T1" fmla="*/ 64 h 65"/>
                  <a:gd name="T2" fmla="*/ 23 w 34"/>
                  <a:gd name="T3" fmla="*/ 64 h 65"/>
                  <a:gd name="T4" fmla="*/ 33 w 34"/>
                  <a:gd name="T5" fmla="*/ 50 h 65"/>
                  <a:gd name="T6" fmla="*/ 30 w 34"/>
                  <a:gd name="T7" fmla="*/ 34 h 65"/>
                  <a:gd name="T8" fmla="*/ 15 w 34"/>
                  <a:gd name="T9" fmla="*/ 24 h 65"/>
                  <a:gd name="T10" fmla="*/ 15 w 34"/>
                  <a:gd name="T11" fmla="*/ 24 h 65"/>
                  <a:gd name="T12" fmla="*/ 14 w 34"/>
                  <a:gd name="T13" fmla="*/ 25 h 65"/>
                  <a:gd name="T14" fmla="*/ 15 w 34"/>
                  <a:gd name="T15" fmla="*/ 30 h 65"/>
                  <a:gd name="T16" fmla="*/ 16 w 34"/>
                  <a:gd name="T17" fmla="*/ 30 h 65"/>
                  <a:gd name="T18" fmla="*/ 17 w 34"/>
                  <a:gd name="T19" fmla="*/ 30 h 65"/>
                  <a:gd name="T20" fmla="*/ 24 w 34"/>
                  <a:gd name="T21" fmla="*/ 35 h 65"/>
                  <a:gd name="T22" fmla="*/ 27 w 34"/>
                  <a:gd name="T23" fmla="*/ 51 h 65"/>
                  <a:gd name="T24" fmla="*/ 22 w 34"/>
                  <a:gd name="T25" fmla="*/ 59 h 65"/>
                  <a:gd name="T26" fmla="*/ 22 w 34"/>
                  <a:gd name="T27" fmla="*/ 59 h 65"/>
                  <a:gd name="T28" fmla="*/ 14 w 34"/>
                  <a:gd name="T29" fmla="*/ 53 h 65"/>
                  <a:gd name="T30" fmla="*/ 13 w 34"/>
                  <a:gd name="T31" fmla="*/ 46 h 65"/>
                  <a:gd name="T32" fmla="*/ 6 w 34"/>
                  <a:gd name="T33" fmla="*/ 44 h 65"/>
                  <a:gd name="T34" fmla="*/ 8 w 34"/>
                  <a:gd name="T35" fmla="*/ 54 h 65"/>
                  <a:gd name="T36" fmla="*/ 23 w 34"/>
                  <a:gd name="T37" fmla="*/ 64 h 65"/>
                  <a:gd name="T38" fmla="*/ 19 w 34"/>
                  <a:gd name="T39" fmla="*/ 42 h 65"/>
                  <a:gd name="T40" fmla="*/ 20 w 34"/>
                  <a:gd name="T41" fmla="*/ 41 h 65"/>
                  <a:gd name="T42" fmla="*/ 19 w 34"/>
                  <a:gd name="T43" fmla="*/ 35 h 65"/>
                  <a:gd name="T44" fmla="*/ 18 w 34"/>
                  <a:gd name="T45" fmla="*/ 36 h 65"/>
                  <a:gd name="T46" fmla="*/ 17 w 34"/>
                  <a:gd name="T47" fmla="*/ 36 h 65"/>
                  <a:gd name="T48" fmla="*/ 10 w 34"/>
                  <a:gd name="T49" fmla="*/ 31 h 65"/>
                  <a:gd name="T50" fmla="*/ 7 w 34"/>
                  <a:gd name="T51" fmla="*/ 15 h 65"/>
                  <a:gd name="T52" fmla="*/ 12 w 34"/>
                  <a:gd name="T53" fmla="*/ 7 h 65"/>
                  <a:gd name="T54" fmla="*/ 12 w 34"/>
                  <a:gd name="T55" fmla="*/ 7 h 65"/>
                  <a:gd name="T56" fmla="*/ 20 w 34"/>
                  <a:gd name="T57" fmla="*/ 13 h 65"/>
                  <a:gd name="T58" fmla="*/ 21 w 34"/>
                  <a:gd name="T59" fmla="*/ 20 h 65"/>
                  <a:gd name="T60" fmla="*/ 28 w 34"/>
                  <a:gd name="T61" fmla="*/ 22 h 65"/>
                  <a:gd name="T62" fmla="*/ 26 w 34"/>
                  <a:gd name="T63" fmla="*/ 12 h 65"/>
                  <a:gd name="T64" fmla="*/ 11 w 34"/>
                  <a:gd name="T65" fmla="*/ 2 h 65"/>
                  <a:gd name="T66" fmla="*/ 11 w 34"/>
                  <a:gd name="T67" fmla="*/ 2 h 65"/>
                  <a:gd name="T68" fmla="*/ 1 w 34"/>
                  <a:gd name="T69" fmla="*/ 16 h 65"/>
                  <a:gd name="T70" fmla="*/ 4 w 34"/>
                  <a:gd name="T71" fmla="*/ 32 h 65"/>
                  <a:gd name="T72" fmla="*/ 19 w 34"/>
                  <a:gd name="T73" fmla="*/ 4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4" h="65">
                    <a:moveTo>
                      <a:pt x="23" y="64"/>
                    </a:moveTo>
                    <a:cubicBezTo>
                      <a:pt x="23" y="64"/>
                      <a:pt x="23" y="64"/>
                      <a:pt x="23" y="64"/>
                    </a:cubicBezTo>
                    <a:cubicBezTo>
                      <a:pt x="30" y="63"/>
                      <a:pt x="34" y="56"/>
                      <a:pt x="33" y="50"/>
                    </a:cubicBezTo>
                    <a:cubicBezTo>
                      <a:pt x="30" y="34"/>
                      <a:pt x="30" y="34"/>
                      <a:pt x="30" y="34"/>
                    </a:cubicBezTo>
                    <a:cubicBezTo>
                      <a:pt x="29" y="27"/>
                      <a:pt x="22" y="23"/>
                      <a:pt x="15" y="24"/>
                    </a:cubicBezTo>
                    <a:cubicBezTo>
                      <a:pt x="15" y="24"/>
                      <a:pt x="15" y="24"/>
                      <a:pt x="15" y="24"/>
                    </a:cubicBezTo>
                    <a:cubicBezTo>
                      <a:pt x="15" y="25"/>
                      <a:pt x="14" y="25"/>
                      <a:pt x="14" y="25"/>
                    </a:cubicBezTo>
                    <a:cubicBezTo>
                      <a:pt x="15" y="30"/>
                      <a:pt x="15" y="30"/>
                      <a:pt x="15" y="30"/>
                    </a:cubicBezTo>
                    <a:cubicBezTo>
                      <a:pt x="15" y="30"/>
                      <a:pt x="16" y="30"/>
                      <a:pt x="16" y="30"/>
                    </a:cubicBezTo>
                    <a:cubicBezTo>
                      <a:pt x="17" y="30"/>
                      <a:pt x="17" y="30"/>
                      <a:pt x="17" y="30"/>
                    </a:cubicBezTo>
                    <a:cubicBezTo>
                      <a:pt x="20" y="29"/>
                      <a:pt x="24" y="32"/>
                      <a:pt x="24" y="35"/>
                    </a:cubicBezTo>
                    <a:cubicBezTo>
                      <a:pt x="27" y="51"/>
                      <a:pt x="27" y="51"/>
                      <a:pt x="27" y="51"/>
                    </a:cubicBezTo>
                    <a:cubicBezTo>
                      <a:pt x="28" y="54"/>
                      <a:pt x="26" y="58"/>
                      <a:pt x="22" y="59"/>
                    </a:cubicBezTo>
                    <a:cubicBezTo>
                      <a:pt x="22" y="59"/>
                      <a:pt x="22" y="59"/>
                      <a:pt x="22" y="59"/>
                    </a:cubicBezTo>
                    <a:cubicBezTo>
                      <a:pt x="18" y="59"/>
                      <a:pt x="15" y="57"/>
                      <a:pt x="14" y="53"/>
                    </a:cubicBezTo>
                    <a:cubicBezTo>
                      <a:pt x="13" y="46"/>
                      <a:pt x="13" y="46"/>
                      <a:pt x="13" y="46"/>
                    </a:cubicBezTo>
                    <a:cubicBezTo>
                      <a:pt x="10" y="46"/>
                      <a:pt x="8" y="45"/>
                      <a:pt x="6" y="44"/>
                    </a:cubicBezTo>
                    <a:cubicBezTo>
                      <a:pt x="8" y="54"/>
                      <a:pt x="8" y="54"/>
                      <a:pt x="8" y="54"/>
                    </a:cubicBezTo>
                    <a:cubicBezTo>
                      <a:pt x="10" y="61"/>
                      <a:pt x="16" y="65"/>
                      <a:pt x="23" y="64"/>
                    </a:cubicBezTo>
                    <a:close/>
                    <a:moveTo>
                      <a:pt x="19" y="42"/>
                    </a:moveTo>
                    <a:cubicBezTo>
                      <a:pt x="19" y="41"/>
                      <a:pt x="20" y="41"/>
                      <a:pt x="20" y="41"/>
                    </a:cubicBezTo>
                    <a:cubicBezTo>
                      <a:pt x="19" y="35"/>
                      <a:pt x="19" y="35"/>
                      <a:pt x="19" y="35"/>
                    </a:cubicBezTo>
                    <a:cubicBezTo>
                      <a:pt x="19" y="36"/>
                      <a:pt x="18" y="36"/>
                      <a:pt x="18" y="36"/>
                    </a:cubicBezTo>
                    <a:cubicBezTo>
                      <a:pt x="17" y="36"/>
                      <a:pt x="17" y="36"/>
                      <a:pt x="17" y="36"/>
                    </a:cubicBezTo>
                    <a:cubicBezTo>
                      <a:pt x="14" y="37"/>
                      <a:pt x="10" y="34"/>
                      <a:pt x="10" y="31"/>
                    </a:cubicBezTo>
                    <a:cubicBezTo>
                      <a:pt x="7" y="15"/>
                      <a:pt x="7" y="15"/>
                      <a:pt x="7" y="15"/>
                    </a:cubicBezTo>
                    <a:cubicBezTo>
                      <a:pt x="6" y="12"/>
                      <a:pt x="8" y="8"/>
                      <a:pt x="12" y="7"/>
                    </a:cubicBezTo>
                    <a:cubicBezTo>
                      <a:pt x="12" y="7"/>
                      <a:pt x="12" y="7"/>
                      <a:pt x="12" y="7"/>
                    </a:cubicBezTo>
                    <a:cubicBezTo>
                      <a:pt x="16" y="7"/>
                      <a:pt x="19" y="9"/>
                      <a:pt x="20" y="13"/>
                    </a:cubicBezTo>
                    <a:cubicBezTo>
                      <a:pt x="21" y="20"/>
                      <a:pt x="21" y="20"/>
                      <a:pt x="21" y="20"/>
                    </a:cubicBezTo>
                    <a:cubicBezTo>
                      <a:pt x="24" y="20"/>
                      <a:pt x="26" y="21"/>
                      <a:pt x="28" y="22"/>
                    </a:cubicBezTo>
                    <a:cubicBezTo>
                      <a:pt x="26" y="12"/>
                      <a:pt x="26" y="12"/>
                      <a:pt x="26" y="12"/>
                    </a:cubicBezTo>
                    <a:cubicBezTo>
                      <a:pt x="24" y="5"/>
                      <a:pt x="18" y="0"/>
                      <a:pt x="11" y="2"/>
                    </a:cubicBezTo>
                    <a:cubicBezTo>
                      <a:pt x="11" y="2"/>
                      <a:pt x="11" y="2"/>
                      <a:pt x="11" y="2"/>
                    </a:cubicBezTo>
                    <a:cubicBezTo>
                      <a:pt x="4" y="3"/>
                      <a:pt x="0" y="10"/>
                      <a:pt x="1" y="16"/>
                    </a:cubicBezTo>
                    <a:cubicBezTo>
                      <a:pt x="4" y="32"/>
                      <a:pt x="4" y="32"/>
                      <a:pt x="4" y="32"/>
                    </a:cubicBezTo>
                    <a:cubicBezTo>
                      <a:pt x="5" y="38"/>
                      <a:pt x="12" y="43"/>
                      <a:pt x="19"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1" name="任意多边形 126"/>
              <p:cNvSpPr>
                <a:spLocks/>
              </p:cNvSpPr>
              <p:nvPr/>
            </p:nvSpPr>
            <p:spPr bwMode="auto">
              <a:xfrm>
                <a:off x="8448179" y="1575276"/>
                <a:ext cx="293599" cy="293599"/>
              </a:xfrm>
              <a:custGeom>
                <a:avLst/>
                <a:gdLst>
                  <a:gd name="T0" fmla="*/ 29 w 92"/>
                  <a:gd name="T1" fmla="*/ 17 h 92"/>
                  <a:gd name="T2" fmla="*/ 92 w 92"/>
                  <a:gd name="T3" fmla="*/ 0 h 92"/>
                  <a:gd name="T4" fmla="*/ 92 w 92"/>
                  <a:gd name="T5" fmla="*/ 6 h 92"/>
                  <a:gd name="T6" fmla="*/ 92 w 92"/>
                  <a:gd name="T7" fmla="*/ 17 h 92"/>
                  <a:gd name="T8" fmla="*/ 92 w 92"/>
                  <a:gd name="T9" fmla="*/ 66 h 92"/>
                  <a:gd name="T10" fmla="*/ 72 w 92"/>
                  <a:gd name="T11" fmla="*/ 80 h 92"/>
                  <a:gd name="T12" fmla="*/ 52 w 92"/>
                  <a:gd name="T13" fmla="*/ 66 h 92"/>
                  <a:gd name="T14" fmla="*/ 72 w 92"/>
                  <a:gd name="T15" fmla="*/ 52 h 92"/>
                  <a:gd name="T16" fmla="*/ 81 w 92"/>
                  <a:gd name="T17" fmla="*/ 53 h 92"/>
                  <a:gd name="T18" fmla="*/ 81 w 92"/>
                  <a:gd name="T19" fmla="*/ 23 h 92"/>
                  <a:gd name="T20" fmla="*/ 41 w 92"/>
                  <a:gd name="T21" fmla="*/ 34 h 92"/>
                  <a:gd name="T22" fmla="*/ 41 w 92"/>
                  <a:gd name="T23" fmla="*/ 78 h 92"/>
                  <a:gd name="T24" fmla="*/ 21 w 92"/>
                  <a:gd name="T25" fmla="*/ 92 h 92"/>
                  <a:gd name="T26" fmla="*/ 0 w 92"/>
                  <a:gd name="T27" fmla="*/ 78 h 92"/>
                  <a:gd name="T28" fmla="*/ 21 w 92"/>
                  <a:gd name="T29" fmla="*/ 63 h 92"/>
                  <a:gd name="T30" fmla="*/ 29 w 92"/>
                  <a:gd name="T31" fmla="*/ 65 h 92"/>
                  <a:gd name="T32" fmla="*/ 29 w 92"/>
                  <a:gd name="T33" fmla="*/ 34 h 92"/>
                  <a:gd name="T34" fmla="*/ 29 w 92"/>
                  <a:gd name="T35" fmla="*/ 1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2" h="92">
                    <a:moveTo>
                      <a:pt x="29" y="17"/>
                    </a:moveTo>
                    <a:cubicBezTo>
                      <a:pt x="92" y="0"/>
                      <a:pt x="92" y="0"/>
                      <a:pt x="92" y="0"/>
                    </a:cubicBezTo>
                    <a:cubicBezTo>
                      <a:pt x="92" y="6"/>
                      <a:pt x="92" y="6"/>
                      <a:pt x="92" y="6"/>
                    </a:cubicBezTo>
                    <a:cubicBezTo>
                      <a:pt x="92" y="17"/>
                      <a:pt x="92" y="17"/>
                      <a:pt x="92" y="17"/>
                    </a:cubicBezTo>
                    <a:cubicBezTo>
                      <a:pt x="92" y="66"/>
                      <a:pt x="92" y="66"/>
                      <a:pt x="92" y="66"/>
                    </a:cubicBezTo>
                    <a:cubicBezTo>
                      <a:pt x="92" y="74"/>
                      <a:pt x="83" y="80"/>
                      <a:pt x="72" y="80"/>
                    </a:cubicBezTo>
                    <a:cubicBezTo>
                      <a:pt x="61" y="80"/>
                      <a:pt x="52" y="74"/>
                      <a:pt x="52" y="66"/>
                    </a:cubicBezTo>
                    <a:cubicBezTo>
                      <a:pt x="52" y="58"/>
                      <a:pt x="61" y="52"/>
                      <a:pt x="72" y="52"/>
                    </a:cubicBezTo>
                    <a:cubicBezTo>
                      <a:pt x="75" y="52"/>
                      <a:pt x="78" y="52"/>
                      <a:pt x="81" y="53"/>
                    </a:cubicBezTo>
                    <a:cubicBezTo>
                      <a:pt x="81" y="23"/>
                      <a:pt x="81" y="23"/>
                      <a:pt x="81" y="23"/>
                    </a:cubicBezTo>
                    <a:cubicBezTo>
                      <a:pt x="41" y="34"/>
                      <a:pt x="41" y="34"/>
                      <a:pt x="41" y="34"/>
                    </a:cubicBezTo>
                    <a:cubicBezTo>
                      <a:pt x="41" y="78"/>
                      <a:pt x="41" y="78"/>
                      <a:pt x="41" y="78"/>
                    </a:cubicBezTo>
                    <a:cubicBezTo>
                      <a:pt x="41" y="86"/>
                      <a:pt x="32" y="92"/>
                      <a:pt x="21" y="92"/>
                    </a:cubicBezTo>
                    <a:cubicBezTo>
                      <a:pt x="9" y="92"/>
                      <a:pt x="0" y="86"/>
                      <a:pt x="0" y="78"/>
                    </a:cubicBezTo>
                    <a:cubicBezTo>
                      <a:pt x="0" y="70"/>
                      <a:pt x="9" y="63"/>
                      <a:pt x="21" y="63"/>
                    </a:cubicBezTo>
                    <a:cubicBezTo>
                      <a:pt x="24" y="63"/>
                      <a:pt x="27" y="64"/>
                      <a:pt x="29" y="65"/>
                    </a:cubicBezTo>
                    <a:cubicBezTo>
                      <a:pt x="29" y="34"/>
                      <a:pt x="29" y="34"/>
                      <a:pt x="29" y="34"/>
                    </a:cubicBezTo>
                    <a:lnTo>
                      <a:pt x="2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2" name="任意多边形 127"/>
              <p:cNvSpPr>
                <a:spLocks/>
              </p:cNvSpPr>
              <p:nvPr/>
            </p:nvSpPr>
            <p:spPr bwMode="auto">
              <a:xfrm>
                <a:off x="7763114" y="4108059"/>
                <a:ext cx="227050" cy="201604"/>
              </a:xfrm>
              <a:custGeom>
                <a:avLst/>
                <a:gdLst>
                  <a:gd name="T0" fmla="*/ 30 w 71"/>
                  <a:gd name="T1" fmla="*/ 0 h 63"/>
                  <a:gd name="T2" fmla="*/ 30 w 71"/>
                  <a:gd name="T3" fmla="*/ 0 h 63"/>
                  <a:gd name="T4" fmla="*/ 59 w 71"/>
                  <a:gd name="T5" fmla="*/ 23 h 63"/>
                  <a:gd name="T6" fmla="*/ 30 w 71"/>
                  <a:gd name="T7" fmla="*/ 47 h 63"/>
                  <a:gd name="T8" fmla="*/ 25 w 71"/>
                  <a:gd name="T9" fmla="*/ 47 h 63"/>
                  <a:gd name="T10" fmla="*/ 4 w 71"/>
                  <a:gd name="T11" fmla="*/ 55 h 63"/>
                  <a:gd name="T12" fmla="*/ 4 w 71"/>
                  <a:gd name="T13" fmla="*/ 53 h 63"/>
                  <a:gd name="T14" fmla="*/ 11 w 71"/>
                  <a:gd name="T15" fmla="*/ 44 h 63"/>
                  <a:gd name="T16" fmla="*/ 11 w 71"/>
                  <a:gd name="T17" fmla="*/ 42 h 63"/>
                  <a:gd name="T18" fmla="*/ 0 w 71"/>
                  <a:gd name="T19" fmla="*/ 23 h 63"/>
                  <a:gd name="T20" fmla="*/ 30 w 71"/>
                  <a:gd name="T21" fmla="*/ 0 h 63"/>
                  <a:gd name="T22" fmla="*/ 62 w 71"/>
                  <a:gd name="T23" fmla="*/ 53 h 63"/>
                  <a:gd name="T24" fmla="*/ 67 w 71"/>
                  <a:gd name="T25" fmla="*/ 61 h 63"/>
                  <a:gd name="T26" fmla="*/ 67 w 71"/>
                  <a:gd name="T27" fmla="*/ 63 h 63"/>
                  <a:gd name="T28" fmla="*/ 50 w 71"/>
                  <a:gd name="T29" fmla="*/ 56 h 63"/>
                  <a:gd name="T30" fmla="*/ 46 w 71"/>
                  <a:gd name="T31" fmla="*/ 56 h 63"/>
                  <a:gd name="T32" fmla="*/ 30 w 71"/>
                  <a:gd name="T33" fmla="*/ 52 h 63"/>
                  <a:gd name="T34" fmla="*/ 54 w 71"/>
                  <a:gd name="T35" fmla="*/ 44 h 63"/>
                  <a:gd name="T36" fmla="*/ 61 w 71"/>
                  <a:gd name="T37" fmla="*/ 35 h 63"/>
                  <a:gd name="T38" fmla="*/ 64 w 71"/>
                  <a:gd name="T39" fmla="*/ 23 h 63"/>
                  <a:gd name="T40" fmla="*/ 64 w 71"/>
                  <a:gd name="T41" fmla="*/ 22 h 63"/>
                  <a:gd name="T42" fmla="*/ 71 w 71"/>
                  <a:gd name="T43" fmla="*/ 36 h 63"/>
                  <a:gd name="T44" fmla="*/ 62 w 71"/>
                  <a:gd name="T45" fmla="*/ 52 h 63"/>
                  <a:gd name="T46" fmla="*/ 62 w 71"/>
                  <a:gd name="T47" fmla="*/ 5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1" h="63">
                    <a:moveTo>
                      <a:pt x="30" y="0"/>
                    </a:moveTo>
                    <a:cubicBezTo>
                      <a:pt x="30" y="0"/>
                      <a:pt x="30" y="0"/>
                      <a:pt x="30" y="0"/>
                    </a:cubicBezTo>
                    <a:cubicBezTo>
                      <a:pt x="46" y="0"/>
                      <a:pt x="59" y="10"/>
                      <a:pt x="59" y="23"/>
                    </a:cubicBezTo>
                    <a:cubicBezTo>
                      <a:pt x="59" y="37"/>
                      <a:pt x="46" y="47"/>
                      <a:pt x="30" y="47"/>
                    </a:cubicBezTo>
                    <a:cubicBezTo>
                      <a:pt x="28" y="47"/>
                      <a:pt x="27" y="47"/>
                      <a:pt x="25" y="47"/>
                    </a:cubicBezTo>
                    <a:cubicBezTo>
                      <a:pt x="19" y="53"/>
                      <a:pt x="11" y="55"/>
                      <a:pt x="4" y="55"/>
                    </a:cubicBezTo>
                    <a:cubicBezTo>
                      <a:pt x="4" y="53"/>
                      <a:pt x="4" y="53"/>
                      <a:pt x="4" y="53"/>
                    </a:cubicBezTo>
                    <a:cubicBezTo>
                      <a:pt x="8" y="51"/>
                      <a:pt x="11" y="48"/>
                      <a:pt x="11" y="44"/>
                    </a:cubicBezTo>
                    <a:cubicBezTo>
                      <a:pt x="11" y="43"/>
                      <a:pt x="11" y="43"/>
                      <a:pt x="11" y="42"/>
                    </a:cubicBezTo>
                    <a:cubicBezTo>
                      <a:pt x="4" y="38"/>
                      <a:pt x="0" y="31"/>
                      <a:pt x="0" y="23"/>
                    </a:cubicBezTo>
                    <a:cubicBezTo>
                      <a:pt x="0" y="10"/>
                      <a:pt x="13" y="0"/>
                      <a:pt x="30" y="0"/>
                    </a:cubicBezTo>
                    <a:close/>
                    <a:moveTo>
                      <a:pt x="62" y="53"/>
                    </a:moveTo>
                    <a:cubicBezTo>
                      <a:pt x="62" y="57"/>
                      <a:pt x="64" y="60"/>
                      <a:pt x="67" y="61"/>
                    </a:cubicBezTo>
                    <a:cubicBezTo>
                      <a:pt x="67" y="63"/>
                      <a:pt x="67" y="63"/>
                      <a:pt x="67" y="63"/>
                    </a:cubicBezTo>
                    <a:cubicBezTo>
                      <a:pt x="61" y="62"/>
                      <a:pt x="55" y="61"/>
                      <a:pt x="50" y="56"/>
                    </a:cubicBezTo>
                    <a:cubicBezTo>
                      <a:pt x="48" y="56"/>
                      <a:pt x="47" y="56"/>
                      <a:pt x="46" y="56"/>
                    </a:cubicBezTo>
                    <a:cubicBezTo>
                      <a:pt x="40" y="56"/>
                      <a:pt x="34" y="55"/>
                      <a:pt x="30" y="52"/>
                    </a:cubicBezTo>
                    <a:cubicBezTo>
                      <a:pt x="39" y="52"/>
                      <a:pt x="47" y="49"/>
                      <a:pt x="54" y="44"/>
                    </a:cubicBezTo>
                    <a:cubicBezTo>
                      <a:pt x="57" y="41"/>
                      <a:pt x="59" y="38"/>
                      <a:pt x="61" y="35"/>
                    </a:cubicBezTo>
                    <a:cubicBezTo>
                      <a:pt x="63" y="31"/>
                      <a:pt x="64" y="27"/>
                      <a:pt x="64" y="23"/>
                    </a:cubicBezTo>
                    <a:cubicBezTo>
                      <a:pt x="64" y="23"/>
                      <a:pt x="64" y="22"/>
                      <a:pt x="64" y="22"/>
                    </a:cubicBezTo>
                    <a:cubicBezTo>
                      <a:pt x="68" y="25"/>
                      <a:pt x="71" y="30"/>
                      <a:pt x="71" y="36"/>
                    </a:cubicBezTo>
                    <a:cubicBezTo>
                      <a:pt x="71" y="42"/>
                      <a:pt x="67" y="48"/>
                      <a:pt x="62" y="52"/>
                    </a:cubicBezTo>
                    <a:cubicBezTo>
                      <a:pt x="62" y="52"/>
                      <a:pt x="62" y="53"/>
                      <a:pt x="62"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3" name="任意多边形 128"/>
              <p:cNvSpPr>
                <a:spLocks/>
              </p:cNvSpPr>
              <p:nvPr/>
            </p:nvSpPr>
            <p:spPr bwMode="auto">
              <a:xfrm>
                <a:off x="7947103" y="3679405"/>
                <a:ext cx="207477" cy="207477"/>
              </a:xfrm>
              <a:custGeom>
                <a:avLst/>
                <a:gdLst>
                  <a:gd name="T0" fmla="*/ 65 w 65"/>
                  <a:gd name="T1" fmla="*/ 24 h 65"/>
                  <a:gd name="T2" fmla="*/ 41 w 65"/>
                  <a:gd name="T3" fmla="*/ 24 h 65"/>
                  <a:gd name="T4" fmla="*/ 50 w 65"/>
                  <a:gd name="T5" fmla="*/ 15 h 65"/>
                  <a:gd name="T6" fmla="*/ 33 w 65"/>
                  <a:gd name="T7" fmla="*/ 8 h 65"/>
                  <a:gd name="T8" fmla="*/ 16 w 65"/>
                  <a:gd name="T9" fmla="*/ 15 h 65"/>
                  <a:gd name="T10" fmla="*/ 9 w 65"/>
                  <a:gd name="T11" fmla="*/ 32 h 65"/>
                  <a:gd name="T12" fmla="*/ 16 w 65"/>
                  <a:gd name="T13" fmla="*/ 49 h 65"/>
                  <a:gd name="T14" fmla="*/ 33 w 65"/>
                  <a:gd name="T15" fmla="*/ 56 h 65"/>
                  <a:gd name="T16" fmla="*/ 50 w 65"/>
                  <a:gd name="T17" fmla="*/ 49 h 65"/>
                  <a:gd name="T18" fmla="*/ 51 w 65"/>
                  <a:gd name="T19" fmla="*/ 48 h 65"/>
                  <a:gd name="T20" fmla="*/ 57 w 65"/>
                  <a:gd name="T21" fmla="*/ 54 h 65"/>
                  <a:gd name="T22" fmla="*/ 33 w 65"/>
                  <a:gd name="T23" fmla="*/ 65 h 65"/>
                  <a:gd name="T24" fmla="*/ 0 w 65"/>
                  <a:gd name="T25" fmla="*/ 32 h 65"/>
                  <a:gd name="T26" fmla="*/ 33 w 65"/>
                  <a:gd name="T27" fmla="*/ 0 h 65"/>
                  <a:gd name="T28" fmla="*/ 56 w 65"/>
                  <a:gd name="T29" fmla="*/ 9 h 65"/>
                  <a:gd name="T30" fmla="*/ 65 w 65"/>
                  <a:gd name="T31" fmla="*/ 0 h 65"/>
                  <a:gd name="T32" fmla="*/ 65 w 65"/>
                  <a:gd name="T33"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5" y="24"/>
                    </a:moveTo>
                    <a:cubicBezTo>
                      <a:pt x="41" y="24"/>
                      <a:pt x="41" y="24"/>
                      <a:pt x="41" y="24"/>
                    </a:cubicBezTo>
                    <a:cubicBezTo>
                      <a:pt x="50" y="15"/>
                      <a:pt x="50" y="15"/>
                      <a:pt x="50" y="15"/>
                    </a:cubicBezTo>
                    <a:cubicBezTo>
                      <a:pt x="45" y="10"/>
                      <a:pt x="39" y="8"/>
                      <a:pt x="33" y="8"/>
                    </a:cubicBezTo>
                    <a:cubicBezTo>
                      <a:pt x="26" y="8"/>
                      <a:pt x="20" y="10"/>
                      <a:pt x="16" y="15"/>
                    </a:cubicBezTo>
                    <a:cubicBezTo>
                      <a:pt x="11" y="20"/>
                      <a:pt x="9" y="26"/>
                      <a:pt x="9" y="32"/>
                    </a:cubicBezTo>
                    <a:cubicBezTo>
                      <a:pt x="9" y="39"/>
                      <a:pt x="11" y="45"/>
                      <a:pt x="16" y="49"/>
                    </a:cubicBezTo>
                    <a:cubicBezTo>
                      <a:pt x="20" y="54"/>
                      <a:pt x="26" y="56"/>
                      <a:pt x="33" y="56"/>
                    </a:cubicBezTo>
                    <a:cubicBezTo>
                      <a:pt x="39" y="56"/>
                      <a:pt x="45" y="54"/>
                      <a:pt x="50" y="49"/>
                    </a:cubicBezTo>
                    <a:cubicBezTo>
                      <a:pt x="50" y="49"/>
                      <a:pt x="51" y="49"/>
                      <a:pt x="51" y="48"/>
                    </a:cubicBezTo>
                    <a:cubicBezTo>
                      <a:pt x="57" y="54"/>
                      <a:pt x="57" y="54"/>
                      <a:pt x="57" y="54"/>
                    </a:cubicBezTo>
                    <a:cubicBezTo>
                      <a:pt x="51" y="60"/>
                      <a:pt x="43" y="65"/>
                      <a:pt x="33" y="65"/>
                    </a:cubicBezTo>
                    <a:cubicBezTo>
                      <a:pt x="15" y="65"/>
                      <a:pt x="0" y="50"/>
                      <a:pt x="0" y="32"/>
                    </a:cubicBezTo>
                    <a:cubicBezTo>
                      <a:pt x="0" y="14"/>
                      <a:pt x="15" y="0"/>
                      <a:pt x="33" y="0"/>
                    </a:cubicBezTo>
                    <a:cubicBezTo>
                      <a:pt x="42" y="0"/>
                      <a:pt x="50" y="4"/>
                      <a:pt x="56" y="9"/>
                    </a:cubicBezTo>
                    <a:cubicBezTo>
                      <a:pt x="65" y="0"/>
                      <a:pt x="65" y="0"/>
                      <a:pt x="65" y="0"/>
                    </a:cubicBezTo>
                    <a:lnTo>
                      <a:pt x="65"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4" name="任意多边形 129"/>
              <p:cNvSpPr>
                <a:spLocks/>
              </p:cNvSpPr>
              <p:nvPr/>
            </p:nvSpPr>
            <p:spPr bwMode="auto">
              <a:xfrm>
                <a:off x="8704589" y="1177939"/>
                <a:ext cx="172245" cy="170287"/>
              </a:xfrm>
              <a:custGeom>
                <a:avLst/>
                <a:gdLst>
                  <a:gd name="T0" fmla="*/ 27 w 54"/>
                  <a:gd name="T1" fmla="*/ 0 h 53"/>
                  <a:gd name="T2" fmla="*/ 0 w 54"/>
                  <a:gd name="T3" fmla="*/ 26 h 53"/>
                  <a:gd name="T4" fmla="*/ 27 w 54"/>
                  <a:gd name="T5" fmla="*/ 53 h 53"/>
                  <a:gd name="T6" fmla="*/ 54 w 54"/>
                  <a:gd name="T7" fmla="*/ 26 h 53"/>
                  <a:gd name="T8" fmla="*/ 27 w 54"/>
                  <a:gd name="T9" fmla="*/ 0 h 53"/>
                  <a:gd name="T10" fmla="*/ 16 w 54"/>
                  <a:gd name="T11" fmla="*/ 43 h 53"/>
                  <a:gd name="T12" fmla="*/ 17 w 54"/>
                  <a:gd name="T13" fmla="*/ 38 h 53"/>
                  <a:gd name="T14" fmla="*/ 7 w 54"/>
                  <a:gd name="T15" fmla="*/ 24 h 53"/>
                  <a:gd name="T16" fmla="*/ 13 w 54"/>
                  <a:gd name="T17" fmla="*/ 12 h 53"/>
                  <a:gd name="T18" fmla="*/ 27 w 54"/>
                  <a:gd name="T19" fmla="*/ 6 h 53"/>
                  <a:gd name="T20" fmla="*/ 41 w 54"/>
                  <a:gd name="T21" fmla="*/ 12 h 53"/>
                  <a:gd name="T22" fmla="*/ 47 w 54"/>
                  <a:gd name="T23" fmla="*/ 24 h 53"/>
                  <a:gd name="T24" fmla="*/ 37 w 54"/>
                  <a:gd name="T25" fmla="*/ 38 h 53"/>
                  <a:gd name="T26" fmla="*/ 38 w 54"/>
                  <a:gd name="T27" fmla="*/ 43 h 53"/>
                  <a:gd name="T28" fmla="*/ 27 w 54"/>
                  <a:gd name="T29" fmla="*/ 46 h 53"/>
                  <a:gd name="T30" fmla="*/ 16 w 54"/>
                  <a:gd name="T31" fmla="*/ 43 h 53"/>
                  <a:gd name="T32" fmla="*/ 29 w 54"/>
                  <a:gd name="T33" fmla="*/ 33 h 53"/>
                  <a:gd name="T34" fmla="*/ 30 w 54"/>
                  <a:gd name="T35" fmla="*/ 35 h 53"/>
                  <a:gd name="T36" fmla="*/ 30 w 54"/>
                  <a:gd name="T37" fmla="*/ 38 h 53"/>
                  <a:gd name="T38" fmla="*/ 28 w 54"/>
                  <a:gd name="T39" fmla="*/ 40 h 53"/>
                  <a:gd name="T40" fmla="*/ 25 w 54"/>
                  <a:gd name="T41" fmla="*/ 40 h 53"/>
                  <a:gd name="T42" fmla="*/ 23 w 54"/>
                  <a:gd name="T43" fmla="*/ 38 h 53"/>
                  <a:gd name="T44" fmla="*/ 23 w 54"/>
                  <a:gd name="T45" fmla="*/ 35 h 53"/>
                  <a:gd name="T46" fmla="*/ 25 w 54"/>
                  <a:gd name="T47" fmla="*/ 33 h 53"/>
                  <a:gd name="T48" fmla="*/ 26 w 54"/>
                  <a:gd name="T49" fmla="*/ 10 h 53"/>
                  <a:gd name="T50" fmla="*/ 28 w 54"/>
                  <a:gd name="T51" fmla="*/ 10 h 53"/>
                  <a:gd name="T52" fmla="*/ 29 w 54"/>
                  <a:gd name="T53" fmla="*/ 3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4" h="53">
                    <a:moveTo>
                      <a:pt x="27" y="0"/>
                    </a:moveTo>
                    <a:cubicBezTo>
                      <a:pt x="12" y="0"/>
                      <a:pt x="0" y="12"/>
                      <a:pt x="0" y="26"/>
                    </a:cubicBezTo>
                    <a:cubicBezTo>
                      <a:pt x="0" y="41"/>
                      <a:pt x="12" y="53"/>
                      <a:pt x="27" y="53"/>
                    </a:cubicBezTo>
                    <a:cubicBezTo>
                      <a:pt x="42" y="53"/>
                      <a:pt x="54" y="41"/>
                      <a:pt x="54" y="26"/>
                    </a:cubicBezTo>
                    <a:cubicBezTo>
                      <a:pt x="54" y="12"/>
                      <a:pt x="42" y="0"/>
                      <a:pt x="27" y="0"/>
                    </a:cubicBezTo>
                    <a:close/>
                    <a:moveTo>
                      <a:pt x="16" y="43"/>
                    </a:moveTo>
                    <a:cubicBezTo>
                      <a:pt x="16" y="42"/>
                      <a:pt x="17" y="40"/>
                      <a:pt x="17" y="38"/>
                    </a:cubicBezTo>
                    <a:cubicBezTo>
                      <a:pt x="17" y="32"/>
                      <a:pt x="13" y="26"/>
                      <a:pt x="7" y="24"/>
                    </a:cubicBezTo>
                    <a:cubicBezTo>
                      <a:pt x="7" y="20"/>
                      <a:pt x="9" y="15"/>
                      <a:pt x="13" y="12"/>
                    </a:cubicBezTo>
                    <a:cubicBezTo>
                      <a:pt x="16" y="8"/>
                      <a:pt x="21" y="6"/>
                      <a:pt x="27" y="6"/>
                    </a:cubicBezTo>
                    <a:cubicBezTo>
                      <a:pt x="32" y="6"/>
                      <a:pt x="37" y="8"/>
                      <a:pt x="41" y="12"/>
                    </a:cubicBezTo>
                    <a:cubicBezTo>
                      <a:pt x="44" y="15"/>
                      <a:pt x="46" y="20"/>
                      <a:pt x="47" y="24"/>
                    </a:cubicBezTo>
                    <a:cubicBezTo>
                      <a:pt x="41" y="26"/>
                      <a:pt x="37" y="32"/>
                      <a:pt x="37" y="38"/>
                    </a:cubicBezTo>
                    <a:cubicBezTo>
                      <a:pt x="37" y="40"/>
                      <a:pt x="37" y="42"/>
                      <a:pt x="38" y="43"/>
                    </a:cubicBezTo>
                    <a:cubicBezTo>
                      <a:pt x="35" y="45"/>
                      <a:pt x="31" y="46"/>
                      <a:pt x="27" y="46"/>
                    </a:cubicBezTo>
                    <a:cubicBezTo>
                      <a:pt x="23" y="46"/>
                      <a:pt x="19" y="45"/>
                      <a:pt x="16" y="43"/>
                    </a:cubicBezTo>
                    <a:close/>
                    <a:moveTo>
                      <a:pt x="29" y="33"/>
                    </a:moveTo>
                    <a:cubicBezTo>
                      <a:pt x="30" y="33"/>
                      <a:pt x="30" y="34"/>
                      <a:pt x="30" y="35"/>
                    </a:cubicBezTo>
                    <a:cubicBezTo>
                      <a:pt x="30" y="38"/>
                      <a:pt x="30" y="38"/>
                      <a:pt x="30" y="38"/>
                    </a:cubicBezTo>
                    <a:cubicBezTo>
                      <a:pt x="30" y="39"/>
                      <a:pt x="29" y="40"/>
                      <a:pt x="28" y="40"/>
                    </a:cubicBezTo>
                    <a:cubicBezTo>
                      <a:pt x="25" y="40"/>
                      <a:pt x="25" y="40"/>
                      <a:pt x="25" y="40"/>
                    </a:cubicBezTo>
                    <a:cubicBezTo>
                      <a:pt x="24" y="40"/>
                      <a:pt x="23" y="39"/>
                      <a:pt x="23" y="38"/>
                    </a:cubicBezTo>
                    <a:cubicBezTo>
                      <a:pt x="23" y="35"/>
                      <a:pt x="23" y="35"/>
                      <a:pt x="23" y="35"/>
                    </a:cubicBezTo>
                    <a:cubicBezTo>
                      <a:pt x="23" y="34"/>
                      <a:pt x="24" y="33"/>
                      <a:pt x="25" y="33"/>
                    </a:cubicBezTo>
                    <a:cubicBezTo>
                      <a:pt x="26" y="10"/>
                      <a:pt x="26" y="10"/>
                      <a:pt x="26" y="10"/>
                    </a:cubicBezTo>
                    <a:cubicBezTo>
                      <a:pt x="28" y="10"/>
                      <a:pt x="28" y="10"/>
                      <a:pt x="28" y="10"/>
                    </a:cubicBezTo>
                    <a:lnTo>
                      <a:pt x="29"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5" name="任意多边形 130"/>
              <p:cNvSpPr>
                <a:spLocks/>
              </p:cNvSpPr>
              <p:nvPr/>
            </p:nvSpPr>
            <p:spPr bwMode="auto">
              <a:xfrm>
                <a:off x="7489088" y="3493458"/>
                <a:ext cx="201605" cy="199648"/>
              </a:xfrm>
              <a:custGeom>
                <a:avLst/>
                <a:gdLst>
                  <a:gd name="T0" fmla="*/ 32 w 63"/>
                  <a:gd name="T1" fmla="*/ 62 h 62"/>
                  <a:gd name="T2" fmla="*/ 0 w 63"/>
                  <a:gd name="T3" fmla="*/ 31 h 62"/>
                  <a:gd name="T4" fmla="*/ 32 w 63"/>
                  <a:gd name="T5" fmla="*/ 0 h 62"/>
                  <a:gd name="T6" fmla="*/ 63 w 63"/>
                  <a:gd name="T7" fmla="*/ 31 h 62"/>
                  <a:gd name="T8" fmla="*/ 32 w 63"/>
                  <a:gd name="T9" fmla="*/ 62 h 62"/>
                  <a:gd name="T10" fmla="*/ 58 w 63"/>
                  <a:gd name="T11" fmla="*/ 36 h 62"/>
                  <a:gd name="T12" fmla="*/ 41 w 63"/>
                  <a:gd name="T13" fmla="*/ 34 h 62"/>
                  <a:gd name="T14" fmla="*/ 46 w 63"/>
                  <a:gd name="T15" fmla="*/ 53 h 62"/>
                  <a:gd name="T16" fmla="*/ 58 w 63"/>
                  <a:gd name="T17" fmla="*/ 36 h 62"/>
                  <a:gd name="T18" fmla="*/ 42 w 63"/>
                  <a:gd name="T19" fmla="*/ 56 h 62"/>
                  <a:gd name="T20" fmla="*/ 36 w 63"/>
                  <a:gd name="T21" fmla="*/ 36 h 62"/>
                  <a:gd name="T22" fmla="*/ 36 w 63"/>
                  <a:gd name="T23" fmla="*/ 36 h 62"/>
                  <a:gd name="T24" fmla="*/ 15 w 63"/>
                  <a:gd name="T25" fmla="*/ 52 h 62"/>
                  <a:gd name="T26" fmla="*/ 32 w 63"/>
                  <a:gd name="T27" fmla="*/ 58 h 62"/>
                  <a:gd name="T28" fmla="*/ 42 w 63"/>
                  <a:gd name="T29" fmla="*/ 56 h 62"/>
                  <a:gd name="T30" fmla="*/ 12 w 63"/>
                  <a:gd name="T31" fmla="*/ 49 h 62"/>
                  <a:gd name="T32" fmla="*/ 33 w 63"/>
                  <a:gd name="T33" fmla="*/ 32 h 62"/>
                  <a:gd name="T34" fmla="*/ 34 w 63"/>
                  <a:gd name="T35" fmla="*/ 31 h 62"/>
                  <a:gd name="T36" fmla="*/ 32 w 63"/>
                  <a:gd name="T37" fmla="*/ 27 h 62"/>
                  <a:gd name="T38" fmla="*/ 5 w 63"/>
                  <a:gd name="T39" fmla="*/ 31 h 62"/>
                  <a:gd name="T40" fmla="*/ 5 w 63"/>
                  <a:gd name="T41" fmla="*/ 31 h 62"/>
                  <a:gd name="T42" fmla="*/ 12 w 63"/>
                  <a:gd name="T43" fmla="*/ 49 h 62"/>
                  <a:gd name="T44" fmla="*/ 5 w 63"/>
                  <a:gd name="T45" fmla="*/ 26 h 62"/>
                  <a:gd name="T46" fmla="*/ 30 w 63"/>
                  <a:gd name="T47" fmla="*/ 23 h 62"/>
                  <a:gd name="T48" fmla="*/ 20 w 63"/>
                  <a:gd name="T49" fmla="*/ 7 h 62"/>
                  <a:gd name="T50" fmla="*/ 5 w 63"/>
                  <a:gd name="T51" fmla="*/ 26 h 62"/>
                  <a:gd name="T52" fmla="*/ 25 w 63"/>
                  <a:gd name="T53" fmla="*/ 6 h 62"/>
                  <a:gd name="T54" fmla="*/ 35 w 63"/>
                  <a:gd name="T55" fmla="*/ 21 h 62"/>
                  <a:gd name="T56" fmla="*/ 49 w 63"/>
                  <a:gd name="T57" fmla="*/ 12 h 62"/>
                  <a:gd name="T58" fmla="*/ 32 w 63"/>
                  <a:gd name="T59" fmla="*/ 5 h 62"/>
                  <a:gd name="T60" fmla="*/ 25 w 63"/>
                  <a:gd name="T61" fmla="*/ 6 h 62"/>
                  <a:gd name="T62" fmla="*/ 52 w 63"/>
                  <a:gd name="T63" fmla="*/ 15 h 62"/>
                  <a:gd name="T64" fmla="*/ 37 w 63"/>
                  <a:gd name="T65" fmla="*/ 25 h 62"/>
                  <a:gd name="T66" fmla="*/ 39 w 63"/>
                  <a:gd name="T67" fmla="*/ 29 h 62"/>
                  <a:gd name="T68" fmla="*/ 40 w 63"/>
                  <a:gd name="T69" fmla="*/ 30 h 62"/>
                  <a:gd name="T70" fmla="*/ 58 w 63"/>
                  <a:gd name="T71" fmla="*/ 31 h 62"/>
                  <a:gd name="T72" fmla="*/ 52 w 63"/>
                  <a:gd name="T73" fmla="*/ 1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 h="62">
                    <a:moveTo>
                      <a:pt x="32" y="62"/>
                    </a:moveTo>
                    <a:cubicBezTo>
                      <a:pt x="14" y="62"/>
                      <a:pt x="0" y="49"/>
                      <a:pt x="0" y="31"/>
                    </a:cubicBezTo>
                    <a:cubicBezTo>
                      <a:pt x="0" y="14"/>
                      <a:pt x="14" y="0"/>
                      <a:pt x="32" y="0"/>
                    </a:cubicBezTo>
                    <a:cubicBezTo>
                      <a:pt x="49" y="0"/>
                      <a:pt x="63" y="14"/>
                      <a:pt x="63" y="31"/>
                    </a:cubicBezTo>
                    <a:cubicBezTo>
                      <a:pt x="63" y="49"/>
                      <a:pt x="49" y="62"/>
                      <a:pt x="32" y="62"/>
                    </a:cubicBezTo>
                    <a:close/>
                    <a:moveTo>
                      <a:pt x="58" y="36"/>
                    </a:moveTo>
                    <a:cubicBezTo>
                      <a:pt x="57" y="35"/>
                      <a:pt x="50" y="33"/>
                      <a:pt x="41" y="34"/>
                    </a:cubicBezTo>
                    <a:cubicBezTo>
                      <a:pt x="45" y="44"/>
                      <a:pt x="46" y="52"/>
                      <a:pt x="46" y="53"/>
                    </a:cubicBezTo>
                    <a:cubicBezTo>
                      <a:pt x="52" y="49"/>
                      <a:pt x="57" y="43"/>
                      <a:pt x="58" y="36"/>
                    </a:cubicBezTo>
                    <a:close/>
                    <a:moveTo>
                      <a:pt x="42" y="56"/>
                    </a:moveTo>
                    <a:cubicBezTo>
                      <a:pt x="41" y="54"/>
                      <a:pt x="40" y="45"/>
                      <a:pt x="36" y="36"/>
                    </a:cubicBezTo>
                    <a:cubicBezTo>
                      <a:pt x="36" y="36"/>
                      <a:pt x="36" y="36"/>
                      <a:pt x="36" y="36"/>
                    </a:cubicBezTo>
                    <a:cubicBezTo>
                      <a:pt x="21" y="41"/>
                      <a:pt x="16" y="51"/>
                      <a:pt x="15" y="52"/>
                    </a:cubicBezTo>
                    <a:cubicBezTo>
                      <a:pt x="20" y="56"/>
                      <a:pt x="25" y="58"/>
                      <a:pt x="32" y="58"/>
                    </a:cubicBezTo>
                    <a:cubicBezTo>
                      <a:pt x="35" y="58"/>
                      <a:pt x="39" y="57"/>
                      <a:pt x="42" y="56"/>
                    </a:cubicBezTo>
                    <a:close/>
                    <a:moveTo>
                      <a:pt x="12" y="49"/>
                    </a:moveTo>
                    <a:cubicBezTo>
                      <a:pt x="12" y="48"/>
                      <a:pt x="20" y="36"/>
                      <a:pt x="33" y="32"/>
                    </a:cubicBezTo>
                    <a:cubicBezTo>
                      <a:pt x="34" y="32"/>
                      <a:pt x="34" y="31"/>
                      <a:pt x="34" y="31"/>
                    </a:cubicBezTo>
                    <a:cubicBezTo>
                      <a:pt x="34" y="30"/>
                      <a:pt x="33" y="28"/>
                      <a:pt x="32" y="27"/>
                    </a:cubicBezTo>
                    <a:cubicBezTo>
                      <a:pt x="19" y="31"/>
                      <a:pt x="6" y="31"/>
                      <a:pt x="5" y="31"/>
                    </a:cubicBezTo>
                    <a:cubicBezTo>
                      <a:pt x="5" y="31"/>
                      <a:pt x="5" y="31"/>
                      <a:pt x="5" y="31"/>
                    </a:cubicBezTo>
                    <a:cubicBezTo>
                      <a:pt x="5" y="38"/>
                      <a:pt x="8" y="44"/>
                      <a:pt x="12" y="49"/>
                    </a:cubicBezTo>
                    <a:close/>
                    <a:moveTo>
                      <a:pt x="5" y="26"/>
                    </a:moveTo>
                    <a:cubicBezTo>
                      <a:pt x="7" y="26"/>
                      <a:pt x="18" y="26"/>
                      <a:pt x="30" y="23"/>
                    </a:cubicBezTo>
                    <a:cubicBezTo>
                      <a:pt x="26" y="15"/>
                      <a:pt x="21" y="8"/>
                      <a:pt x="20" y="7"/>
                    </a:cubicBezTo>
                    <a:cubicBezTo>
                      <a:pt x="13" y="11"/>
                      <a:pt x="7" y="18"/>
                      <a:pt x="5" y="26"/>
                    </a:cubicBezTo>
                    <a:close/>
                    <a:moveTo>
                      <a:pt x="25" y="6"/>
                    </a:moveTo>
                    <a:cubicBezTo>
                      <a:pt x="26" y="7"/>
                      <a:pt x="31" y="13"/>
                      <a:pt x="35" y="21"/>
                    </a:cubicBezTo>
                    <a:cubicBezTo>
                      <a:pt x="45" y="18"/>
                      <a:pt x="49" y="12"/>
                      <a:pt x="49" y="12"/>
                    </a:cubicBezTo>
                    <a:cubicBezTo>
                      <a:pt x="44" y="7"/>
                      <a:pt x="38" y="5"/>
                      <a:pt x="32" y="5"/>
                    </a:cubicBezTo>
                    <a:cubicBezTo>
                      <a:pt x="29" y="5"/>
                      <a:pt x="27" y="5"/>
                      <a:pt x="25" y="6"/>
                    </a:cubicBezTo>
                    <a:close/>
                    <a:moveTo>
                      <a:pt x="52" y="15"/>
                    </a:moveTo>
                    <a:cubicBezTo>
                      <a:pt x="52" y="15"/>
                      <a:pt x="47" y="21"/>
                      <a:pt x="37" y="25"/>
                    </a:cubicBezTo>
                    <a:cubicBezTo>
                      <a:pt x="38" y="26"/>
                      <a:pt x="38" y="28"/>
                      <a:pt x="39" y="29"/>
                    </a:cubicBezTo>
                    <a:cubicBezTo>
                      <a:pt x="39" y="29"/>
                      <a:pt x="39" y="30"/>
                      <a:pt x="40" y="30"/>
                    </a:cubicBezTo>
                    <a:cubicBezTo>
                      <a:pt x="48" y="29"/>
                      <a:pt x="57" y="31"/>
                      <a:pt x="58" y="31"/>
                    </a:cubicBezTo>
                    <a:cubicBezTo>
                      <a:pt x="58" y="25"/>
                      <a:pt x="56" y="19"/>
                      <a:pt x="52"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6" name="任意多边形 131"/>
              <p:cNvSpPr>
                <a:spLocks/>
              </p:cNvSpPr>
              <p:nvPr/>
            </p:nvSpPr>
            <p:spPr bwMode="auto">
              <a:xfrm>
                <a:off x="7424496" y="4556288"/>
                <a:ext cx="207477" cy="182031"/>
              </a:xfrm>
              <a:custGeom>
                <a:avLst/>
                <a:gdLst>
                  <a:gd name="T0" fmla="*/ 65 w 65"/>
                  <a:gd name="T1" fmla="*/ 19 h 57"/>
                  <a:gd name="T2" fmla="*/ 47 w 65"/>
                  <a:gd name="T3" fmla="*/ 0 h 57"/>
                  <a:gd name="T4" fmla="*/ 32 w 65"/>
                  <a:gd name="T5" fmla="*/ 6 h 57"/>
                  <a:gd name="T6" fmla="*/ 18 w 65"/>
                  <a:gd name="T7" fmla="*/ 0 h 57"/>
                  <a:gd name="T8" fmla="*/ 0 w 65"/>
                  <a:gd name="T9" fmla="*/ 19 h 57"/>
                  <a:gd name="T10" fmla="*/ 6 w 65"/>
                  <a:gd name="T11" fmla="*/ 33 h 57"/>
                  <a:gd name="T12" fmla="*/ 6 w 65"/>
                  <a:gd name="T13" fmla="*/ 33 h 57"/>
                  <a:gd name="T14" fmla="*/ 26 w 65"/>
                  <a:gd name="T15" fmla="*/ 53 h 57"/>
                  <a:gd name="T16" fmla="*/ 32 w 65"/>
                  <a:gd name="T17" fmla="*/ 57 h 57"/>
                  <a:gd name="T18" fmla="*/ 39 w 65"/>
                  <a:gd name="T19" fmla="*/ 53 h 57"/>
                  <a:gd name="T20" fmla="*/ 59 w 65"/>
                  <a:gd name="T21" fmla="*/ 33 h 57"/>
                  <a:gd name="T22" fmla="*/ 59 w 65"/>
                  <a:gd name="T23" fmla="*/ 33 h 57"/>
                  <a:gd name="T24" fmla="*/ 65 w 65"/>
                  <a:gd name="T25" fmla="*/ 19 h 57"/>
                  <a:gd name="T26" fmla="*/ 54 w 65"/>
                  <a:gd name="T27" fmla="*/ 27 h 57"/>
                  <a:gd name="T28" fmla="*/ 33 w 65"/>
                  <a:gd name="T29" fmla="*/ 47 h 57"/>
                  <a:gd name="T30" fmla="*/ 32 w 65"/>
                  <a:gd name="T31" fmla="*/ 48 h 57"/>
                  <a:gd name="T32" fmla="*/ 32 w 65"/>
                  <a:gd name="T33" fmla="*/ 47 h 57"/>
                  <a:gd name="T34" fmla="*/ 11 w 65"/>
                  <a:gd name="T35" fmla="*/ 27 h 57"/>
                  <a:gd name="T36" fmla="*/ 8 w 65"/>
                  <a:gd name="T37" fmla="*/ 19 h 57"/>
                  <a:gd name="T38" fmla="*/ 18 w 65"/>
                  <a:gd name="T39" fmla="*/ 8 h 57"/>
                  <a:gd name="T40" fmla="*/ 26 w 65"/>
                  <a:gd name="T41" fmla="*/ 11 h 57"/>
                  <a:gd name="T42" fmla="*/ 32 w 65"/>
                  <a:gd name="T43" fmla="*/ 18 h 57"/>
                  <a:gd name="T44" fmla="*/ 39 w 65"/>
                  <a:gd name="T45" fmla="*/ 11 h 57"/>
                  <a:gd name="T46" fmla="*/ 47 w 65"/>
                  <a:gd name="T47" fmla="*/ 8 h 57"/>
                  <a:gd name="T48" fmla="*/ 57 w 65"/>
                  <a:gd name="T49" fmla="*/ 19 h 57"/>
                  <a:gd name="T50" fmla="*/ 54 w 65"/>
                  <a:gd name="T51" fmla="*/ 2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7">
                    <a:moveTo>
                      <a:pt x="65" y="19"/>
                    </a:moveTo>
                    <a:cubicBezTo>
                      <a:pt x="65" y="8"/>
                      <a:pt x="57" y="0"/>
                      <a:pt x="47" y="0"/>
                    </a:cubicBezTo>
                    <a:cubicBezTo>
                      <a:pt x="41" y="0"/>
                      <a:pt x="36" y="2"/>
                      <a:pt x="32" y="6"/>
                    </a:cubicBezTo>
                    <a:cubicBezTo>
                      <a:pt x="29" y="2"/>
                      <a:pt x="24" y="0"/>
                      <a:pt x="18" y="0"/>
                    </a:cubicBezTo>
                    <a:cubicBezTo>
                      <a:pt x="8" y="0"/>
                      <a:pt x="0" y="8"/>
                      <a:pt x="0" y="19"/>
                    </a:cubicBezTo>
                    <a:cubicBezTo>
                      <a:pt x="0" y="24"/>
                      <a:pt x="2" y="29"/>
                      <a:pt x="6" y="33"/>
                    </a:cubicBezTo>
                    <a:cubicBezTo>
                      <a:pt x="6" y="33"/>
                      <a:pt x="6" y="33"/>
                      <a:pt x="6" y="33"/>
                    </a:cubicBezTo>
                    <a:cubicBezTo>
                      <a:pt x="26" y="53"/>
                      <a:pt x="26" y="53"/>
                      <a:pt x="26" y="53"/>
                    </a:cubicBezTo>
                    <a:cubicBezTo>
                      <a:pt x="28" y="55"/>
                      <a:pt x="30" y="57"/>
                      <a:pt x="32" y="57"/>
                    </a:cubicBezTo>
                    <a:cubicBezTo>
                      <a:pt x="35" y="57"/>
                      <a:pt x="37" y="55"/>
                      <a:pt x="39" y="53"/>
                    </a:cubicBezTo>
                    <a:cubicBezTo>
                      <a:pt x="59" y="33"/>
                      <a:pt x="59" y="33"/>
                      <a:pt x="59" y="33"/>
                    </a:cubicBezTo>
                    <a:cubicBezTo>
                      <a:pt x="59" y="33"/>
                      <a:pt x="59" y="33"/>
                      <a:pt x="59" y="33"/>
                    </a:cubicBezTo>
                    <a:cubicBezTo>
                      <a:pt x="63" y="29"/>
                      <a:pt x="65" y="24"/>
                      <a:pt x="65" y="19"/>
                    </a:cubicBezTo>
                    <a:close/>
                    <a:moveTo>
                      <a:pt x="54" y="27"/>
                    </a:moveTo>
                    <a:cubicBezTo>
                      <a:pt x="33" y="47"/>
                      <a:pt x="33" y="47"/>
                      <a:pt x="33" y="47"/>
                    </a:cubicBezTo>
                    <a:cubicBezTo>
                      <a:pt x="33" y="47"/>
                      <a:pt x="33" y="48"/>
                      <a:pt x="32" y="48"/>
                    </a:cubicBezTo>
                    <a:cubicBezTo>
                      <a:pt x="32" y="48"/>
                      <a:pt x="32" y="47"/>
                      <a:pt x="32" y="47"/>
                    </a:cubicBezTo>
                    <a:cubicBezTo>
                      <a:pt x="11" y="27"/>
                      <a:pt x="11" y="27"/>
                      <a:pt x="11" y="27"/>
                    </a:cubicBezTo>
                    <a:cubicBezTo>
                      <a:pt x="9" y="24"/>
                      <a:pt x="8" y="22"/>
                      <a:pt x="8" y="19"/>
                    </a:cubicBezTo>
                    <a:cubicBezTo>
                      <a:pt x="8" y="13"/>
                      <a:pt x="13" y="8"/>
                      <a:pt x="18" y="8"/>
                    </a:cubicBezTo>
                    <a:cubicBezTo>
                      <a:pt x="22" y="8"/>
                      <a:pt x="24" y="9"/>
                      <a:pt x="26" y="11"/>
                    </a:cubicBezTo>
                    <a:cubicBezTo>
                      <a:pt x="32" y="18"/>
                      <a:pt x="32" y="18"/>
                      <a:pt x="32" y="18"/>
                    </a:cubicBezTo>
                    <a:cubicBezTo>
                      <a:pt x="39" y="11"/>
                      <a:pt x="39" y="11"/>
                      <a:pt x="39" y="11"/>
                    </a:cubicBezTo>
                    <a:cubicBezTo>
                      <a:pt x="41" y="9"/>
                      <a:pt x="43" y="8"/>
                      <a:pt x="47" y="8"/>
                    </a:cubicBezTo>
                    <a:cubicBezTo>
                      <a:pt x="52" y="8"/>
                      <a:pt x="57" y="13"/>
                      <a:pt x="57" y="19"/>
                    </a:cubicBezTo>
                    <a:cubicBezTo>
                      <a:pt x="57" y="22"/>
                      <a:pt x="56" y="24"/>
                      <a:pt x="54"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7" name="任意多边形 132"/>
              <p:cNvSpPr>
                <a:spLocks/>
              </p:cNvSpPr>
              <p:nvPr/>
            </p:nvSpPr>
            <p:spPr bwMode="auto">
              <a:xfrm>
                <a:off x="7725924" y="4971241"/>
                <a:ext cx="150715" cy="154628"/>
              </a:xfrm>
              <a:custGeom>
                <a:avLst/>
                <a:gdLst>
                  <a:gd name="T0" fmla="*/ 43 w 47"/>
                  <a:gd name="T1" fmla="*/ 29 h 48"/>
                  <a:gd name="T2" fmla="*/ 47 w 47"/>
                  <a:gd name="T3" fmla="*/ 16 h 48"/>
                  <a:gd name="T4" fmla="*/ 42 w 47"/>
                  <a:gd name="T5" fmla="*/ 8 h 48"/>
                  <a:gd name="T6" fmla="*/ 37 w 47"/>
                  <a:gd name="T7" fmla="*/ 9 h 48"/>
                  <a:gd name="T8" fmla="*/ 28 w 47"/>
                  <a:gd name="T9" fmla="*/ 0 h 48"/>
                  <a:gd name="T10" fmla="*/ 19 w 47"/>
                  <a:gd name="T11" fmla="*/ 0 h 48"/>
                  <a:gd name="T12" fmla="*/ 18 w 47"/>
                  <a:gd name="T13" fmla="*/ 5 h 48"/>
                  <a:gd name="T14" fmla="*/ 5 w 47"/>
                  <a:gd name="T15" fmla="*/ 8 h 48"/>
                  <a:gd name="T16" fmla="*/ 0 w 47"/>
                  <a:gd name="T17" fmla="*/ 16 h 48"/>
                  <a:gd name="T18" fmla="*/ 4 w 47"/>
                  <a:gd name="T19" fmla="*/ 20 h 48"/>
                  <a:gd name="T20" fmla="*/ 0 w 47"/>
                  <a:gd name="T21" fmla="*/ 32 h 48"/>
                  <a:gd name="T22" fmla="*/ 5 w 47"/>
                  <a:gd name="T23" fmla="*/ 40 h 48"/>
                  <a:gd name="T24" fmla="*/ 10 w 47"/>
                  <a:gd name="T25" fmla="*/ 39 h 48"/>
                  <a:gd name="T26" fmla="*/ 19 w 47"/>
                  <a:gd name="T27" fmla="*/ 48 h 48"/>
                  <a:gd name="T28" fmla="*/ 28 w 47"/>
                  <a:gd name="T29" fmla="*/ 48 h 48"/>
                  <a:gd name="T30" fmla="*/ 29 w 47"/>
                  <a:gd name="T31" fmla="*/ 44 h 48"/>
                  <a:gd name="T32" fmla="*/ 42 w 47"/>
                  <a:gd name="T33" fmla="*/ 40 h 48"/>
                  <a:gd name="T34" fmla="*/ 47 w 47"/>
                  <a:gd name="T35" fmla="*/ 32 h 48"/>
                  <a:gd name="T36" fmla="*/ 43 w 47"/>
                  <a:gd name="T37" fmla="*/ 29 h 48"/>
                  <a:gd name="T38" fmla="*/ 23 w 47"/>
                  <a:gd name="T39" fmla="*/ 34 h 48"/>
                  <a:gd name="T40" fmla="*/ 14 w 47"/>
                  <a:gd name="T41" fmla="*/ 24 h 48"/>
                  <a:gd name="T42" fmla="*/ 23 w 47"/>
                  <a:gd name="T43" fmla="*/ 14 h 48"/>
                  <a:gd name="T44" fmla="*/ 33 w 47"/>
                  <a:gd name="T45" fmla="*/ 24 h 48"/>
                  <a:gd name="T46" fmla="*/ 23 w 47"/>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48">
                    <a:moveTo>
                      <a:pt x="43" y="29"/>
                    </a:moveTo>
                    <a:cubicBezTo>
                      <a:pt x="41" y="24"/>
                      <a:pt x="42" y="19"/>
                      <a:pt x="47" y="16"/>
                    </a:cubicBezTo>
                    <a:cubicBezTo>
                      <a:pt x="42" y="8"/>
                      <a:pt x="42" y="8"/>
                      <a:pt x="42" y="8"/>
                    </a:cubicBezTo>
                    <a:cubicBezTo>
                      <a:pt x="41" y="9"/>
                      <a:pt x="39" y="9"/>
                      <a:pt x="37" y="9"/>
                    </a:cubicBezTo>
                    <a:cubicBezTo>
                      <a:pt x="32" y="9"/>
                      <a:pt x="28" y="5"/>
                      <a:pt x="28" y="0"/>
                    </a:cubicBezTo>
                    <a:cubicBezTo>
                      <a:pt x="19" y="0"/>
                      <a:pt x="19" y="0"/>
                      <a:pt x="19" y="0"/>
                    </a:cubicBezTo>
                    <a:cubicBezTo>
                      <a:pt x="19" y="2"/>
                      <a:pt x="18" y="3"/>
                      <a:pt x="18" y="5"/>
                    </a:cubicBezTo>
                    <a:cubicBezTo>
                      <a:pt x="15" y="9"/>
                      <a:pt x="9" y="11"/>
                      <a:pt x="5" y="8"/>
                    </a:cubicBezTo>
                    <a:cubicBezTo>
                      <a:pt x="0" y="16"/>
                      <a:pt x="0" y="16"/>
                      <a:pt x="0" y="16"/>
                    </a:cubicBezTo>
                    <a:cubicBezTo>
                      <a:pt x="2" y="17"/>
                      <a:pt x="3" y="18"/>
                      <a:pt x="4" y="20"/>
                    </a:cubicBezTo>
                    <a:cubicBezTo>
                      <a:pt x="6" y="24"/>
                      <a:pt x="5" y="30"/>
                      <a:pt x="0" y="32"/>
                    </a:cubicBezTo>
                    <a:cubicBezTo>
                      <a:pt x="5" y="40"/>
                      <a:pt x="5" y="40"/>
                      <a:pt x="5" y="40"/>
                    </a:cubicBezTo>
                    <a:cubicBezTo>
                      <a:pt x="6" y="40"/>
                      <a:pt x="8" y="39"/>
                      <a:pt x="10" y="39"/>
                    </a:cubicBezTo>
                    <a:cubicBezTo>
                      <a:pt x="15" y="39"/>
                      <a:pt x="19" y="43"/>
                      <a:pt x="19" y="48"/>
                    </a:cubicBezTo>
                    <a:cubicBezTo>
                      <a:pt x="28" y="48"/>
                      <a:pt x="28" y="48"/>
                      <a:pt x="28" y="48"/>
                    </a:cubicBezTo>
                    <a:cubicBezTo>
                      <a:pt x="28" y="47"/>
                      <a:pt x="29" y="45"/>
                      <a:pt x="29" y="44"/>
                    </a:cubicBezTo>
                    <a:cubicBezTo>
                      <a:pt x="32" y="39"/>
                      <a:pt x="38" y="38"/>
                      <a:pt x="42" y="40"/>
                    </a:cubicBezTo>
                    <a:cubicBezTo>
                      <a:pt x="47" y="32"/>
                      <a:pt x="47" y="32"/>
                      <a:pt x="47" y="32"/>
                    </a:cubicBezTo>
                    <a:cubicBezTo>
                      <a:pt x="45" y="31"/>
                      <a:pt x="44" y="30"/>
                      <a:pt x="43" y="29"/>
                    </a:cubicBezTo>
                    <a:close/>
                    <a:moveTo>
                      <a:pt x="23" y="34"/>
                    </a:moveTo>
                    <a:cubicBezTo>
                      <a:pt x="18" y="34"/>
                      <a:pt x="14" y="30"/>
                      <a:pt x="14" y="24"/>
                    </a:cubicBezTo>
                    <a:cubicBezTo>
                      <a:pt x="14" y="19"/>
                      <a:pt x="18" y="14"/>
                      <a:pt x="23" y="14"/>
                    </a:cubicBezTo>
                    <a:cubicBezTo>
                      <a:pt x="29" y="14"/>
                      <a:pt x="33" y="19"/>
                      <a:pt x="33" y="24"/>
                    </a:cubicBezTo>
                    <a:cubicBezTo>
                      <a:pt x="33" y="30"/>
                      <a:pt x="29" y="34"/>
                      <a:pt x="23"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8" name="任意多边形 133"/>
              <p:cNvSpPr>
                <a:spLocks/>
              </p:cNvSpPr>
              <p:nvPr/>
            </p:nvSpPr>
            <p:spPr bwMode="auto">
              <a:xfrm>
                <a:off x="6888188" y="4926222"/>
                <a:ext cx="248581" cy="250538"/>
              </a:xfrm>
              <a:custGeom>
                <a:avLst/>
                <a:gdLst>
                  <a:gd name="T0" fmla="*/ 67 w 127"/>
                  <a:gd name="T1" fmla="*/ 0 h 128"/>
                  <a:gd name="T2" fmla="*/ 55 w 127"/>
                  <a:gd name="T3" fmla="*/ 13 h 128"/>
                  <a:gd name="T4" fmla="*/ 67 w 127"/>
                  <a:gd name="T5" fmla="*/ 25 h 128"/>
                  <a:gd name="T6" fmla="*/ 39 w 127"/>
                  <a:gd name="T7" fmla="*/ 56 h 128"/>
                  <a:gd name="T8" fmla="*/ 11 w 127"/>
                  <a:gd name="T9" fmla="*/ 56 h 128"/>
                  <a:gd name="T10" fmla="*/ 32 w 127"/>
                  <a:gd name="T11" fmla="*/ 79 h 128"/>
                  <a:gd name="T12" fmla="*/ 0 w 127"/>
                  <a:gd name="T13" fmla="*/ 123 h 128"/>
                  <a:gd name="T14" fmla="*/ 0 w 127"/>
                  <a:gd name="T15" fmla="*/ 128 h 128"/>
                  <a:gd name="T16" fmla="*/ 5 w 127"/>
                  <a:gd name="T17" fmla="*/ 128 h 128"/>
                  <a:gd name="T18" fmla="*/ 49 w 127"/>
                  <a:gd name="T19" fmla="*/ 93 h 128"/>
                  <a:gd name="T20" fmla="*/ 72 w 127"/>
                  <a:gd name="T21" fmla="*/ 116 h 128"/>
                  <a:gd name="T22" fmla="*/ 72 w 127"/>
                  <a:gd name="T23" fmla="*/ 88 h 128"/>
                  <a:gd name="T24" fmla="*/ 103 w 127"/>
                  <a:gd name="T25" fmla="*/ 61 h 128"/>
                  <a:gd name="T26" fmla="*/ 114 w 127"/>
                  <a:gd name="T27" fmla="*/ 72 h 128"/>
                  <a:gd name="T28" fmla="*/ 127 w 127"/>
                  <a:gd name="T29" fmla="*/ 61 h 128"/>
                  <a:gd name="T30" fmla="*/ 67 w 127"/>
                  <a:gd name="T31" fmla="*/ 0 h 128"/>
                  <a:gd name="T32" fmla="*/ 55 w 127"/>
                  <a:gd name="T33" fmla="*/ 69 h 128"/>
                  <a:gd name="T34" fmla="*/ 47 w 127"/>
                  <a:gd name="T35" fmla="*/ 61 h 128"/>
                  <a:gd name="T36" fmla="*/ 75 w 127"/>
                  <a:gd name="T37" fmla="*/ 33 h 128"/>
                  <a:gd name="T38" fmla="*/ 83 w 127"/>
                  <a:gd name="T39" fmla="*/ 41 h 128"/>
                  <a:gd name="T40" fmla="*/ 55 w 127"/>
                  <a:gd name="T41" fmla="*/ 6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8">
                    <a:moveTo>
                      <a:pt x="67" y="0"/>
                    </a:moveTo>
                    <a:lnTo>
                      <a:pt x="55" y="13"/>
                    </a:lnTo>
                    <a:lnTo>
                      <a:pt x="67" y="25"/>
                    </a:lnTo>
                    <a:lnTo>
                      <a:pt x="39" y="56"/>
                    </a:lnTo>
                    <a:lnTo>
                      <a:pt x="11" y="56"/>
                    </a:lnTo>
                    <a:lnTo>
                      <a:pt x="32" y="79"/>
                    </a:lnTo>
                    <a:lnTo>
                      <a:pt x="0" y="123"/>
                    </a:lnTo>
                    <a:lnTo>
                      <a:pt x="0" y="128"/>
                    </a:lnTo>
                    <a:lnTo>
                      <a:pt x="5" y="128"/>
                    </a:lnTo>
                    <a:lnTo>
                      <a:pt x="49" y="93"/>
                    </a:lnTo>
                    <a:lnTo>
                      <a:pt x="72" y="116"/>
                    </a:lnTo>
                    <a:lnTo>
                      <a:pt x="72" y="88"/>
                    </a:lnTo>
                    <a:lnTo>
                      <a:pt x="103" y="61"/>
                    </a:lnTo>
                    <a:lnTo>
                      <a:pt x="114" y="72"/>
                    </a:lnTo>
                    <a:lnTo>
                      <a:pt x="127" y="61"/>
                    </a:lnTo>
                    <a:lnTo>
                      <a:pt x="67" y="0"/>
                    </a:lnTo>
                    <a:close/>
                    <a:moveTo>
                      <a:pt x="55" y="69"/>
                    </a:moveTo>
                    <a:lnTo>
                      <a:pt x="47" y="61"/>
                    </a:lnTo>
                    <a:lnTo>
                      <a:pt x="75" y="33"/>
                    </a:lnTo>
                    <a:lnTo>
                      <a:pt x="83" y="41"/>
                    </a:lnTo>
                    <a:lnTo>
                      <a:pt x="5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9" name="任意多边形 134"/>
              <p:cNvSpPr>
                <a:spLocks/>
              </p:cNvSpPr>
              <p:nvPr/>
            </p:nvSpPr>
            <p:spPr bwMode="auto">
              <a:xfrm>
                <a:off x="6868614" y="4354682"/>
                <a:ext cx="182032" cy="185946"/>
              </a:xfrm>
              <a:custGeom>
                <a:avLst/>
                <a:gdLst>
                  <a:gd name="T0" fmla="*/ 57 w 57"/>
                  <a:gd name="T1" fmla="*/ 29 h 58"/>
                  <a:gd name="T2" fmla="*/ 28 w 57"/>
                  <a:gd name="T3" fmla="*/ 58 h 58"/>
                  <a:gd name="T4" fmla="*/ 0 w 57"/>
                  <a:gd name="T5" fmla="*/ 29 h 58"/>
                  <a:gd name="T6" fmla="*/ 28 w 57"/>
                  <a:gd name="T7" fmla="*/ 0 h 58"/>
                  <a:gd name="T8" fmla="*/ 57 w 57"/>
                  <a:gd name="T9" fmla="*/ 29 h 58"/>
                  <a:gd name="T10" fmla="*/ 5 w 57"/>
                  <a:gd name="T11" fmla="*/ 29 h 58"/>
                  <a:gd name="T12" fmla="*/ 28 w 57"/>
                  <a:gd name="T13" fmla="*/ 52 h 58"/>
                  <a:gd name="T14" fmla="*/ 52 w 57"/>
                  <a:gd name="T15" fmla="*/ 29 h 58"/>
                  <a:gd name="T16" fmla="*/ 28 w 57"/>
                  <a:gd name="T17" fmla="*/ 6 h 58"/>
                  <a:gd name="T18" fmla="*/ 5 w 57"/>
                  <a:gd name="T19" fmla="*/ 29 h 58"/>
                  <a:gd name="T20" fmla="*/ 31 w 57"/>
                  <a:gd name="T21" fmla="*/ 12 h 58"/>
                  <a:gd name="T22" fmla="*/ 45 w 57"/>
                  <a:gd name="T23" fmla="*/ 26 h 58"/>
                  <a:gd name="T24" fmla="*/ 45 w 57"/>
                  <a:gd name="T25" fmla="*/ 31 h 58"/>
                  <a:gd name="T26" fmla="*/ 40 w 57"/>
                  <a:gd name="T27" fmla="*/ 31 h 58"/>
                  <a:gd name="T28" fmla="*/ 32 w 57"/>
                  <a:gd name="T29" fmla="*/ 23 h 58"/>
                  <a:gd name="T30" fmla="*/ 32 w 57"/>
                  <a:gd name="T31" fmla="*/ 43 h 58"/>
                  <a:gd name="T32" fmla="*/ 28 w 57"/>
                  <a:gd name="T33" fmla="*/ 47 h 58"/>
                  <a:gd name="T34" fmla="*/ 25 w 57"/>
                  <a:gd name="T35" fmla="*/ 43 h 58"/>
                  <a:gd name="T36" fmla="*/ 25 w 57"/>
                  <a:gd name="T37" fmla="*/ 23 h 58"/>
                  <a:gd name="T38" fmla="*/ 17 w 57"/>
                  <a:gd name="T39" fmla="*/ 31 h 58"/>
                  <a:gd name="T40" fmla="*/ 12 w 57"/>
                  <a:gd name="T41" fmla="*/ 31 h 58"/>
                  <a:gd name="T42" fmla="*/ 11 w 57"/>
                  <a:gd name="T43" fmla="*/ 29 h 58"/>
                  <a:gd name="T44" fmla="*/ 12 w 57"/>
                  <a:gd name="T45" fmla="*/ 26 h 58"/>
                  <a:gd name="T46" fmla="*/ 26 w 57"/>
                  <a:gd name="T47" fmla="*/ 12 h 58"/>
                  <a:gd name="T48" fmla="*/ 31 w 57"/>
                  <a:gd name="T49"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7" h="58">
                    <a:moveTo>
                      <a:pt x="57" y="29"/>
                    </a:moveTo>
                    <a:cubicBezTo>
                      <a:pt x="57" y="45"/>
                      <a:pt x="44" y="58"/>
                      <a:pt x="28" y="58"/>
                    </a:cubicBezTo>
                    <a:cubicBezTo>
                      <a:pt x="13" y="58"/>
                      <a:pt x="0" y="45"/>
                      <a:pt x="0" y="29"/>
                    </a:cubicBezTo>
                    <a:cubicBezTo>
                      <a:pt x="0" y="13"/>
                      <a:pt x="13" y="0"/>
                      <a:pt x="28" y="0"/>
                    </a:cubicBezTo>
                    <a:cubicBezTo>
                      <a:pt x="44" y="0"/>
                      <a:pt x="57" y="13"/>
                      <a:pt x="57" y="29"/>
                    </a:cubicBezTo>
                    <a:close/>
                    <a:moveTo>
                      <a:pt x="5" y="29"/>
                    </a:moveTo>
                    <a:cubicBezTo>
                      <a:pt x="5" y="42"/>
                      <a:pt x="16" y="52"/>
                      <a:pt x="28" y="52"/>
                    </a:cubicBezTo>
                    <a:cubicBezTo>
                      <a:pt x="41" y="52"/>
                      <a:pt x="52" y="42"/>
                      <a:pt x="52" y="29"/>
                    </a:cubicBezTo>
                    <a:cubicBezTo>
                      <a:pt x="52" y="16"/>
                      <a:pt x="41" y="6"/>
                      <a:pt x="28" y="6"/>
                    </a:cubicBezTo>
                    <a:cubicBezTo>
                      <a:pt x="16" y="6"/>
                      <a:pt x="5" y="16"/>
                      <a:pt x="5" y="29"/>
                    </a:cubicBezTo>
                    <a:close/>
                    <a:moveTo>
                      <a:pt x="31" y="12"/>
                    </a:moveTo>
                    <a:cubicBezTo>
                      <a:pt x="45" y="26"/>
                      <a:pt x="45" y="26"/>
                      <a:pt x="45" y="26"/>
                    </a:cubicBezTo>
                    <a:cubicBezTo>
                      <a:pt x="47" y="28"/>
                      <a:pt x="47" y="30"/>
                      <a:pt x="45" y="31"/>
                    </a:cubicBezTo>
                    <a:cubicBezTo>
                      <a:pt x="44" y="33"/>
                      <a:pt x="42" y="33"/>
                      <a:pt x="40" y="31"/>
                    </a:cubicBezTo>
                    <a:cubicBezTo>
                      <a:pt x="32" y="23"/>
                      <a:pt x="32" y="23"/>
                      <a:pt x="32" y="23"/>
                    </a:cubicBezTo>
                    <a:cubicBezTo>
                      <a:pt x="32" y="43"/>
                      <a:pt x="32" y="43"/>
                      <a:pt x="32" y="43"/>
                    </a:cubicBezTo>
                    <a:cubicBezTo>
                      <a:pt x="32" y="45"/>
                      <a:pt x="30" y="47"/>
                      <a:pt x="28" y="47"/>
                    </a:cubicBezTo>
                    <a:cubicBezTo>
                      <a:pt x="26" y="47"/>
                      <a:pt x="25" y="45"/>
                      <a:pt x="25" y="43"/>
                    </a:cubicBezTo>
                    <a:cubicBezTo>
                      <a:pt x="25" y="23"/>
                      <a:pt x="25" y="23"/>
                      <a:pt x="25" y="23"/>
                    </a:cubicBezTo>
                    <a:cubicBezTo>
                      <a:pt x="17" y="31"/>
                      <a:pt x="17" y="31"/>
                      <a:pt x="17" y="31"/>
                    </a:cubicBezTo>
                    <a:cubicBezTo>
                      <a:pt x="15" y="33"/>
                      <a:pt x="13" y="33"/>
                      <a:pt x="12" y="31"/>
                    </a:cubicBezTo>
                    <a:cubicBezTo>
                      <a:pt x="11" y="31"/>
                      <a:pt x="11" y="30"/>
                      <a:pt x="11" y="29"/>
                    </a:cubicBezTo>
                    <a:cubicBezTo>
                      <a:pt x="11" y="28"/>
                      <a:pt x="11" y="27"/>
                      <a:pt x="12" y="26"/>
                    </a:cubicBezTo>
                    <a:cubicBezTo>
                      <a:pt x="26" y="12"/>
                      <a:pt x="26" y="12"/>
                      <a:pt x="26" y="12"/>
                    </a:cubicBezTo>
                    <a:cubicBezTo>
                      <a:pt x="27" y="11"/>
                      <a:pt x="30" y="11"/>
                      <a:pt x="31"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0" name="任意多边形 135"/>
              <p:cNvSpPr>
                <a:spLocks/>
              </p:cNvSpPr>
              <p:nvPr/>
            </p:nvSpPr>
            <p:spPr bwMode="auto">
              <a:xfrm>
                <a:off x="6958652" y="3260536"/>
                <a:ext cx="287728" cy="160501"/>
              </a:xfrm>
              <a:custGeom>
                <a:avLst/>
                <a:gdLst>
                  <a:gd name="T0" fmla="*/ 83 w 90"/>
                  <a:gd name="T1" fmla="*/ 46 h 50"/>
                  <a:gd name="T2" fmla="*/ 85 w 90"/>
                  <a:gd name="T3" fmla="*/ 36 h 50"/>
                  <a:gd name="T4" fmla="*/ 87 w 90"/>
                  <a:gd name="T5" fmla="*/ 27 h 50"/>
                  <a:gd name="T6" fmla="*/ 89 w 90"/>
                  <a:gd name="T7" fmla="*/ 16 h 50"/>
                  <a:gd name="T8" fmla="*/ 86 w 90"/>
                  <a:gd name="T9" fmla="*/ 10 h 50"/>
                  <a:gd name="T10" fmla="*/ 64 w 90"/>
                  <a:gd name="T11" fmla="*/ 1 h 50"/>
                  <a:gd name="T12" fmla="*/ 57 w 90"/>
                  <a:gd name="T13" fmla="*/ 3 h 50"/>
                  <a:gd name="T14" fmla="*/ 52 w 90"/>
                  <a:gd name="T15" fmla="*/ 13 h 50"/>
                  <a:gd name="T16" fmla="*/ 51 w 90"/>
                  <a:gd name="T17" fmla="*/ 14 h 50"/>
                  <a:gd name="T18" fmla="*/ 15 w 90"/>
                  <a:gd name="T19" fmla="*/ 6 h 50"/>
                  <a:gd name="T20" fmla="*/ 0 w 90"/>
                  <a:gd name="T21" fmla="*/ 13 h 50"/>
                  <a:gd name="T22" fmla="*/ 8 w 90"/>
                  <a:gd name="T23" fmla="*/ 25 h 50"/>
                  <a:gd name="T24" fmla="*/ 12 w 90"/>
                  <a:gd name="T25" fmla="*/ 22 h 50"/>
                  <a:gd name="T26" fmla="*/ 17 w 90"/>
                  <a:gd name="T27" fmla="*/ 30 h 50"/>
                  <a:gd name="T28" fmla="*/ 25 w 90"/>
                  <a:gd name="T29" fmla="*/ 25 h 50"/>
                  <a:gd name="T30" fmla="*/ 30 w 90"/>
                  <a:gd name="T31" fmla="*/ 33 h 50"/>
                  <a:gd name="T32" fmla="*/ 38 w 90"/>
                  <a:gd name="T33" fmla="*/ 28 h 50"/>
                  <a:gd name="T34" fmla="*/ 43 w 90"/>
                  <a:gd name="T35" fmla="*/ 35 h 50"/>
                  <a:gd name="T36" fmla="*/ 47 w 90"/>
                  <a:gd name="T37" fmla="*/ 33 h 50"/>
                  <a:gd name="T38" fmla="*/ 47 w 90"/>
                  <a:gd name="T39" fmla="*/ 34 h 50"/>
                  <a:gd name="T40" fmla="*/ 48 w 90"/>
                  <a:gd name="T41" fmla="*/ 45 h 50"/>
                  <a:gd name="T42" fmla="*/ 54 w 90"/>
                  <a:gd name="T43" fmla="*/ 50 h 50"/>
                  <a:gd name="T44" fmla="*/ 78 w 90"/>
                  <a:gd name="T45" fmla="*/ 50 h 50"/>
                  <a:gd name="T46" fmla="*/ 83 w 90"/>
                  <a:gd name="T47" fmla="*/ 46 h 50"/>
                  <a:gd name="T48" fmla="*/ 17 w 90"/>
                  <a:gd name="T49" fmla="*/ 15 h 50"/>
                  <a:gd name="T50" fmla="*/ 18 w 90"/>
                  <a:gd name="T51" fmla="*/ 11 h 50"/>
                  <a:gd name="T52" fmla="*/ 49 w 90"/>
                  <a:gd name="T53" fmla="*/ 17 h 50"/>
                  <a:gd name="T54" fmla="*/ 48 w 90"/>
                  <a:gd name="T55" fmla="*/ 22 h 50"/>
                  <a:gd name="T56" fmla="*/ 17 w 90"/>
                  <a:gd name="T57" fmla="*/ 15 h 50"/>
                  <a:gd name="T58" fmla="*/ 73 w 90"/>
                  <a:gd name="T59" fmla="*/ 45 h 50"/>
                  <a:gd name="T60" fmla="*/ 69 w 90"/>
                  <a:gd name="T61" fmla="*/ 44 h 50"/>
                  <a:gd name="T62" fmla="*/ 67 w 90"/>
                  <a:gd name="T63" fmla="*/ 41 h 50"/>
                  <a:gd name="T64" fmla="*/ 73 w 90"/>
                  <a:gd name="T65" fmla="*/ 14 h 50"/>
                  <a:gd name="T66" fmla="*/ 75 w 90"/>
                  <a:gd name="T67" fmla="*/ 12 h 50"/>
                  <a:gd name="T68" fmla="*/ 80 w 90"/>
                  <a:gd name="T69" fmla="*/ 13 h 50"/>
                  <a:gd name="T70" fmla="*/ 82 w 90"/>
                  <a:gd name="T71" fmla="*/ 16 h 50"/>
                  <a:gd name="T72" fmla="*/ 76 w 90"/>
                  <a:gd name="T73" fmla="*/ 43 h 50"/>
                  <a:gd name="T74" fmla="*/ 73 w 90"/>
                  <a:gd name="T75" fmla="*/ 4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0" h="50">
                    <a:moveTo>
                      <a:pt x="83" y="46"/>
                    </a:moveTo>
                    <a:cubicBezTo>
                      <a:pt x="85" y="36"/>
                      <a:pt x="85" y="36"/>
                      <a:pt x="85" y="36"/>
                    </a:cubicBezTo>
                    <a:cubicBezTo>
                      <a:pt x="86" y="33"/>
                      <a:pt x="87" y="29"/>
                      <a:pt x="87" y="27"/>
                    </a:cubicBezTo>
                    <a:cubicBezTo>
                      <a:pt x="89" y="16"/>
                      <a:pt x="89" y="16"/>
                      <a:pt x="89" y="16"/>
                    </a:cubicBezTo>
                    <a:cubicBezTo>
                      <a:pt x="90" y="14"/>
                      <a:pt x="88" y="11"/>
                      <a:pt x="86" y="10"/>
                    </a:cubicBezTo>
                    <a:cubicBezTo>
                      <a:pt x="64" y="1"/>
                      <a:pt x="64" y="1"/>
                      <a:pt x="64" y="1"/>
                    </a:cubicBezTo>
                    <a:cubicBezTo>
                      <a:pt x="62" y="0"/>
                      <a:pt x="59" y="1"/>
                      <a:pt x="57" y="3"/>
                    </a:cubicBezTo>
                    <a:cubicBezTo>
                      <a:pt x="52" y="13"/>
                      <a:pt x="52" y="13"/>
                      <a:pt x="52" y="13"/>
                    </a:cubicBezTo>
                    <a:cubicBezTo>
                      <a:pt x="51" y="13"/>
                      <a:pt x="51" y="13"/>
                      <a:pt x="51" y="14"/>
                    </a:cubicBezTo>
                    <a:cubicBezTo>
                      <a:pt x="15" y="6"/>
                      <a:pt x="15" y="6"/>
                      <a:pt x="15" y="6"/>
                    </a:cubicBezTo>
                    <a:cubicBezTo>
                      <a:pt x="0" y="13"/>
                      <a:pt x="0" y="13"/>
                      <a:pt x="0" y="13"/>
                    </a:cubicBezTo>
                    <a:cubicBezTo>
                      <a:pt x="8" y="25"/>
                      <a:pt x="8" y="25"/>
                      <a:pt x="8" y="25"/>
                    </a:cubicBezTo>
                    <a:cubicBezTo>
                      <a:pt x="12" y="22"/>
                      <a:pt x="12" y="22"/>
                      <a:pt x="12" y="22"/>
                    </a:cubicBezTo>
                    <a:cubicBezTo>
                      <a:pt x="17" y="30"/>
                      <a:pt x="17" y="30"/>
                      <a:pt x="17" y="30"/>
                    </a:cubicBezTo>
                    <a:cubicBezTo>
                      <a:pt x="25" y="25"/>
                      <a:pt x="25" y="25"/>
                      <a:pt x="25" y="25"/>
                    </a:cubicBezTo>
                    <a:cubicBezTo>
                      <a:pt x="30" y="33"/>
                      <a:pt x="30" y="33"/>
                      <a:pt x="30" y="33"/>
                    </a:cubicBezTo>
                    <a:cubicBezTo>
                      <a:pt x="38" y="28"/>
                      <a:pt x="38" y="28"/>
                      <a:pt x="38" y="28"/>
                    </a:cubicBezTo>
                    <a:cubicBezTo>
                      <a:pt x="43" y="35"/>
                      <a:pt x="43" y="35"/>
                      <a:pt x="43" y="35"/>
                    </a:cubicBezTo>
                    <a:cubicBezTo>
                      <a:pt x="47" y="33"/>
                      <a:pt x="47" y="33"/>
                      <a:pt x="47" y="33"/>
                    </a:cubicBezTo>
                    <a:cubicBezTo>
                      <a:pt x="47" y="33"/>
                      <a:pt x="47" y="34"/>
                      <a:pt x="47" y="34"/>
                    </a:cubicBezTo>
                    <a:cubicBezTo>
                      <a:pt x="48" y="45"/>
                      <a:pt x="48" y="45"/>
                      <a:pt x="48" y="45"/>
                    </a:cubicBezTo>
                    <a:cubicBezTo>
                      <a:pt x="49" y="48"/>
                      <a:pt x="51" y="50"/>
                      <a:pt x="54" y="50"/>
                    </a:cubicBezTo>
                    <a:cubicBezTo>
                      <a:pt x="78" y="50"/>
                      <a:pt x="78" y="50"/>
                      <a:pt x="78" y="50"/>
                    </a:cubicBezTo>
                    <a:cubicBezTo>
                      <a:pt x="80" y="50"/>
                      <a:pt x="83" y="48"/>
                      <a:pt x="83" y="46"/>
                    </a:cubicBezTo>
                    <a:close/>
                    <a:moveTo>
                      <a:pt x="17" y="15"/>
                    </a:moveTo>
                    <a:cubicBezTo>
                      <a:pt x="18" y="11"/>
                      <a:pt x="18" y="11"/>
                      <a:pt x="18" y="11"/>
                    </a:cubicBezTo>
                    <a:cubicBezTo>
                      <a:pt x="49" y="17"/>
                      <a:pt x="49" y="17"/>
                      <a:pt x="49" y="17"/>
                    </a:cubicBezTo>
                    <a:cubicBezTo>
                      <a:pt x="48" y="22"/>
                      <a:pt x="48" y="22"/>
                      <a:pt x="48" y="22"/>
                    </a:cubicBezTo>
                    <a:lnTo>
                      <a:pt x="17" y="15"/>
                    </a:lnTo>
                    <a:close/>
                    <a:moveTo>
                      <a:pt x="73" y="45"/>
                    </a:moveTo>
                    <a:cubicBezTo>
                      <a:pt x="69" y="44"/>
                      <a:pt x="69" y="44"/>
                      <a:pt x="69" y="44"/>
                    </a:cubicBezTo>
                    <a:cubicBezTo>
                      <a:pt x="67" y="44"/>
                      <a:pt x="67" y="42"/>
                      <a:pt x="67" y="41"/>
                    </a:cubicBezTo>
                    <a:cubicBezTo>
                      <a:pt x="73" y="14"/>
                      <a:pt x="73" y="14"/>
                      <a:pt x="73" y="14"/>
                    </a:cubicBezTo>
                    <a:cubicBezTo>
                      <a:pt x="73" y="13"/>
                      <a:pt x="74" y="12"/>
                      <a:pt x="75" y="12"/>
                    </a:cubicBezTo>
                    <a:cubicBezTo>
                      <a:pt x="80" y="13"/>
                      <a:pt x="80" y="13"/>
                      <a:pt x="80" y="13"/>
                    </a:cubicBezTo>
                    <a:cubicBezTo>
                      <a:pt x="81" y="13"/>
                      <a:pt x="82" y="15"/>
                      <a:pt x="82" y="16"/>
                    </a:cubicBezTo>
                    <a:cubicBezTo>
                      <a:pt x="76" y="43"/>
                      <a:pt x="76" y="43"/>
                      <a:pt x="76" y="43"/>
                    </a:cubicBezTo>
                    <a:cubicBezTo>
                      <a:pt x="76" y="44"/>
                      <a:pt x="74" y="45"/>
                      <a:pt x="7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1" name="任意多边形 136"/>
              <p:cNvSpPr>
                <a:spLocks/>
              </p:cNvSpPr>
              <p:nvPr/>
            </p:nvSpPr>
            <p:spPr bwMode="auto">
              <a:xfrm>
                <a:off x="7696565" y="835405"/>
                <a:ext cx="207477" cy="205519"/>
              </a:xfrm>
              <a:custGeom>
                <a:avLst/>
                <a:gdLst>
                  <a:gd name="T0" fmla="*/ 0 w 65"/>
                  <a:gd name="T1" fmla="*/ 32 h 64"/>
                  <a:gd name="T2" fmla="*/ 65 w 65"/>
                  <a:gd name="T3" fmla="*/ 32 h 64"/>
                  <a:gd name="T4" fmla="*/ 51 w 65"/>
                  <a:gd name="T5" fmla="*/ 42 h 64"/>
                  <a:gd name="T6" fmla="*/ 60 w 65"/>
                  <a:gd name="T7" fmla="*/ 34 h 64"/>
                  <a:gd name="T8" fmla="*/ 51 w 65"/>
                  <a:gd name="T9" fmla="*/ 42 h 64"/>
                  <a:gd name="T10" fmla="*/ 13 w 65"/>
                  <a:gd name="T11" fmla="*/ 30 h 64"/>
                  <a:gd name="T12" fmla="*/ 7 w 65"/>
                  <a:gd name="T13" fmla="*/ 21 h 64"/>
                  <a:gd name="T14" fmla="*/ 46 w 65"/>
                  <a:gd name="T15" fmla="*/ 21 h 64"/>
                  <a:gd name="T16" fmla="*/ 35 w 65"/>
                  <a:gd name="T17" fmla="*/ 30 h 64"/>
                  <a:gd name="T18" fmla="*/ 46 w 65"/>
                  <a:gd name="T19" fmla="*/ 21 h 64"/>
                  <a:gd name="T20" fmla="*/ 35 w 65"/>
                  <a:gd name="T21" fmla="*/ 4 h 64"/>
                  <a:gd name="T22" fmla="*/ 42 w 65"/>
                  <a:gd name="T23" fmla="*/ 11 h 64"/>
                  <a:gd name="T24" fmla="*/ 35 w 65"/>
                  <a:gd name="T25" fmla="*/ 17 h 64"/>
                  <a:gd name="T26" fmla="*/ 27 w 65"/>
                  <a:gd name="T27" fmla="*/ 6 h 64"/>
                  <a:gd name="T28" fmla="*/ 30 w 65"/>
                  <a:gd name="T29" fmla="*/ 17 h 64"/>
                  <a:gd name="T30" fmla="*/ 23 w 65"/>
                  <a:gd name="T31" fmla="*/ 11 h 64"/>
                  <a:gd name="T32" fmla="*/ 30 w 65"/>
                  <a:gd name="T33" fmla="*/ 30 h 64"/>
                  <a:gd name="T34" fmla="*/ 19 w 65"/>
                  <a:gd name="T35" fmla="*/ 21 h 64"/>
                  <a:gd name="T36" fmla="*/ 7 w 65"/>
                  <a:gd name="T37" fmla="*/ 42 h 64"/>
                  <a:gd name="T38" fmla="*/ 13 w 65"/>
                  <a:gd name="T39" fmla="*/ 34 h 64"/>
                  <a:gd name="T40" fmla="*/ 7 w 65"/>
                  <a:gd name="T41" fmla="*/ 42 h 64"/>
                  <a:gd name="T42" fmla="*/ 30 w 65"/>
                  <a:gd name="T43" fmla="*/ 34 h 64"/>
                  <a:gd name="T44" fmla="*/ 19 w 65"/>
                  <a:gd name="T45" fmla="*/ 42 h 64"/>
                  <a:gd name="T46" fmla="*/ 30 w 65"/>
                  <a:gd name="T47" fmla="*/ 47 h 64"/>
                  <a:gd name="T48" fmla="*/ 27 w 65"/>
                  <a:gd name="T49" fmla="*/ 58 h 64"/>
                  <a:gd name="T50" fmla="*/ 20 w 65"/>
                  <a:gd name="T51" fmla="*/ 47 h 64"/>
                  <a:gd name="T52" fmla="*/ 42 w 65"/>
                  <a:gd name="T53" fmla="*/ 52 h 64"/>
                  <a:gd name="T54" fmla="*/ 35 w 65"/>
                  <a:gd name="T55" fmla="*/ 59 h 64"/>
                  <a:gd name="T56" fmla="*/ 45 w 65"/>
                  <a:gd name="T57" fmla="*/ 47 h 64"/>
                  <a:gd name="T58" fmla="*/ 35 w 65"/>
                  <a:gd name="T59" fmla="*/ 42 h 64"/>
                  <a:gd name="T60" fmla="*/ 47 w 65"/>
                  <a:gd name="T61" fmla="*/ 34 h 64"/>
                  <a:gd name="T62" fmla="*/ 35 w 65"/>
                  <a:gd name="T63" fmla="*/ 42 h 64"/>
                  <a:gd name="T64" fmla="*/ 51 w 65"/>
                  <a:gd name="T65" fmla="*/ 21 h 64"/>
                  <a:gd name="T66" fmla="*/ 60 w 65"/>
                  <a:gd name="T67" fmla="*/ 30 h 64"/>
                  <a:gd name="T68" fmla="*/ 56 w 65"/>
                  <a:gd name="T69" fmla="*/ 17 h 64"/>
                  <a:gd name="T70" fmla="*/ 44 w 65"/>
                  <a:gd name="T71" fmla="*/ 7 h 64"/>
                  <a:gd name="T72" fmla="*/ 56 w 65"/>
                  <a:gd name="T73" fmla="*/ 17 h 64"/>
                  <a:gd name="T74" fmla="*/ 20 w 65"/>
                  <a:gd name="T75" fmla="*/ 7 h 64"/>
                  <a:gd name="T76" fmla="*/ 9 w 65"/>
                  <a:gd name="T77" fmla="*/ 17 h 64"/>
                  <a:gd name="T78" fmla="*/ 9 w 65"/>
                  <a:gd name="T79" fmla="*/ 47 h 64"/>
                  <a:gd name="T80" fmla="*/ 20 w 65"/>
                  <a:gd name="T81" fmla="*/ 57 h 64"/>
                  <a:gd name="T82" fmla="*/ 9 w 65"/>
                  <a:gd name="T83" fmla="*/ 47 h 64"/>
                  <a:gd name="T84" fmla="*/ 44 w 65"/>
                  <a:gd name="T85" fmla="*/ 57 h 64"/>
                  <a:gd name="T86" fmla="*/ 56 w 65"/>
                  <a:gd name="T87"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 h="64">
                    <a:moveTo>
                      <a:pt x="32" y="0"/>
                    </a:moveTo>
                    <a:cubicBezTo>
                      <a:pt x="15" y="0"/>
                      <a:pt x="0" y="14"/>
                      <a:pt x="0" y="32"/>
                    </a:cubicBezTo>
                    <a:cubicBezTo>
                      <a:pt x="0" y="49"/>
                      <a:pt x="15" y="64"/>
                      <a:pt x="32" y="64"/>
                    </a:cubicBezTo>
                    <a:cubicBezTo>
                      <a:pt x="50" y="64"/>
                      <a:pt x="65" y="49"/>
                      <a:pt x="65" y="32"/>
                    </a:cubicBezTo>
                    <a:cubicBezTo>
                      <a:pt x="65" y="14"/>
                      <a:pt x="50" y="0"/>
                      <a:pt x="32" y="0"/>
                    </a:cubicBezTo>
                    <a:close/>
                    <a:moveTo>
                      <a:pt x="51" y="42"/>
                    </a:moveTo>
                    <a:cubicBezTo>
                      <a:pt x="51" y="40"/>
                      <a:pt x="52" y="37"/>
                      <a:pt x="52" y="34"/>
                    </a:cubicBezTo>
                    <a:cubicBezTo>
                      <a:pt x="60" y="34"/>
                      <a:pt x="60" y="34"/>
                      <a:pt x="60" y="34"/>
                    </a:cubicBezTo>
                    <a:cubicBezTo>
                      <a:pt x="60" y="37"/>
                      <a:pt x="59" y="40"/>
                      <a:pt x="58" y="42"/>
                    </a:cubicBezTo>
                    <a:lnTo>
                      <a:pt x="51" y="42"/>
                    </a:lnTo>
                    <a:close/>
                    <a:moveTo>
                      <a:pt x="14" y="21"/>
                    </a:moveTo>
                    <a:cubicBezTo>
                      <a:pt x="14" y="24"/>
                      <a:pt x="13" y="27"/>
                      <a:pt x="13" y="30"/>
                    </a:cubicBezTo>
                    <a:cubicBezTo>
                      <a:pt x="5" y="30"/>
                      <a:pt x="5" y="30"/>
                      <a:pt x="5" y="30"/>
                    </a:cubicBezTo>
                    <a:cubicBezTo>
                      <a:pt x="5" y="27"/>
                      <a:pt x="6" y="24"/>
                      <a:pt x="7" y="21"/>
                    </a:cubicBezTo>
                    <a:lnTo>
                      <a:pt x="14" y="21"/>
                    </a:lnTo>
                    <a:close/>
                    <a:moveTo>
                      <a:pt x="46" y="21"/>
                    </a:moveTo>
                    <a:cubicBezTo>
                      <a:pt x="47" y="24"/>
                      <a:pt x="47" y="27"/>
                      <a:pt x="47" y="30"/>
                    </a:cubicBezTo>
                    <a:cubicBezTo>
                      <a:pt x="35" y="30"/>
                      <a:pt x="35" y="30"/>
                      <a:pt x="35" y="30"/>
                    </a:cubicBezTo>
                    <a:cubicBezTo>
                      <a:pt x="35" y="21"/>
                      <a:pt x="35" y="21"/>
                      <a:pt x="35" y="21"/>
                    </a:cubicBezTo>
                    <a:lnTo>
                      <a:pt x="46" y="21"/>
                    </a:lnTo>
                    <a:close/>
                    <a:moveTo>
                      <a:pt x="35" y="17"/>
                    </a:moveTo>
                    <a:cubicBezTo>
                      <a:pt x="35" y="4"/>
                      <a:pt x="35" y="4"/>
                      <a:pt x="35" y="4"/>
                    </a:cubicBezTo>
                    <a:cubicBezTo>
                      <a:pt x="36" y="5"/>
                      <a:pt x="37" y="5"/>
                      <a:pt x="38" y="6"/>
                    </a:cubicBezTo>
                    <a:cubicBezTo>
                      <a:pt x="39" y="7"/>
                      <a:pt x="41" y="9"/>
                      <a:pt x="42" y="11"/>
                    </a:cubicBezTo>
                    <a:cubicBezTo>
                      <a:pt x="43" y="13"/>
                      <a:pt x="44" y="15"/>
                      <a:pt x="45" y="17"/>
                    </a:cubicBezTo>
                    <a:cubicBezTo>
                      <a:pt x="35" y="17"/>
                      <a:pt x="35" y="17"/>
                      <a:pt x="35" y="17"/>
                    </a:cubicBezTo>
                    <a:close/>
                    <a:moveTo>
                      <a:pt x="23" y="11"/>
                    </a:moveTo>
                    <a:cubicBezTo>
                      <a:pt x="24" y="9"/>
                      <a:pt x="26" y="7"/>
                      <a:pt x="27" y="6"/>
                    </a:cubicBezTo>
                    <a:cubicBezTo>
                      <a:pt x="28" y="5"/>
                      <a:pt x="29" y="5"/>
                      <a:pt x="30" y="4"/>
                    </a:cubicBezTo>
                    <a:cubicBezTo>
                      <a:pt x="30" y="17"/>
                      <a:pt x="30" y="17"/>
                      <a:pt x="30" y="17"/>
                    </a:cubicBezTo>
                    <a:cubicBezTo>
                      <a:pt x="20" y="17"/>
                      <a:pt x="20" y="17"/>
                      <a:pt x="20" y="17"/>
                    </a:cubicBezTo>
                    <a:cubicBezTo>
                      <a:pt x="21" y="15"/>
                      <a:pt x="22" y="13"/>
                      <a:pt x="23" y="11"/>
                    </a:cubicBezTo>
                    <a:close/>
                    <a:moveTo>
                      <a:pt x="30" y="21"/>
                    </a:moveTo>
                    <a:cubicBezTo>
                      <a:pt x="30" y="30"/>
                      <a:pt x="30" y="30"/>
                      <a:pt x="30" y="30"/>
                    </a:cubicBezTo>
                    <a:cubicBezTo>
                      <a:pt x="18" y="30"/>
                      <a:pt x="18" y="30"/>
                      <a:pt x="18" y="30"/>
                    </a:cubicBezTo>
                    <a:cubicBezTo>
                      <a:pt x="18" y="27"/>
                      <a:pt x="18" y="24"/>
                      <a:pt x="19" y="21"/>
                    </a:cubicBezTo>
                    <a:lnTo>
                      <a:pt x="30" y="21"/>
                    </a:lnTo>
                    <a:close/>
                    <a:moveTo>
                      <a:pt x="7" y="42"/>
                    </a:moveTo>
                    <a:cubicBezTo>
                      <a:pt x="6" y="40"/>
                      <a:pt x="5" y="37"/>
                      <a:pt x="5" y="34"/>
                    </a:cubicBezTo>
                    <a:cubicBezTo>
                      <a:pt x="13" y="34"/>
                      <a:pt x="13" y="34"/>
                      <a:pt x="13" y="34"/>
                    </a:cubicBezTo>
                    <a:cubicBezTo>
                      <a:pt x="13" y="37"/>
                      <a:pt x="14" y="40"/>
                      <a:pt x="14" y="42"/>
                    </a:cubicBezTo>
                    <a:lnTo>
                      <a:pt x="7" y="42"/>
                    </a:lnTo>
                    <a:close/>
                    <a:moveTo>
                      <a:pt x="18" y="34"/>
                    </a:moveTo>
                    <a:cubicBezTo>
                      <a:pt x="30" y="34"/>
                      <a:pt x="30" y="34"/>
                      <a:pt x="30" y="34"/>
                    </a:cubicBezTo>
                    <a:cubicBezTo>
                      <a:pt x="30" y="42"/>
                      <a:pt x="30" y="42"/>
                      <a:pt x="30" y="42"/>
                    </a:cubicBezTo>
                    <a:cubicBezTo>
                      <a:pt x="19" y="42"/>
                      <a:pt x="19" y="42"/>
                      <a:pt x="19" y="42"/>
                    </a:cubicBezTo>
                    <a:cubicBezTo>
                      <a:pt x="18" y="40"/>
                      <a:pt x="18" y="37"/>
                      <a:pt x="18" y="34"/>
                    </a:cubicBezTo>
                    <a:close/>
                    <a:moveTo>
                      <a:pt x="30" y="47"/>
                    </a:moveTo>
                    <a:cubicBezTo>
                      <a:pt x="30" y="59"/>
                      <a:pt x="30" y="59"/>
                      <a:pt x="30" y="59"/>
                    </a:cubicBezTo>
                    <a:cubicBezTo>
                      <a:pt x="29" y="59"/>
                      <a:pt x="28" y="58"/>
                      <a:pt x="27" y="58"/>
                    </a:cubicBezTo>
                    <a:cubicBezTo>
                      <a:pt x="26" y="57"/>
                      <a:pt x="24" y="55"/>
                      <a:pt x="23" y="52"/>
                    </a:cubicBezTo>
                    <a:cubicBezTo>
                      <a:pt x="22" y="51"/>
                      <a:pt x="21" y="49"/>
                      <a:pt x="20" y="47"/>
                    </a:cubicBezTo>
                    <a:cubicBezTo>
                      <a:pt x="30" y="47"/>
                      <a:pt x="30" y="47"/>
                      <a:pt x="30" y="47"/>
                    </a:cubicBezTo>
                    <a:close/>
                    <a:moveTo>
                      <a:pt x="42" y="52"/>
                    </a:moveTo>
                    <a:cubicBezTo>
                      <a:pt x="41" y="55"/>
                      <a:pt x="39" y="57"/>
                      <a:pt x="38" y="58"/>
                    </a:cubicBezTo>
                    <a:cubicBezTo>
                      <a:pt x="37" y="58"/>
                      <a:pt x="36" y="59"/>
                      <a:pt x="35" y="59"/>
                    </a:cubicBezTo>
                    <a:cubicBezTo>
                      <a:pt x="35" y="47"/>
                      <a:pt x="35" y="47"/>
                      <a:pt x="35" y="47"/>
                    </a:cubicBezTo>
                    <a:cubicBezTo>
                      <a:pt x="45" y="47"/>
                      <a:pt x="45" y="47"/>
                      <a:pt x="45" y="47"/>
                    </a:cubicBezTo>
                    <a:cubicBezTo>
                      <a:pt x="44" y="49"/>
                      <a:pt x="43" y="51"/>
                      <a:pt x="42" y="52"/>
                    </a:cubicBezTo>
                    <a:close/>
                    <a:moveTo>
                      <a:pt x="35" y="42"/>
                    </a:moveTo>
                    <a:cubicBezTo>
                      <a:pt x="35" y="34"/>
                      <a:pt x="35" y="34"/>
                      <a:pt x="35" y="34"/>
                    </a:cubicBezTo>
                    <a:cubicBezTo>
                      <a:pt x="47" y="34"/>
                      <a:pt x="47" y="34"/>
                      <a:pt x="47" y="34"/>
                    </a:cubicBezTo>
                    <a:cubicBezTo>
                      <a:pt x="47" y="37"/>
                      <a:pt x="47" y="40"/>
                      <a:pt x="46" y="42"/>
                    </a:cubicBezTo>
                    <a:lnTo>
                      <a:pt x="35" y="42"/>
                    </a:lnTo>
                    <a:close/>
                    <a:moveTo>
                      <a:pt x="52" y="30"/>
                    </a:moveTo>
                    <a:cubicBezTo>
                      <a:pt x="52" y="27"/>
                      <a:pt x="51" y="24"/>
                      <a:pt x="51" y="21"/>
                    </a:cubicBezTo>
                    <a:cubicBezTo>
                      <a:pt x="58" y="21"/>
                      <a:pt x="58" y="21"/>
                      <a:pt x="58" y="21"/>
                    </a:cubicBezTo>
                    <a:cubicBezTo>
                      <a:pt x="59" y="24"/>
                      <a:pt x="60" y="27"/>
                      <a:pt x="60" y="30"/>
                    </a:cubicBezTo>
                    <a:lnTo>
                      <a:pt x="52" y="30"/>
                    </a:lnTo>
                    <a:close/>
                    <a:moveTo>
                      <a:pt x="56" y="17"/>
                    </a:moveTo>
                    <a:cubicBezTo>
                      <a:pt x="50" y="17"/>
                      <a:pt x="50" y="17"/>
                      <a:pt x="50" y="17"/>
                    </a:cubicBezTo>
                    <a:cubicBezTo>
                      <a:pt x="48" y="13"/>
                      <a:pt x="47" y="9"/>
                      <a:pt x="44" y="7"/>
                    </a:cubicBezTo>
                    <a:cubicBezTo>
                      <a:pt x="47" y="8"/>
                      <a:pt x="50" y="10"/>
                      <a:pt x="52" y="12"/>
                    </a:cubicBezTo>
                    <a:cubicBezTo>
                      <a:pt x="54" y="14"/>
                      <a:pt x="55" y="15"/>
                      <a:pt x="56" y="17"/>
                    </a:cubicBezTo>
                    <a:close/>
                    <a:moveTo>
                      <a:pt x="13" y="12"/>
                    </a:moveTo>
                    <a:cubicBezTo>
                      <a:pt x="15" y="10"/>
                      <a:pt x="18" y="8"/>
                      <a:pt x="20" y="7"/>
                    </a:cubicBezTo>
                    <a:cubicBezTo>
                      <a:pt x="18" y="9"/>
                      <a:pt x="17" y="13"/>
                      <a:pt x="15" y="17"/>
                    </a:cubicBezTo>
                    <a:cubicBezTo>
                      <a:pt x="9" y="17"/>
                      <a:pt x="9" y="17"/>
                      <a:pt x="9" y="17"/>
                    </a:cubicBezTo>
                    <a:cubicBezTo>
                      <a:pt x="10" y="15"/>
                      <a:pt x="11" y="14"/>
                      <a:pt x="13" y="12"/>
                    </a:cubicBezTo>
                    <a:close/>
                    <a:moveTo>
                      <a:pt x="9" y="47"/>
                    </a:moveTo>
                    <a:cubicBezTo>
                      <a:pt x="15" y="47"/>
                      <a:pt x="15" y="47"/>
                      <a:pt x="15" y="47"/>
                    </a:cubicBezTo>
                    <a:cubicBezTo>
                      <a:pt x="17" y="51"/>
                      <a:pt x="18" y="54"/>
                      <a:pt x="20" y="57"/>
                    </a:cubicBezTo>
                    <a:cubicBezTo>
                      <a:pt x="18" y="55"/>
                      <a:pt x="15" y="54"/>
                      <a:pt x="13" y="51"/>
                    </a:cubicBezTo>
                    <a:cubicBezTo>
                      <a:pt x="11" y="50"/>
                      <a:pt x="10" y="48"/>
                      <a:pt x="9" y="47"/>
                    </a:cubicBezTo>
                    <a:close/>
                    <a:moveTo>
                      <a:pt x="52" y="51"/>
                    </a:moveTo>
                    <a:cubicBezTo>
                      <a:pt x="50" y="54"/>
                      <a:pt x="47" y="55"/>
                      <a:pt x="44" y="57"/>
                    </a:cubicBezTo>
                    <a:cubicBezTo>
                      <a:pt x="47" y="54"/>
                      <a:pt x="48" y="51"/>
                      <a:pt x="50" y="47"/>
                    </a:cubicBezTo>
                    <a:cubicBezTo>
                      <a:pt x="56" y="47"/>
                      <a:pt x="56" y="47"/>
                      <a:pt x="56" y="47"/>
                    </a:cubicBezTo>
                    <a:cubicBezTo>
                      <a:pt x="55" y="48"/>
                      <a:pt x="54" y="50"/>
                      <a:pt x="52"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2" name="任意多边形 137"/>
              <p:cNvSpPr>
                <a:spLocks/>
              </p:cNvSpPr>
              <p:nvPr/>
            </p:nvSpPr>
            <p:spPr bwMode="auto">
              <a:xfrm>
                <a:off x="8217214" y="5047577"/>
                <a:ext cx="191818" cy="195733"/>
              </a:xfrm>
              <a:custGeom>
                <a:avLst/>
                <a:gdLst>
                  <a:gd name="T0" fmla="*/ 30 w 60"/>
                  <a:gd name="T1" fmla="*/ 0 h 61"/>
                  <a:gd name="T2" fmla="*/ 0 w 60"/>
                  <a:gd name="T3" fmla="*/ 31 h 61"/>
                  <a:gd name="T4" fmla="*/ 30 w 60"/>
                  <a:gd name="T5" fmla="*/ 61 h 61"/>
                  <a:gd name="T6" fmla="*/ 60 w 60"/>
                  <a:gd name="T7" fmla="*/ 31 h 61"/>
                  <a:gd name="T8" fmla="*/ 30 w 60"/>
                  <a:gd name="T9" fmla="*/ 0 h 61"/>
                  <a:gd name="T10" fmla="*/ 30 w 60"/>
                  <a:gd name="T11" fmla="*/ 55 h 61"/>
                  <a:gd name="T12" fmla="*/ 5 w 60"/>
                  <a:gd name="T13" fmla="*/ 31 h 61"/>
                  <a:gd name="T14" fmla="*/ 30 w 60"/>
                  <a:gd name="T15" fmla="*/ 6 h 61"/>
                  <a:gd name="T16" fmla="*/ 55 w 60"/>
                  <a:gd name="T17" fmla="*/ 31 h 61"/>
                  <a:gd name="T18" fmla="*/ 30 w 60"/>
                  <a:gd name="T19" fmla="*/ 55 h 61"/>
                  <a:gd name="T20" fmla="*/ 26 w 60"/>
                  <a:gd name="T21" fmla="*/ 15 h 61"/>
                  <a:gd name="T22" fmla="*/ 34 w 60"/>
                  <a:gd name="T23" fmla="*/ 15 h 61"/>
                  <a:gd name="T24" fmla="*/ 34 w 60"/>
                  <a:gd name="T25" fmla="*/ 23 h 61"/>
                  <a:gd name="T26" fmla="*/ 26 w 60"/>
                  <a:gd name="T27" fmla="*/ 23 h 61"/>
                  <a:gd name="T28" fmla="*/ 26 w 60"/>
                  <a:gd name="T29" fmla="*/ 15 h 61"/>
                  <a:gd name="T30" fmla="*/ 38 w 60"/>
                  <a:gd name="T31" fmla="*/ 46 h 61"/>
                  <a:gd name="T32" fmla="*/ 22 w 60"/>
                  <a:gd name="T33" fmla="*/ 46 h 61"/>
                  <a:gd name="T34" fmla="*/ 22 w 60"/>
                  <a:gd name="T35" fmla="*/ 42 h 61"/>
                  <a:gd name="T36" fmla="*/ 26 w 60"/>
                  <a:gd name="T37" fmla="*/ 42 h 61"/>
                  <a:gd name="T38" fmla="*/ 26 w 60"/>
                  <a:gd name="T39" fmla="*/ 31 h 61"/>
                  <a:gd name="T40" fmla="*/ 22 w 60"/>
                  <a:gd name="T41" fmla="*/ 31 h 61"/>
                  <a:gd name="T42" fmla="*/ 22 w 60"/>
                  <a:gd name="T43" fmla="*/ 27 h 61"/>
                  <a:gd name="T44" fmla="*/ 34 w 60"/>
                  <a:gd name="T45" fmla="*/ 27 h 61"/>
                  <a:gd name="T46" fmla="*/ 34 w 60"/>
                  <a:gd name="T47" fmla="*/ 42 h 61"/>
                  <a:gd name="T48" fmla="*/ 38 w 60"/>
                  <a:gd name="T49" fmla="*/ 42 h 61"/>
                  <a:gd name="T50" fmla="*/ 38 w 60"/>
                  <a:gd name="T5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61">
                    <a:moveTo>
                      <a:pt x="30" y="0"/>
                    </a:moveTo>
                    <a:cubicBezTo>
                      <a:pt x="13" y="0"/>
                      <a:pt x="0" y="14"/>
                      <a:pt x="0" y="31"/>
                    </a:cubicBezTo>
                    <a:cubicBezTo>
                      <a:pt x="0" y="47"/>
                      <a:pt x="13" y="61"/>
                      <a:pt x="30" y="61"/>
                    </a:cubicBezTo>
                    <a:cubicBezTo>
                      <a:pt x="47" y="61"/>
                      <a:pt x="60" y="47"/>
                      <a:pt x="60" y="31"/>
                    </a:cubicBezTo>
                    <a:cubicBezTo>
                      <a:pt x="60" y="14"/>
                      <a:pt x="47" y="0"/>
                      <a:pt x="30" y="0"/>
                    </a:cubicBezTo>
                    <a:close/>
                    <a:moveTo>
                      <a:pt x="30" y="55"/>
                    </a:moveTo>
                    <a:cubicBezTo>
                      <a:pt x="16" y="55"/>
                      <a:pt x="5" y="44"/>
                      <a:pt x="5" y="31"/>
                    </a:cubicBezTo>
                    <a:cubicBezTo>
                      <a:pt x="5" y="17"/>
                      <a:pt x="16" y="6"/>
                      <a:pt x="30" y="6"/>
                    </a:cubicBezTo>
                    <a:cubicBezTo>
                      <a:pt x="44" y="6"/>
                      <a:pt x="55" y="17"/>
                      <a:pt x="55" y="31"/>
                    </a:cubicBezTo>
                    <a:cubicBezTo>
                      <a:pt x="55" y="44"/>
                      <a:pt x="44" y="55"/>
                      <a:pt x="30" y="55"/>
                    </a:cubicBezTo>
                    <a:close/>
                    <a:moveTo>
                      <a:pt x="26" y="15"/>
                    </a:moveTo>
                    <a:cubicBezTo>
                      <a:pt x="34" y="15"/>
                      <a:pt x="34" y="15"/>
                      <a:pt x="34" y="15"/>
                    </a:cubicBezTo>
                    <a:cubicBezTo>
                      <a:pt x="34" y="23"/>
                      <a:pt x="34" y="23"/>
                      <a:pt x="34" y="23"/>
                    </a:cubicBezTo>
                    <a:cubicBezTo>
                      <a:pt x="26" y="23"/>
                      <a:pt x="26" y="23"/>
                      <a:pt x="26" y="23"/>
                    </a:cubicBezTo>
                    <a:lnTo>
                      <a:pt x="26" y="15"/>
                    </a:lnTo>
                    <a:close/>
                    <a:moveTo>
                      <a:pt x="38" y="46"/>
                    </a:moveTo>
                    <a:cubicBezTo>
                      <a:pt x="22" y="46"/>
                      <a:pt x="22" y="46"/>
                      <a:pt x="22" y="46"/>
                    </a:cubicBezTo>
                    <a:cubicBezTo>
                      <a:pt x="22" y="42"/>
                      <a:pt x="22" y="42"/>
                      <a:pt x="22" y="42"/>
                    </a:cubicBezTo>
                    <a:cubicBezTo>
                      <a:pt x="26" y="42"/>
                      <a:pt x="26" y="42"/>
                      <a:pt x="26" y="42"/>
                    </a:cubicBezTo>
                    <a:cubicBezTo>
                      <a:pt x="26" y="31"/>
                      <a:pt x="26" y="31"/>
                      <a:pt x="26" y="31"/>
                    </a:cubicBezTo>
                    <a:cubicBezTo>
                      <a:pt x="22" y="31"/>
                      <a:pt x="22" y="31"/>
                      <a:pt x="22" y="31"/>
                    </a:cubicBezTo>
                    <a:cubicBezTo>
                      <a:pt x="22" y="27"/>
                      <a:pt x="22" y="27"/>
                      <a:pt x="22" y="27"/>
                    </a:cubicBezTo>
                    <a:cubicBezTo>
                      <a:pt x="34" y="27"/>
                      <a:pt x="34" y="27"/>
                      <a:pt x="34" y="27"/>
                    </a:cubicBezTo>
                    <a:cubicBezTo>
                      <a:pt x="34" y="42"/>
                      <a:pt x="34" y="42"/>
                      <a:pt x="34" y="42"/>
                    </a:cubicBezTo>
                    <a:cubicBezTo>
                      <a:pt x="38" y="42"/>
                      <a:pt x="38" y="42"/>
                      <a:pt x="38" y="42"/>
                    </a:cubicBezTo>
                    <a:lnTo>
                      <a:pt x="3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3" name="任意多边形 138"/>
              <p:cNvSpPr>
                <a:spLocks/>
              </p:cNvSpPr>
              <p:nvPr/>
            </p:nvSpPr>
            <p:spPr bwMode="auto">
              <a:xfrm>
                <a:off x="7085879" y="5474274"/>
                <a:ext cx="221179" cy="219221"/>
              </a:xfrm>
              <a:custGeom>
                <a:avLst/>
                <a:gdLst>
                  <a:gd name="T0" fmla="*/ 35 w 69"/>
                  <a:gd name="T1" fmla="*/ 0 h 69"/>
                  <a:gd name="T2" fmla="*/ 0 w 69"/>
                  <a:gd name="T3" fmla="*/ 35 h 69"/>
                  <a:gd name="T4" fmla="*/ 35 w 69"/>
                  <a:gd name="T5" fmla="*/ 69 h 69"/>
                  <a:gd name="T6" fmla="*/ 69 w 69"/>
                  <a:gd name="T7" fmla="*/ 35 h 69"/>
                  <a:gd name="T8" fmla="*/ 35 w 69"/>
                  <a:gd name="T9" fmla="*/ 0 h 69"/>
                  <a:gd name="T10" fmla="*/ 55 w 69"/>
                  <a:gd name="T11" fmla="*/ 30 h 69"/>
                  <a:gd name="T12" fmla="*/ 36 w 69"/>
                  <a:gd name="T13" fmla="*/ 56 h 69"/>
                  <a:gd name="T14" fmla="*/ 28 w 69"/>
                  <a:gd name="T15" fmla="*/ 52 h 69"/>
                  <a:gd name="T16" fmla="*/ 21 w 69"/>
                  <a:gd name="T17" fmla="*/ 32 h 69"/>
                  <a:gd name="T18" fmla="*/ 16 w 69"/>
                  <a:gd name="T19" fmla="*/ 33 h 69"/>
                  <a:gd name="T20" fmla="*/ 14 w 69"/>
                  <a:gd name="T21" fmla="*/ 31 h 69"/>
                  <a:gd name="T22" fmla="*/ 27 w 69"/>
                  <a:gd name="T23" fmla="*/ 22 h 69"/>
                  <a:gd name="T24" fmla="*/ 34 w 69"/>
                  <a:gd name="T25" fmla="*/ 36 h 69"/>
                  <a:gd name="T26" fmla="*/ 37 w 69"/>
                  <a:gd name="T27" fmla="*/ 44 h 69"/>
                  <a:gd name="T28" fmla="*/ 43 w 69"/>
                  <a:gd name="T29" fmla="*/ 36 h 69"/>
                  <a:gd name="T30" fmla="*/ 38 w 69"/>
                  <a:gd name="T31" fmla="*/ 31 h 69"/>
                  <a:gd name="T32" fmla="*/ 55 w 69"/>
                  <a:gd name="T33" fmla="*/ 3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69">
                    <a:moveTo>
                      <a:pt x="35" y="0"/>
                    </a:moveTo>
                    <a:cubicBezTo>
                      <a:pt x="16" y="0"/>
                      <a:pt x="0" y="16"/>
                      <a:pt x="0" y="35"/>
                    </a:cubicBezTo>
                    <a:cubicBezTo>
                      <a:pt x="0" y="54"/>
                      <a:pt x="16" y="69"/>
                      <a:pt x="35" y="69"/>
                    </a:cubicBezTo>
                    <a:cubicBezTo>
                      <a:pt x="54" y="69"/>
                      <a:pt x="69" y="54"/>
                      <a:pt x="69" y="35"/>
                    </a:cubicBezTo>
                    <a:cubicBezTo>
                      <a:pt x="69" y="16"/>
                      <a:pt x="54" y="0"/>
                      <a:pt x="35" y="0"/>
                    </a:cubicBezTo>
                    <a:close/>
                    <a:moveTo>
                      <a:pt x="55" y="30"/>
                    </a:moveTo>
                    <a:cubicBezTo>
                      <a:pt x="53" y="43"/>
                      <a:pt x="40" y="54"/>
                      <a:pt x="36" y="56"/>
                    </a:cubicBezTo>
                    <a:cubicBezTo>
                      <a:pt x="32" y="58"/>
                      <a:pt x="29" y="55"/>
                      <a:pt x="28" y="52"/>
                    </a:cubicBezTo>
                    <a:cubicBezTo>
                      <a:pt x="26" y="49"/>
                      <a:pt x="22" y="33"/>
                      <a:pt x="21" y="32"/>
                    </a:cubicBezTo>
                    <a:cubicBezTo>
                      <a:pt x="19" y="30"/>
                      <a:pt x="16" y="33"/>
                      <a:pt x="16" y="33"/>
                    </a:cubicBezTo>
                    <a:cubicBezTo>
                      <a:pt x="14" y="31"/>
                      <a:pt x="14" y="31"/>
                      <a:pt x="14" y="31"/>
                    </a:cubicBezTo>
                    <a:cubicBezTo>
                      <a:pt x="14" y="31"/>
                      <a:pt x="21" y="23"/>
                      <a:pt x="27" y="22"/>
                    </a:cubicBezTo>
                    <a:cubicBezTo>
                      <a:pt x="32" y="21"/>
                      <a:pt x="32" y="30"/>
                      <a:pt x="34" y="36"/>
                    </a:cubicBezTo>
                    <a:cubicBezTo>
                      <a:pt x="35" y="41"/>
                      <a:pt x="36" y="44"/>
                      <a:pt x="37" y="44"/>
                    </a:cubicBezTo>
                    <a:cubicBezTo>
                      <a:pt x="38" y="44"/>
                      <a:pt x="40" y="41"/>
                      <a:pt x="43" y="36"/>
                    </a:cubicBezTo>
                    <a:cubicBezTo>
                      <a:pt x="45" y="32"/>
                      <a:pt x="42" y="28"/>
                      <a:pt x="38" y="31"/>
                    </a:cubicBezTo>
                    <a:cubicBezTo>
                      <a:pt x="40" y="20"/>
                      <a:pt x="57" y="17"/>
                      <a:pt x="55"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4" name="任意多边形 139"/>
              <p:cNvSpPr>
                <a:spLocks/>
              </p:cNvSpPr>
              <p:nvPr/>
            </p:nvSpPr>
            <p:spPr bwMode="auto">
              <a:xfrm>
                <a:off x="10199988" y="5985138"/>
                <a:ext cx="381680" cy="338617"/>
              </a:xfrm>
              <a:custGeom>
                <a:avLst/>
                <a:gdLst>
                  <a:gd name="T0" fmla="*/ 50 w 119"/>
                  <a:gd name="T1" fmla="*/ 0 h 106"/>
                  <a:gd name="T2" fmla="*/ 50 w 119"/>
                  <a:gd name="T3" fmla="*/ 0 h 106"/>
                  <a:gd name="T4" fmla="*/ 99 w 119"/>
                  <a:gd name="T5" fmla="*/ 40 h 106"/>
                  <a:gd name="T6" fmla="*/ 50 w 119"/>
                  <a:gd name="T7" fmla="*/ 81 h 106"/>
                  <a:gd name="T8" fmla="*/ 42 w 119"/>
                  <a:gd name="T9" fmla="*/ 80 h 106"/>
                  <a:gd name="T10" fmla="*/ 7 w 119"/>
                  <a:gd name="T11" fmla="*/ 93 h 106"/>
                  <a:gd name="T12" fmla="*/ 7 w 119"/>
                  <a:gd name="T13" fmla="*/ 90 h 106"/>
                  <a:gd name="T14" fmla="*/ 19 w 119"/>
                  <a:gd name="T15" fmla="*/ 74 h 106"/>
                  <a:gd name="T16" fmla="*/ 18 w 119"/>
                  <a:gd name="T17" fmla="*/ 72 h 106"/>
                  <a:gd name="T18" fmla="*/ 0 w 119"/>
                  <a:gd name="T19" fmla="*/ 40 h 106"/>
                  <a:gd name="T20" fmla="*/ 50 w 119"/>
                  <a:gd name="T21" fmla="*/ 0 h 106"/>
                  <a:gd name="T22" fmla="*/ 103 w 119"/>
                  <a:gd name="T23" fmla="*/ 90 h 106"/>
                  <a:gd name="T24" fmla="*/ 113 w 119"/>
                  <a:gd name="T25" fmla="*/ 104 h 106"/>
                  <a:gd name="T26" fmla="*/ 113 w 119"/>
                  <a:gd name="T27" fmla="*/ 106 h 106"/>
                  <a:gd name="T28" fmla="*/ 83 w 119"/>
                  <a:gd name="T29" fmla="*/ 95 h 106"/>
                  <a:gd name="T30" fmla="*/ 76 w 119"/>
                  <a:gd name="T31" fmla="*/ 96 h 106"/>
                  <a:gd name="T32" fmla="*/ 50 w 119"/>
                  <a:gd name="T33" fmla="*/ 88 h 106"/>
                  <a:gd name="T34" fmla="*/ 90 w 119"/>
                  <a:gd name="T35" fmla="*/ 75 h 106"/>
                  <a:gd name="T36" fmla="*/ 103 w 119"/>
                  <a:gd name="T37" fmla="*/ 60 h 106"/>
                  <a:gd name="T38" fmla="*/ 107 w 119"/>
                  <a:gd name="T39" fmla="*/ 40 h 106"/>
                  <a:gd name="T40" fmla="*/ 107 w 119"/>
                  <a:gd name="T41" fmla="*/ 37 h 106"/>
                  <a:gd name="T42" fmla="*/ 119 w 119"/>
                  <a:gd name="T43" fmla="*/ 61 h 106"/>
                  <a:gd name="T44" fmla="*/ 103 w 119"/>
                  <a:gd name="T45" fmla="*/ 88 h 106"/>
                  <a:gd name="T46" fmla="*/ 103 w 119"/>
                  <a:gd name="T47" fmla="*/ 9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9" h="106">
                    <a:moveTo>
                      <a:pt x="50" y="0"/>
                    </a:moveTo>
                    <a:cubicBezTo>
                      <a:pt x="50" y="0"/>
                      <a:pt x="50" y="0"/>
                      <a:pt x="50" y="0"/>
                    </a:cubicBezTo>
                    <a:cubicBezTo>
                      <a:pt x="77" y="0"/>
                      <a:pt x="99" y="18"/>
                      <a:pt x="99" y="40"/>
                    </a:cubicBezTo>
                    <a:cubicBezTo>
                      <a:pt x="99" y="63"/>
                      <a:pt x="77" y="81"/>
                      <a:pt x="50" y="81"/>
                    </a:cubicBezTo>
                    <a:cubicBezTo>
                      <a:pt x="47" y="81"/>
                      <a:pt x="44" y="80"/>
                      <a:pt x="42" y="80"/>
                    </a:cubicBezTo>
                    <a:cubicBezTo>
                      <a:pt x="31" y="91"/>
                      <a:pt x="19" y="93"/>
                      <a:pt x="7" y="93"/>
                    </a:cubicBezTo>
                    <a:cubicBezTo>
                      <a:pt x="7" y="90"/>
                      <a:pt x="7" y="90"/>
                      <a:pt x="7" y="90"/>
                    </a:cubicBezTo>
                    <a:cubicBezTo>
                      <a:pt x="13" y="87"/>
                      <a:pt x="19" y="81"/>
                      <a:pt x="19" y="74"/>
                    </a:cubicBezTo>
                    <a:cubicBezTo>
                      <a:pt x="19" y="73"/>
                      <a:pt x="19" y="72"/>
                      <a:pt x="18" y="72"/>
                    </a:cubicBezTo>
                    <a:cubicBezTo>
                      <a:pt x="7" y="64"/>
                      <a:pt x="0" y="53"/>
                      <a:pt x="0" y="40"/>
                    </a:cubicBezTo>
                    <a:cubicBezTo>
                      <a:pt x="0" y="18"/>
                      <a:pt x="22" y="0"/>
                      <a:pt x="50" y="0"/>
                    </a:cubicBezTo>
                    <a:close/>
                    <a:moveTo>
                      <a:pt x="103" y="90"/>
                    </a:moveTo>
                    <a:cubicBezTo>
                      <a:pt x="103" y="96"/>
                      <a:pt x="107" y="101"/>
                      <a:pt x="113" y="104"/>
                    </a:cubicBezTo>
                    <a:cubicBezTo>
                      <a:pt x="113" y="106"/>
                      <a:pt x="113" y="106"/>
                      <a:pt x="113" y="106"/>
                    </a:cubicBezTo>
                    <a:cubicBezTo>
                      <a:pt x="102" y="106"/>
                      <a:pt x="92" y="104"/>
                      <a:pt x="83" y="95"/>
                    </a:cubicBezTo>
                    <a:cubicBezTo>
                      <a:pt x="81" y="95"/>
                      <a:pt x="79" y="96"/>
                      <a:pt x="76" y="96"/>
                    </a:cubicBezTo>
                    <a:cubicBezTo>
                      <a:pt x="66" y="96"/>
                      <a:pt x="57" y="93"/>
                      <a:pt x="50" y="88"/>
                    </a:cubicBezTo>
                    <a:cubicBezTo>
                      <a:pt x="65" y="88"/>
                      <a:pt x="79" y="84"/>
                      <a:pt x="90" y="75"/>
                    </a:cubicBezTo>
                    <a:cubicBezTo>
                      <a:pt x="95" y="71"/>
                      <a:pt x="100" y="65"/>
                      <a:pt x="103" y="60"/>
                    </a:cubicBezTo>
                    <a:cubicBezTo>
                      <a:pt x="106" y="54"/>
                      <a:pt x="107" y="47"/>
                      <a:pt x="107" y="40"/>
                    </a:cubicBezTo>
                    <a:cubicBezTo>
                      <a:pt x="107" y="39"/>
                      <a:pt x="107" y="38"/>
                      <a:pt x="107" y="37"/>
                    </a:cubicBezTo>
                    <a:cubicBezTo>
                      <a:pt x="115" y="43"/>
                      <a:pt x="119" y="52"/>
                      <a:pt x="119" y="61"/>
                    </a:cubicBezTo>
                    <a:cubicBezTo>
                      <a:pt x="119" y="72"/>
                      <a:pt x="113" y="82"/>
                      <a:pt x="103" y="88"/>
                    </a:cubicBezTo>
                    <a:cubicBezTo>
                      <a:pt x="103" y="89"/>
                      <a:pt x="103" y="89"/>
                      <a:pt x="103"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5" name="任意多边形 140"/>
              <p:cNvSpPr>
                <a:spLocks/>
              </p:cNvSpPr>
              <p:nvPr/>
            </p:nvSpPr>
            <p:spPr bwMode="auto">
              <a:xfrm>
                <a:off x="9976852" y="5491891"/>
                <a:ext cx="223135" cy="225092"/>
              </a:xfrm>
              <a:custGeom>
                <a:avLst/>
                <a:gdLst>
                  <a:gd name="T0" fmla="*/ 35 w 70"/>
                  <a:gd name="T1" fmla="*/ 0 h 70"/>
                  <a:gd name="T2" fmla="*/ 0 w 70"/>
                  <a:gd name="T3" fmla="*/ 35 h 70"/>
                  <a:gd name="T4" fmla="*/ 35 w 70"/>
                  <a:gd name="T5" fmla="*/ 70 h 70"/>
                  <a:gd name="T6" fmla="*/ 70 w 70"/>
                  <a:gd name="T7" fmla="*/ 35 h 70"/>
                  <a:gd name="T8" fmla="*/ 35 w 70"/>
                  <a:gd name="T9" fmla="*/ 0 h 70"/>
                  <a:gd name="T10" fmla="*/ 29 w 70"/>
                  <a:gd name="T11" fmla="*/ 57 h 70"/>
                  <a:gd name="T12" fmla="*/ 14 w 70"/>
                  <a:gd name="T13" fmla="*/ 38 h 70"/>
                  <a:gd name="T14" fmla="*/ 21 w 70"/>
                  <a:gd name="T15" fmla="*/ 31 h 70"/>
                  <a:gd name="T16" fmla="*/ 29 w 70"/>
                  <a:gd name="T17" fmla="*/ 41 h 70"/>
                  <a:gd name="T18" fmla="*/ 54 w 70"/>
                  <a:gd name="T19" fmla="*/ 21 h 70"/>
                  <a:gd name="T20" fmla="*/ 57 w 70"/>
                  <a:gd name="T21" fmla="*/ 24 h 70"/>
                  <a:gd name="T22" fmla="*/ 29 w 70"/>
                  <a:gd name="T23" fmla="*/ 5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70">
                    <a:moveTo>
                      <a:pt x="35" y="0"/>
                    </a:moveTo>
                    <a:cubicBezTo>
                      <a:pt x="16" y="0"/>
                      <a:pt x="0" y="16"/>
                      <a:pt x="0" y="35"/>
                    </a:cubicBezTo>
                    <a:cubicBezTo>
                      <a:pt x="0" y="54"/>
                      <a:pt x="16" y="70"/>
                      <a:pt x="35" y="70"/>
                    </a:cubicBezTo>
                    <a:cubicBezTo>
                      <a:pt x="54" y="70"/>
                      <a:pt x="70" y="54"/>
                      <a:pt x="70" y="35"/>
                    </a:cubicBezTo>
                    <a:cubicBezTo>
                      <a:pt x="70" y="16"/>
                      <a:pt x="54" y="0"/>
                      <a:pt x="35" y="0"/>
                    </a:cubicBezTo>
                    <a:close/>
                    <a:moveTo>
                      <a:pt x="29" y="57"/>
                    </a:moveTo>
                    <a:cubicBezTo>
                      <a:pt x="14" y="38"/>
                      <a:pt x="14" y="38"/>
                      <a:pt x="14" y="38"/>
                    </a:cubicBezTo>
                    <a:cubicBezTo>
                      <a:pt x="21" y="31"/>
                      <a:pt x="21" y="31"/>
                      <a:pt x="21" y="31"/>
                    </a:cubicBezTo>
                    <a:cubicBezTo>
                      <a:pt x="29" y="41"/>
                      <a:pt x="29" y="41"/>
                      <a:pt x="29" y="41"/>
                    </a:cubicBezTo>
                    <a:cubicBezTo>
                      <a:pt x="54" y="21"/>
                      <a:pt x="54" y="21"/>
                      <a:pt x="54" y="21"/>
                    </a:cubicBezTo>
                    <a:cubicBezTo>
                      <a:pt x="57" y="24"/>
                      <a:pt x="57" y="24"/>
                      <a:pt x="57" y="24"/>
                    </a:cubicBezTo>
                    <a:lnTo>
                      <a:pt x="29"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6" name="任意多边形 141"/>
              <p:cNvSpPr>
                <a:spLocks/>
              </p:cNvSpPr>
              <p:nvPr/>
            </p:nvSpPr>
            <p:spPr bwMode="auto">
              <a:xfrm>
                <a:off x="8892492" y="5863783"/>
                <a:ext cx="275984" cy="313173"/>
              </a:xfrm>
              <a:custGeom>
                <a:avLst/>
                <a:gdLst>
                  <a:gd name="T0" fmla="*/ 55 w 86"/>
                  <a:gd name="T1" fmla="*/ 14 h 98"/>
                  <a:gd name="T2" fmla="*/ 55 w 86"/>
                  <a:gd name="T3" fmla="*/ 27 h 98"/>
                  <a:gd name="T4" fmla="*/ 65 w 86"/>
                  <a:gd name="T5" fmla="*/ 33 h 98"/>
                  <a:gd name="T6" fmla="*/ 74 w 86"/>
                  <a:gd name="T7" fmla="*/ 55 h 98"/>
                  <a:gd name="T8" fmla="*/ 65 w 86"/>
                  <a:gd name="T9" fmla="*/ 77 h 98"/>
                  <a:gd name="T10" fmla="*/ 43 w 86"/>
                  <a:gd name="T11" fmla="*/ 85 h 98"/>
                  <a:gd name="T12" fmla="*/ 22 w 86"/>
                  <a:gd name="T13" fmla="*/ 77 h 98"/>
                  <a:gd name="T14" fmla="*/ 13 w 86"/>
                  <a:gd name="T15" fmla="*/ 55 h 98"/>
                  <a:gd name="T16" fmla="*/ 22 w 86"/>
                  <a:gd name="T17" fmla="*/ 33 h 98"/>
                  <a:gd name="T18" fmla="*/ 31 w 86"/>
                  <a:gd name="T19" fmla="*/ 27 h 98"/>
                  <a:gd name="T20" fmla="*/ 31 w 86"/>
                  <a:gd name="T21" fmla="*/ 14 h 98"/>
                  <a:gd name="T22" fmla="*/ 0 w 86"/>
                  <a:gd name="T23" fmla="*/ 55 h 98"/>
                  <a:gd name="T24" fmla="*/ 43 w 86"/>
                  <a:gd name="T25" fmla="*/ 98 h 98"/>
                  <a:gd name="T26" fmla="*/ 86 w 86"/>
                  <a:gd name="T27" fmla="*/ 55 h 98"/>
                  <a:gd name="T28" fmla="*/ 55 w 86"/>
                  <a:gd name="T29" fmla="*/ 14 h 98"/>
                  <a:gd name="T30" fmla="*/ 37 w 86"/>
                  <a:gd name="T31" fmla="*/ 0 h 98"/>
                  <a:gd name="T32" fmla="*/ 49 w 86"/>
                  <a:gd name="T33" fmla="*/ 0 h 98"/>
                  <a:gd name="T34" fmla="*/ 49 w 86"/>
                  <a:gd name="T35" fmla="*/ 49 h 98"/>
                  <a:gd name="T36" fmla="*/ 37 w 86"/>
                  <a:gd name="T37" fmla="*/ 49 h 98"/>
                  <a:gd name="T38" fmla="*/ 37 w 86"/>
                  <a:gd name="T39"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 h="98">
                    <a:moveTo>
                      <a:pt x="55" y="14"/>
                    </a:moveTo>
                    <a:cubicBezTo>
                      <a:pt x="55" y="27"/>
                      <a:pt x="55" y="27"/>
                      <a:pt x="55" y="27"/>
                    </a:cubicBezTo>
                    <a:cubicBezTo>
                      <a:pt x="59" y="28"/>
                      <a:pt x="62" y="31"/>
                      <a:pt x="65" y="33"/>
                    </a:cubicBezTo>
                    <a:cubicBezTo>
                      <a:pt x="71" y="39"/>
                      <a:pt x="74" y="47"/>
                      <a:pt x="74" y="55"/>
                    </a:cubicBezTo>
                    <a:cubicBezTo>
                      <a:pt x="74" y="63"/>
                      <a:pt x="71" y="71"/>
                      <a:pt x="65" y="77"/>
                    </a:cubicBezTo>
                    <a:cubicBezTo>
                      <a:pt x="59" y="82"/>
                      <a:pt x="51" y="85"/>
                      <a:pt x="43" y="85"/>
                    </a:cubicBezTo>
                    <a:cubicBezTo>
                      <a:pt x="35" y="85"/>
                      <a:pt x="27" y="82"/>
                      <a:pt x="22" y="77"/>
                    </a:cubicBezTo>
                    <a:cubicBezTo>
                      <a:pt x="16" y="71"/>
                      <a:pt x="13" y="63"/>
                      <a:pt x="13" y="55"/>
                    </a:cubicBezTo>
                    <a:cubicBezTo>
                      <a:pt x="13" y="47"/>
                      <a:pt x="16" y="39"/>
                      <a:pt x="22" y="33"/>
                    </a:cubicBezTo>
                    <a:cubicBezTo>
                      <a:pt x="24" y="31"/>
                      <a:pt x="27" y="28"/>
                      <a:pt x="31" y="27"/>
                    </a:cubicBezTo>
                    <a:cubicBezTo>
                      <a:pt x="31" y="14"/>
                      <a:pt x="31" y="14"/>
                      <a:pt x="31" y="14"/>
                    </a:cubicBezTo>
                    <a:cubicBezTo>
                      <a:pt x="13" y="19"/>
                      <a:pt x="0" y="36"/>
                      <a:pt x="0" y="55"/>
                    </a:cubicBezTo>
                    <a:cubicBezTo>
                      <a:pt x="0" y="79"/>
                      <a:pt x="20" y="98"/>
                      <a:pt x="43" y="98"/>
                    </a:cubicBezTo>
                    <a:cubicBezTo>
                      <a:pt x="67" y="98"/>
                      <a:pt x="86" y="79"/>
                      <a:pt x="86" y="55"/>
                    </a:cubicBezTo>
                    <a:cubicBezTo>
                      <a:pt x="86" y="36"/>
                      <a:pt x="73" y="19"/>
                      <a:pt x="55" y="14"/>
                    </a:cubicBezTo>
                    <a:close/>
                    <a:moveTo>
                      <a:pt x="37" y="0"/>
                    </a:moveTo>
                    <a:cubicBezTo>
                      <a:pt x="49" y="0"/>
                      <a:pt x="49" y="0"/>
                      <a:pt x="49" y="0"/>
                    </a:cubicBezTo>
                    <a:cubicBezTo>
                      <a:pt x="49" y="49"/>
                      <a:pt x="49" y="49"/>
                      <a:pt x="49" y="49"/>
                    </a:cubicBezTo>
                    <a:cubicBezTo>
                      <a:pt x="37" y="49"/>
                      <a:pt x="37" y="49"/>
                      <a:pt x="37" y="49"/>
                    </a:cubicBez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7" name="任意多边形 142"/>
              <p:cNvSpPr>
                <a:spLocks/>
              </p:cNvSpPr>
              <p:nvPr/>
            </p:nvSpPr>
            <p:spPr bwMode="auto">
              <a:xfrm>
                <a:off x="8549960" y="6186742"/>
                <a:ext cx="371892" cy="311215"/>
              </a:xfrm>
              <a:custGeom>
                <a:avLst/>
                <a:gdLst>
                  <a:gd name="T0" fmla="*/ 57 w 116"/>
                  <a:gd name="T1" fmla="*/ 1 h 97"/>
                  <a:gd name="T2" fmla="*/ 48 w 116"/>
                  <a:gd name="T3" fmla="*/ 8 h 97"/>
                  <a:gd name="T4" fmla="*/ 55 w 116"/>
                  <a:gd name="T5" fmla="*/ 18 h 97"/>
                  <a:gd name="T6" fmla="*/ 85 w 116"/>
                  <a:gd name="T7" fmla="*/ 22 h 97"/>
                  <a:gd name="T8" fmla="*/ 5 w 116"/>
                  <a:gd name="T9" fmla="*/ 81 h 97"/>
                  <a:gd name="T10" fmla="*/ 3 w 116"/>
                  <a:gd name="T11" fmla="*/ 93 h 97"/>
                  <a:gd name="T12" fmla="*/ 8 w 116"/>
                  <a:gd name="T13" fmla="*/ 96 h 97"/>
                  <a:gd name="T14" fmla="*/ 15 w 116"/>
                  <a:gd name="T15" fmla="*/ 95 h 97"/>
                  <a:gd name="T16" fmla="*/ 95 w 116"/>
                  <a:gd name="T17" fmla="*/ 36 h 97"/>
                  <a:gd name="T18" fmla="*/ 90 w 116"/>
                  <a:gd name="T19" fmla="*/ 66 h 97"/>
                  <a:gd name="T20" fmla="*/ 97 w 116"/>
                  <a:gd name="T21" fmla="*/ 76 h 97"/>
                  <a:gd name="T22" fmla="*/ 107 w 116"/>
                  <a:gd name="T23" fmla="*/ 69 h 97"/>
                  <a:gd name="T24" fmla="*/ 116 w 116"/>
                  <a:gd name="T25" fmla="*/ 10 h 97"/>
                  <a:gd name="T26" fmla="*/ 57 w 116"/>
                  <a:gd name="T27" fmla="*/ 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6" h="97">
                    <a:moveTo>
                      <a:pt x="57" y="1"/>
                    </a:moveTo>
                    <a:cubicBezTo>
                      <a:pt x="53" y="0"/>
                      <a:pt x="48" y="3"/>
                      <a:pt x="48" y="8"/>
                    </a:cubicBezTo>
                    <a:cubicBezTo>
                      <a:pt x="47" y="13"/>
                      <a:pt x="50" y="17"/>
                      <a:pt x="55" y="18"/>
                    </a:cubicBezTo>
                    <a:cubicBezTo>
                      <a:pt x="85" y="22"/>
                      <a:pt x="85" y="22"/>
                      <a:pt x="85" y="22"/>
                    </a:cubicBezTo>
                    <a:cubicBezTo>
                      <a:pt x="5" y="81"/>
                      <a:pt x="5" y="81"/>
                      <a:pt x="5" y="81"/>
                    </a:cubicBezTo>
                    <a:cubicBezTo>
                      <a:pt x="1" y="84"/>
                      <a:pt x="0" y="89"/>
                      <a:pt x="3" y="93"/>
                    </a:cubicBezTo>
                    <a:cubicBezTo>
                      <a:pt x="4" y="95"/>
                      <a:pt x="6" y="96"/>
                      <a:pt x="8" y="96"/>
                    </a:cubicBezTo>
                    <a:cubicBezTo>
                      <a:pt x="10" y="97"/>
                      <a:pt x="13" y="96"/>
                      <a:pt x="15" y="95"/>
                    </a:cubicBezTo>
                    <a:cubicBezTo>
                      <a:pt x="95" y="36"/>
                      <a:pt x="95" y="36"/>
                      <a:pt x="95" y="36"/>
                    </a:cubicBezTo>
                    <a:cubicBezTo>
                      <a:pt x="90" y="66"/>
                      <a:pt x="90" y="66"/>
                      <a:pt x="90" y="66"/>
                    </a:cubicBezTo>
                    <a:cubicBezTo>
                      <a:pt x="90" y="71"/>
                      <a:pt x="93" y="75"/>
                      <a:pt x="97" y="76"/>
                    </a:cubicBezTo>
                    <a:cubicBezTo>
                      <a:pt x="102" y="76"/>
                      <a:pt x="106" y="73"/>
                      <a:pt x="107" y="69"/>
                    </a:cubicBezTo>
                    <a:cubicBezTo>
                      <a:pt x="116" y="10"/>
                      <a:pt x="116" y="10"/>
                      <a:pt x="116" y="10"/>
                    </a:cubicBezTo>
                    <a:lnTo>
                      <a:pt x="5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8" name="任意多边形 143"/>
              <p:cNvSpPr>
                <a:spLocks/>
              </p:cNvSpPr>
              <p:nvPr/>
            </p:nvSpPr>
            <p:spPr bwMode="auto">
              <a:xfrm>
                <a:off x="9379868" y="5728727"/>
                <a:ext cx="319045" cy="342532"/>
              </a:xfrm>
              <a:custGeom>
                <a:avLst/>
                <a:gdLst>
                  <a:gd name="T0" fmla="*/ 90 w 100"/>
                  <a:gd name="T1" fmla="*/ 0 h 107"/>
                  <a:gd name="T2" fmla="*/ 10 w 100"/>
                  <a:gd name="T3" fmla="*/ 0 h 107"/>
                  <a:gd name="T4" fmla="*/ 0 w 100"/>
                  <a:gd name="T5" fmla="*/ 10 h 107"/>
                  <a:gd name="T6" fmla="*/ 0 w 100"/>
                  <a:gd name="T7" fmla="*/ 97 h 107"/>
                  <a:gd name="T8" fmla="*/ 10 w 100"/>
                  <a:gd name="T9" fmla="*/ 107 h 107"/>
                  <a:gd name="T10" fmla="*/ 90 w 100"/>
                  <a:gd name="T11" fmla="*/ 107 h 107"/>
                  <a:gd name="T12" fmla="*/ 100 w 100"/>
                  <a:gd name="T13" fmla="*/ 97 h 107"/>
                  <a:gd name="T14" fmla="*/ 100 w 100"/>
                  <a:gd name="T15" fmla="*/ 10 h 107"/>
                  <a:gd name="T16" fmla="*/ 90 w 100"/>
                  <a:gd name="T17" fmla="*/ 0 h 107"/>
                  <a:gd name="T18" fmla="*/ 86 w 100"/>
                  <a:gd name="T19" fmla="*/ 93 h 107"/>
                  <a:gd name="T20" fmla="*/ 13 w 100"/>
                  <a:gd name="T21" fmla="*/ 93 h 107"/>
                  <a:gd name="T22" fmla="*/ 13 w 100"/>
                  <a:gd name="T23" fmla="*/ 13 h 107"/>
                  <a:gd name="T24" fmla="*/ 86 w 100"/>
                  <a:gd name="T25" fmla="*/ 13 h 107"/>
                  <a:gd name="T26" fmla="*/ 86 w 100"/>
                  <a:gd name="T27" fmla="*/ 93 h 107"/>
                  <a:gd name="T28" fmla="*/ 26 w 100"/>
                  <a:gd name="T29" fmla="*/ 47 h 107"/>
                  <a:gd name="T30" fmla="*/ 73 w 100"/>
                  <a:gd name="T31" fmla="*/ 47 h 107"/>
                  <a:gd name="T32" fmla="*/ 73 w 100"/>
                  <a:gd name="T33" fmla="*/ 53 h 107"/>
                  <a:gd name="T34" fmla="*/ 26 w 100"/>
                  <a:gd name="T35" fmla="*/ 53 h 107"/>
                  <a:gd name="T36" fmla="*/ 26 w 100"/>
                  <a:gd name="T37" fmla="*/ 47 h 107"/>
                  <a:gd name="T38" fmla="*/ 26 w 100"/>
                  <a:gd name="T39" fmla="*/ 60 h 107"/>
                  <a:gd name="T40" fmla="*/ 73 w 100"/>
                  <a:gd name="T41" fmla="*/ 60 h 107"/>
                  <a:gd name="T42" fmla="*/ 73 w 100"/>
                  <a:gd name="T43" fmla="*/ 67 h 107"/>
                  <a:gd name="T44" fmla="*/ 26 w 100"/>
                  <a:gd name="T45" fmla="*/ 67 h 107"/>
                  <a:gd name="T46" fmla="*/ 26 w 100"/>
                  <a:gd name="T47" fmla="*/ 60 h 107"/>
                  <a:gd name="T48" fmla="*/ 26 w 100"/>
                  <a:gd name="T49" fmla="*/ 73 h 107"/>
                  <a:gd name="T50" fmla="*/ 73 w 100"/>
                  <a:gd name="T51" fmla="*/ 73 h 107"/>
                  <a:gd name="T52" fmla="*/ 73 w 100"/>
                  <a:gd name="T53" fmla="*/ 80 h 107"/>
                  <a:gd name="T54" fmla="*/ 26 w 100"/>
                  <a:gd name="T55" fmla="*/ 80 h 107"/>
                  <a:gd name="T56" fmla="*/ 26 w 100"/>
                  <a:gd name="T57" fmla="*/ 73 h 107"/>
                  <a:gd name="T58" fmla="*/ 26 w 100"/>
                  <a:gd name="T59" fmla="*/ 33 h 107"/>
                  <a:gd name="T60" fmla="*/ 73 w 100"/>
                  <a:gd name="T61" fmla="*/ 33 h 107"/>
                  <a:gd name="T62" fmla="*/ 73 w 100"/>
                  <a:gd name="T63" fmla="*/ 40 h 107"/>
                  <a:gd name="T64" fmla="*/ 26 w 100"/>
                  <a:gd name="T65" fmla="*/ 40 h 107"/>
                  <a:gd name="T66" fmla="*/ 26 w 100"/>
                  <a:gd name="T67"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0" h="107">
                    <a:moveTo>
                      <a:pt x="90" y="0"/>
                    </a:moveTo>
                    <a:cubicBezTo>
                      <a:pt x="10" y="0"/>
                      <a:pt x="10" y="0"/>
                      <a:pt x="10" y="0"/>
                    </a:cubicBezTo>
                    <a:cubicBezTo>
                      <a:pt x="4" y="0"/>
                      <a:pt x="0" y="5"/>
                      <a:pt x="0" y="10"/>
                    </a:cubicBezTo>
                    <a:cubicBezTo>
                      <a:pt x="0" y="97"/>
                      <a:pt x="0" y="97"/>
                      <a:pt x="0" y="97"/>
                    </a:cubicBezTo>
                    <a:cubicBezTo>
                      <a:pt x="0" y="102"/>
                      <a:pt x="4" y="107"/>
                      <a:pt x="10" y="107"/>
                    </a:cubicBezTo>
                    <a:cubicBezTo>
                      <a:pt x="90" y="107"/>
                      <a:pt x="90" y="107"/>
                      <a:pt x="90" y="107"/>
                    </a:cubicBezTo>
                    <a:cubicBezTo>
                      <a:pt x="95" y="107"/>
                      <a:pt x="100" y="102"/>
                      <a:pt x="100" y="97"/>
                    </a:cubicBezTo>
                    <a:cubicBezTo>
                      <a:pt x="100" y="10"/>
                      <a:pt x="100" y="10"/>
                      <a:pt x="100" y="10"/>
                    </a:cubicBezTo>
                    <a:cubicBezTo>
                      <a:pt x="100" y="5"/>
                      <a:pt x="95" y="0"/>
                      <a:pt x="90" y="0"/>
                    </a:cubicBezTo>
                    <a:close/>
                    <a:moveTo>
                      <a:pt x="86" y="93"/>
                    </a:moveTo>
                    <a:cubicBezTo>
                      <a:pt x="13" y="93"/>
                      <a:pt x="13" y="93"/>
                      <a:pt x="13" y="93"/>
                    </a:cubicBezTo>
                    <a:cubicBezTo>
                      <a:pt x="13" y="13"/>
                      <a:pt x="13" y="13"/>
                      <a:pt x="13" y="13"/>
                    </a:cubicBezTo>
                    <a:cubicBezTo>
                      <a:pt x="86" y="13"/>
                      <a:pt x="86" y="13"/>
                      <a:pt x="86" y="13"/>
                    </a:cubicBezTo>
                    <a:lnTo>
                      <a:pt x="86" y="93"/>
                    </a:lnTo>
                    <a:close/>
                    <a:moveTo>
                      <a:pt x="26" y="47"/>
                    </a:moveTo>
                    <a:cubicBezTo>
                      <a:pt x="73" y="47"/>
                      <a:pt x="73" y="47"/>
                      <a:pt x="73" y="47"/>
                    </a:cubicBezTo>
                    <a:cubicBezTo>
                      <a:pt x="73" y="53"/>
                      <a:pt x="73" y="53"/>
                      <a:pt x="73" y="53"/>
                    </a:cubicBezTo>
                    <a:cubicBezTo>
                      <a:pt x="26" y="53"/>
                      <a:pt x="26" y="53"/>
                      <a:pt x="26" y="53"/>
                    </a:cubicBezTo>
                    <a:lnTo>
                      <a:pt x="26" y="47"/>
                    </a:lnTo>
                    <a:close/>
                    <a:moveTo>
                      <a:pt x="26" y="60"/>
                    </a:moveTo>
                    <a:cubicBezTo>
                      <a:pt x="73" y="60"/>
                      <a:pt x="73" y="60"/>
                      <a:pt x="73" y="60"/>
                    </a:cubicBezTo>
                    <a:cubicBezTo>
                      <a:pt x="73" y="67"/>
                      <a:pt x="73" y="67"/>
                      <a:pt x="73" y="67"/>
                    </a:cubicBezTo>
                    <a:cubicBezTo>
                      <a:pt x="26" y="67"/>
                      <a:pt x="26" y="67"/>
                      <a:pt x="26" y="67"/>
                    </a:cubicBezTo>
                    <a:lnTo>
                      <a:pt x="26" y="60"/>
                    </a:lnTo>
                    <a:close/>
                    <a:moveTo>
                      <a:pt x="26" y="73"/>
                    </a:moveTo>
                    <a:cubicBezTo>
                      <a:pt x="73" y="73"/>
                      <a:pt x="73" y="73"/>
                      <a:pt x="73" y="73"/>
                    </a:cubicBezTo>
                    <a:cubicBezTo>
                      <a:pt x="73" y="80"/>
                      <a:pt x="73" y="80"/>
                      <a:pt x="73" y="80"/>
                    </a:cubicBezTo>
                    <a:cubicBezTo>
                      <a:pt x="26" y="80"/>
                      <a:pt x="26" y="80"/>
                      <a:pt x="26" y="80"/>
                    </a:cubicBezTo>
                    <a:lnTo>
                      <a:pt x="26" y="73"/>
                    </a:lnTo>
                    <a:close/>
                    <a:moveTo>
                      <a:pt x="26" y="33"/>
                    </a:moveTo>
                    <a:cubicBezTo>
                      <a:pt x="73" y="33"/>
                      <a:pt x="73" y="33"/>
                      <a:pt x="73" y="33"/>
                    </a:cubicBezTo>
                    <a:cubicBezTo>
                      <a:pt x="73" y="40"/>
                      <a:pt x="73" y="40"/>
                      <a:pt x="73" y="40"/>
                    </a:cubicBezTo>
                    <a:cubicBezTo>
                      <a:pt x="26" y="40"/>
                      <a:pt x="26" y="40"/>
                      <a:pt x="26" y="40"/>
                    </a:cubicBezTo>
                    <a:lnTo>
                      <a:pt x="26"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9" name="任意多边形 144"/>
              <p:cNvSpPr>
                <a:spLocks/>
              </p:cNvSpPr>
              <p:nvPr/>
            </p:nvSpPr>
            <p:spPr bwMode="auto">
              <a:xfrm>
                <a:off x="9781119" y="5771788"/>
                <a:ext cx="366021" cy="364063"/>
              </a:xfrm>
              <a:custGeom>
                <a:avLst/>
                <a:gdLst>
                  <a:gd name="T0" fmla="*/ 86 w 114"/>
                  <a:gd name="T1" fmla="*/ 72 h 114"/>
                  <a:gd name="T2" fmla="*/ 66 w 114"/>
                  <a:gd name="T3" fmla="*/ 52 h 114"/>
                  <a:gd name="T4" fmla="*/ 114 w 114"/>
                  <a:gd name="T5" fmla="*/ 16 h 114"/>
                  <a:gd name="T6" fmla="*/ 100 w 114"/>
                  <a:gd name="T7" fmla="*/ 2 h 114"/>
                  <a:gd name="T8" fmla="*/ 40 w 114"/>
                  <a:gd name="T9" fmla="*/ 26 h 114"/>
                  <a:gd name="T10" fmla="*/ 21 w 114"/>
                  <a:gd name="T11" fmla="*/ 7 h 114"/>
                  <a:gd name="T12" fmla="*/ 4 w 114"/>
                  <a:gd name="T13" fmla="*/ 4 h 114"/>
                  <a:gd name="T14" fmla="*/ 7 w 114"/>
                  <a:gd name="T15" fmla="*/ 21 h 114"/>
                  <a:gd name="T16" fmla="*/ 26 w 114"/>
                  <a:gd name="T17" fmla="*/ 40 h 114"/>
                  <a:gd name="T18" fmla="*/ 2 w 114"/>
                  <a:gd name="T19" fmla="*/ 100 h 114"/>
                  <a:gd name="T20" fmla="*/ 16 w 114"/>
                  <a:gd name="T21" fmla="*/ 114 h 114"/>
                  <a:gd name="T22" fmla="*/ 52 w 114"/>
                  <a:gd name="T23" fmla="*/ 66 h 114"/>
                  <a:gd name="T24" fmla="*/ 72 w 114"/>
                  <a:gd name="T25" fmla="*/ 86 h 114"/>
                  <a:gd name="T26" fmla="*/ 72 w 114"/>
                  <a:gd name="T27" fmla="*/ 114 h 114"/>
                  <a:gd name="T28" fmla="*/ 86 w 114"/>
                  <a:gd name="T29" fmla="*/ 114 h 114"/>
                  <a:gd name="T30" fmla="*/ 93 w 114"/>
                  <a:gd name="T31" fmla="*/ 93 h 114"/>
                  <a:gd name="T32" fmla="*/ 114 w 114"/>
                  <a:gd name="T33" fmla="*/ 86 h 114"/>
                  <a:gd name="T34" fmla="*/ 114 w 114"/>
                  <a:gd name="T35" fmla="*/ 72 h 114"/>
                  <a:gd name="T36" fmla="*/ 86 w 114"/>
                  <a:gd name="T37" fmla="*/ 7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4">
                    <a:moveTo>
                      <a:pt x="86" y="72"/>
                    </a:moveTo>
                    <a:cubicBezTo>
                      <a:pt x="66" y="52"/>
                      <a:pt x="66" y="52"/>
                      <a:pt x="66" y="52"/>
                    </a:cubicBezTo>
                    <a:cubicBezTo>
                      <a:pt x="114" y="16"/>
                      <a:pt x="114" y="16"/>
                      <a:pt x="114" y="16"/>
                    </a:cubicBezTo>
                    <a:cubicBezTo>
                      <a:pt x="100" y="2"/>
                      <a:pt x="100" y="2"/>
                      <a:pt x="100" y="2"/>
                    </a:cubicBezTo>
                    <a:cubicBezTo>
                      <a:pt x="40" y="26"/>
                      <a:pt x="40" y="26"/>
                      <a:pt x="40" y="26"/>
                    </a:cubicBezTo>
                    <a:cubicBezTo>
                      <a:pt x="21" y="7"/>
                      <a:pt x="21" y="7"/>
                      <a:pt x="21" y="7"/>
                    </a:cubicBezTo>
                    <a:cubicBezTo>
                      <a:pt x="16" y="2"/>
                      <a:pt x="8" y="0"/>
                      <a:pt x="4" y="4"/>
                    </a:cubicBezTo>
                    <a:cubicBezTo>
                      <a:pt x="0" y="8"/>
                      <a:pt x="2" y="16"/>
                      <a:pt x="7" y="21"/>
                    </a:cubicBezTo>
                    <a:cubicBezTo>
                      <a:pt x="26" y="40"/>
                      <a:pt x="26" y="40"/>
                      <a:pt x="26" y="40"/>
                    </a:cubicBezTo>
                    <a:cubicBezTo>
                      <a:pt x="2" y="100"/>
                      <a:pt x="2" y="100"/>
                      <a:pt x="2" y="100"/>
                    </a:cubicBezTo>
                    <a:cubicBezTo>
                      <a:pt x="16" y="114"/>
                      <a:pt x="16" y="114"/>
                      <a:pt x="16" y="114"/>
                    </a:cubicBezTo>
                    <a:cubicBezTo>
                      <a:pt x="52" y="66"/>
                      <a:pt x="52" y="66"/>
                      <a:pt x="52" y="66"/>
                    </a:cubicBezTo>
                    <a:cubicBezTo>
                      <a:pt x="72" y="86"/>
                      <a:pt x="72" y="86"/>
                      <a:pt x="72" y="86"/>
                    </a:cubicBezTo>
                    <a:cubicBezTo>
                      <a:pt x="72" y="114"/>
                      <a:pt x="72" y="114"/>
                      <a:pt x="72" y="114"/>
                    </a:cubicBezTo>
                    <a:cubicBezTo>
                      <a:pt x="86" y="114"/>
                      <a:pt x="86" y="114"/>
                      <a:pt x="86" y="114"/>
                    </a:cubicBezTo>
                    <a:cubicBezTo>
                      <a:pt x="93" y="93"/>
                      <a:pt x="93" y="93"/>
                      <a:pt x="93" y="93"/>
                    </a:cubicBezTo>
                    <a:cubicBezTo>
                      <a:pt x="114" y="86"/>
                      <a:pt x="114" y="86"/>
                      <a:pt x="114" y="86"/>
                    </a:cubicBezTo>
                    <a:cubicBezTo>
                      <a:pt x="114" y="72"/>
                      <a:pt x="114" y="72"/>
                      <a:pt x="114" y="72"/>
                    </a:cubicBezTo>
                    <a:cubicBezTo>
                      <a:pt x="86" y="72"/>
                      <a:pt x="86" y="72"/>
                      <a:pt x="86"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0" name="任意多边形 145"/>
              <p:cNvSpPr>
                <a:spLocks/>
              </p:cNvSpPr>
              <p:nvPr/>
            </p:nvSpPr>
            <p:spPr bwMode="auto">
              <a:xfrm>
                <a:off x="9804607" y="6221974"/>
                <a:ext cx="344490" cy="281855"/>
              </a:xfrm>
              <a:custGeom>
                <a:avLst/>
                <a:gdLst>
                  <a:gd name="T0" fmla="*/ 108 w 108"/>
                  <a:gd name="T1" fmla="*/ 11 h 88"/>
                  <a:gd name="T2" fmla="*/ 96 w 108"/>
                  <a:gd name="T3" fmla="*/ 14 h 88"/>
                  <a:gd name="T4" fmla="*/ 105 w 108"/>
                  <a:gd name="T5" fmla="*/ 2 h 88"/>
                  <a:gd name="T6" fmla="*/ 91 w 108"/>
                  <a:gd name="T7" fmla="*/ 7 h 88"/>
                  <a:gd name="T8" fmla="*/ 75 w 108"/>
                  <a:gd name="T9" fmla="*/ 0 h 88"/>
                  <a:gd name="T10" fmla="*/ 53 w 108"/>
                  <a:gd name="T11" fmla="*/ 22 h 88"/>
                  <a:gd name="T12" fmla="*/ 54 w 108"/>
                  <a:gd name="T13" fmla="*/ 27 h 88"/>
                  <a:gd name="T14" fmla="*/ 8 w 108"/>
                  <a:gd name="T15" fmla="*/ 4 h 88"/>
                  <a:gd name="T16" fmla="*/ 5 w 108"/>
                  <a:gd name="T17" fmla="*/ 15 h 88"/>
                  <a:gd name="T18" fmla="*/ 15 w 108"/>
                  <a:gd name="T19" fmla="*/ 34 h 88"/>
                  <a:gd name="T20" fmla="*/ 5 w 108"/>
                  <a:gd name="T21" fmla="*/ 31 h 88"/>
                  <a:gd name="T22" fmla="*/ 5 w 108"/>
                  <a:gd name="T23" fmla="*/ 31 h 88"/>
                  <a:gd name="T24" fmla="*/ 23 w 108"/>
                  <a:gd name="T25" fmla="*/ 53 h 88"/>
                  <a:gd name="T26" fmla="*/ 17 w 108"/>
                  <a:gd name="T27" fmla="*/ 54 h 88"/>
                  <a:gd name="T28" fmla="*/ 13 w 108"/>
                  <a:gd name="T29" fmla="*/ 53 h 88"/>
                  <a:gd name="T30" fmla="*/ 33 w 108"/>
                  <a:gd name="T31" fmla="*/ 69 h 88"/>
                  <a:gd name="T32" fmla="*/ 6 w 108"/>
                  <a:gd name="T33" fmla="*/ 78 h 88"/>
                  <a:gd name="T34" fmla="*/ 0 w 108"/>
                  <a:gd name="T35" fmla="*/ 78 h 88"/>
                  <a:gd name="T36" fmla="*/ 34 w 108"/>
                  <a:gd name="T37" fmla="*/ 88 h 88"/>
                  <a:gd name="T38" fmla="*/ 97 w 108"/>
                  <a:gd name="T39" fmla="*/ 25 h 88"/>
                  <a:gd name="T40" fmla="*/ 97 w 108"/>
                  <a:gd name="T41" fmla="*/ 22 h 88"/>
                  <a:gd name="T42" fmla="*/ 108 w 108"/>
                  <a:gd name="T43" fmla="*/ 1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88">
                    <a:moveTo>
                      <a:pt x="108" y="11"/>
                    </a:moveTo>
                    <a:cubicBezTo>
                      <a:pt x="104" y="12"/>
                      <a:pt x="100" y="13"/>
                      <a:pt x="96" y="14"/>
                    </a:cubicBezTo>
                    <a:cubicBezTo>
                      <a:pt x="100" y="11"/>
                      <a:pt x="104" y="7"/>
                      <a:pt x="105" y="2"/>
                    </a:cubicBezTo>
                    <a:cubicBezTo>
                      <a:pt x="101" y="4"/>
                      <a:pt x="96" y="6"/>
                      <a:pt x="91" y="7"/>
                    </a:cubicBezTo>
                    <a:cubicBezTo>
                      <a:pt x="87" y="3"/>
                      <a:pt x="81" y="0"/>
                      <a:pt x="75" y="0"/>
                    </a:cubicBezTo>
                    <a:cubicBezTo>
                      <a:pt x="63" y="0"/>
                      <a:pt x="53" y="10"/>
                      <a:pt x="53" y="22"/>
                    </a:cubicBezTo>
                    <a:cubicBezTo>
                      <a:pt x="53" y="24"/>
                      <a:pt x="53" y="26"/>
                      <a:pt x="54" y="27"/>
                    </a:cubicBezTo>
                    <a:cubicBezTo>
                      <a:pt x="35" y="26"/>
                      <a:pt x="19" y="18"/>
                      <a:pt x="8" y="4"/>
                    </a:cubicBezTo>
                    <a:cubicBezTo>
                      <a:pt x="6" y="7"/>
                      <a:pt x="5" y="11"/>
                      <a:pt x="5" y="15"/>
                    </a:cubicBezTo>
                    <a:cubicBezTo>
                      <a:pt x="5" y="23"/>
                      <a:pt x="9" y="30"/>
                      <a:pt x="15" y="34"/>
                    </a:cubicBezTo>
                    <a:cubicBezTo>
                      <a:pt x="11" y="34"/>
                      <a:pt x="8" y="33"/>
                      <a:pt x="5" y="31"/>
                    </a:cubicBezTo>
                    <a:cubicBezTo>
                      <a:pt x="5" y="31"/>
                      <a:pt x="5" y="31"/>
                      <a:pt x="5" y="31"/>
                    </a:cubicBezTo>
                    <a:cubicBezTo>
                      <a:pt x="5" y="42"/>
                      <a:pt x="12" y="51"/>
                      <a:pt x="23" y="53"/>
                    </a:cubicBezTo>
                    <a:cubicBezTo>
                      <a:pt x="21" y="53"/>
                      <a:pt x="19" y="54"/>
                      <a:pt x="17" y="54"/>
                    </a:cubicBezTo>
                    <a:cubicBezTo>
                      <a:pt x="15" y="54"/>
                      <a:pt x="14" y="54"/>
                      <a:pt x="13" y="53"/>
                    </a:cubicBezTo>
                    <a:cubicBezTo>
                      <a:pt x="15" y="62"/>
                      <a:pt x="23" y="69"/>
                      <a:pt x="33" y="69"/>
                    </a:cubicBezTo>
                    <a:cubicBezTo>
                      <a:pt x="26" y="75"/>
                      <a:pt x="16" y="78"/>
                      <a:pt x="6" y="78"/>
                    </a:cubicBezTo>
                    <a:cubicBezTo>
                      <a:pt x="4" y="78"/>
                      <a:pt x="2" y="78"/>
                      <a:pt x="0" y="78"/>
                    </a:cubicBezTo>
                    <a:cubicBezTo>
                      <a:pt x="10" y="84"/>
                      <a:pt x="22" y="88"/>
                      <a:pt x="34" y="88"/>
                    </a:cubicBezTo>
                    <a:cubicBezTo>
                      <a:pt x="75" y="88"/>
                      <a:pt x="97" y="54"/>
                      <a:pt x="97" y="25"/>
                    </a:cubicBezTo>
                    <a:cubicBezTo>
                      <a:pt x="97" y="24"/>
                      <a:pt x="97" y="23"/>
                      <a:pt x="97" y="22"/>
                    </a:cubicBezTo>
                    <a:cubicBezTo>
                      <a:pt x="102" y="19"/>
                      <a:pt x="105" y="15"/>
                      <a:pt x="10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1" name="任意多边形 146"/>
              <p:cNvSpPr>
                <a:spLocks/>
              </p:cNvSpPr>
              <p:nvPr/>
            </p:nvSpPr>
            <p:spPr bwMode="auto">
              <a:xfrm>
                <a:off x="10315471" y="6398133"/>
                <a:ext cx="242709" cy="252495"/>
              </a:xfrm>
              <a:custGeom>
                <a:avLst/>
                <a:gdLst>
                  <a:gd name="T0" fmla="*/ 66 w 124"/>
                  <a:gd name="T1" fmla="*/ 0 h 129"/>
                  <a:gd name="T2" fmla="*/ 66 w 124"/>
                  <a:gd name="T3" fmla="*/ 59 h 129"/>
                  <a:gd name="T4" fmla="*/ 124 w 124"/>
                  <a:gd name="T5" fmla="*/ 0 h 129"/>
                  <a:gd name="T6" fmla="*/ 124 w 124"/>
                  <a:gd name="T7" fmla="*/ 129 h 129"/>
                  <a:gd name="T8" fmla="*/ 66 w 124"/>
                  <a:gd name="T9" fmla="*/ 70 h 129"/>
                  <a:gd name="T10" fmla="*/ 66 w 124"/>
                  <a:gd name="T11" fmla="*/ 129 h 129"/>
                  <a:gd name="T12" fmla="*/ 0 w 124"/>
                  <a:gd name="T13" fmla="*/ 64 h 129"/>
                  <a:gd name="T14" fmla="*/ 66 w 124"/>
                  <a:gd name="T15" fmla="*/ 0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 h="129">
                    <a:moveTo>
                      <a:pt x="66" y="0"/>
                    </a:moveTo>
                    <a:lnTo>
                      <a:pt x="66" y="59"/>
                    </a:lnTo>
                    <a:lnTo>
                      <a:pt x="124" y="0"/>
                    </a:lnTo>
                    <a:lnTo>
                      <a:pt x="124" y="129"/>
                    </a:lnTo>
                    <a:lnTo>
                      <a:pt x="66" y="70"/>
                    </a:lnTo>
                    <a:lnTo>
                      <a:pt x="66" y="129"/>
                    </a:lnTo>
                    <a:lnTo>
                      <a:pt x="0" y="64"/>
                    </a:lnTo>
                    <a:lnTo>
                      <a:pt x="6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2" name="任意多边形 147"/>
              <p:cNvSpPr>
                <a:spLocks/>
              </p:cNvSpPr>
              <p:nvPr/>
            </p:nvSpPr>
            <p:spPr bwMode="auto">
              <a:xfrm>
                <a:off x="9877029" y="6449024"/>
                <a:ext cx="366021" cy="364063"/>
              </a:xfrm>
              <a:custGeom>
                <a:avLst/>
                <a:gdLst>
                  <a:gd name="T0" fmla="*/ 0 w 114"/>
                  <a:gd name="T1" fmla="*/ 83 h 114"/>
                  <a:gd name="T2" fmla="*/ 10 w 114"/>
                  <a:gd name="T3" fmla="*/ 93 h 114"/>
                  <a:gd name="T4" fmla="*/ 30 w 114"/>
                  <a:gd name="T5" fmla="*/ 73 h 114"/>
                  <a:gd name="T6" fmla="*/ 41 w 114"/>
                  <a:gd name="T7" fmla="*/ 84 h 114"/>
                  <a:gd name="T8" fmla="*/ 21 w 114"/>
                  <a:gd name="T9" fmla="*/ 104 h 114"/>
                  <a:gd name="T10" fmla="*/ 31 w 114"/>
                  <a:gd name="T11" fmla="*/ 114 h 114"/>
                  <a:gd name="T12" fmla="*/ 51 w 114"/>
                  <a:gd name="T13" fmla="*/ 94 h 114"/>
                  <a:gd name="T14" fmla="*/ 64 w 114"/>
                  <a:gd name="T15" fmla="*/ 107 h 114"/>
                  <a:gd name="T16" fmla="*/ 74 w 114"/>
                  <a:gd name="T17" fmla="*/ 97 h 114"/>
                  <a:gd name="T18" fmla="*/ 17 w 114"/>
                  <a:gd name="T19" fmla="*/ 40 h 114"/>
                  <a:gd name="T20" fmla="*/ 7 w 114"/>
                  <a:gd name="T21" fmla="*/ 50 h 114"/>
                  <a:gd name="T22" fmla="*/ 20 w 114"/>
                  <a:gd name="T23" fmla="*/ 63 h 114"/>
                  <a:gd name="T24" fmla="*/ 0 w 114"/>
                  <a:gd name="T25" fmla="*/ 83 h 114"/>
                  <a:gd name="T26" fmla="*/ 84 w 114"/>
                  <a:gd name="T27" fmla="*/ 30 h 114"/>
                  <a:gd name="T28" fmla="*/ 26 w 114"/>
                  <a:gd name="T29" fmla="*/ 39 h 114"/>
                  <a:gd name="T30" fmla="*/ 75 w 114"/>
                  <a:gd name="T31" fmla="*/ 88 h 114"/>
                  <a:gd name="T32" fmla="*/ 84 w 114"/>
                  <a:gd name="T33" fmla="*/ 30 h 114"/>
                  <a:gd name="T34" fmla="*/ 93 w 114"/>
                  <a:gd name="T35" fmla="*/ 35 h 114"/>
                  <a:gd name="T36" fmla="*/ 79 w 114"/>
                  <a:gd name="T37" fmla="*/ 21 h 114"/>
                  <a:gd name="T38" fmla="*/ 100 w 114"/>
                  <a:gd name="T39" fmla="*/ 0 h 114"/>
                  <a:gd name="T40" fmla="*/ 114 w 114"/>
                  <a:gd name="T41" fmla="*/ 14 h 114"/>
                  <a:gd name="T42" fmla="*/ 93 w 114"/>
                  <a:gd name="T43" fmla="*/ 3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4" h="114">
                    <a:moveTo>
                      <a:pt x="0" y="83"/>
                    </a:moveTo>
                    <a:cubicBezTo>
                      <a:pt x="10" y="93"/>
                      <a:pt x="10" y="93"/>
                      <a:pt x="10" y="93"/>
                    </a:cubicBezTo>
                    <a:cubicBezTo>
                      <a:pt x="30" y="73"/>
                      <a:pt x="30" y="73"/>
                      <a:pt x="30" y="73"/>
                    </a:cubicBezTo>
                    <a:cubicBezTo>
                      <a:pt x="41" y="84"/>
                      <a:pt x="41" y="84"/>
                      <a:pt x="41" y="84"/>
                    </a:cubicBezTo>
                    <a:cubicBezTo>
                      <a:pt x="21" y="104"/>
                      <a:pt x="21" y="104"/>
                      <a:pt x="21" y="104"/>
                    </a:cubicBezTo>
                    <a:cubicBezTo>
                      <a:pt x="31" y="114"/>
                      <a:pt x="31" y="114"/>
                      <a:pt x="31" y="114"/>
                    </a:cubicBezTo>
                    <a:cubicBezTo>
                      <a:pt x="51" y="94"/>
                      <a:pt x="51" y="94"/>
                      <a:pt x="51" y="94"/>
                    </a:cubicBezTo>
                    <a:cubicBezTo>
                      <a:pt x="64" y="107"/>
                      <a:pt x="64" y="107"/>
                      <a:pt x="64" y="107"/>
                    </a:cubicBezTo>
                    <a:cubicBezTo>
                      <a:pt x="74" y="97"/>
                      <a:pt x="74" y="97"/>
                      <a:pt x="74" y="97"/>
                    </a:cubicBezTo>
                    <a:cubicBezTo>
                      <a:pt x="17" y="40"/>
                      <a:pt x="17" y="40"/>
                      <a:pt x="17" y="40"/>
                    </a:cubicBezTo>
                    <a:cubicBezTo>
                      <a:pt x="7" y="50"/>
                      <a:pt x="7" y="50"/>
                      <a:pt x="7" y="50"/>
                    </a:cubicBezTo>
                    <a:cubicBezTo>
                      <a:pt x="20" y="63"/>
                      <a:pt x="20" y="63"/>
                      <a:pt x="20" y="63"/>
                    </a:cubicBezTo>
                    <a:lnTo>
                      <a:pt x="0" y="83"/>
                    </a:lnTo>
                    <a:close/>
                    <a:moveTo>
                      <a:pt x="84" y="30"/>
                    </a:moveTo>
                    <a:cubicBezTo>
                      <a:pt x="65" y="12"/>
                      <a:pt x="41" y="26"/>
                      <a:pt x="26" y="39"/>
                    </a:cubicBezTo>
                    <a:cubicBezTo>
                      <a:pt x="75" y="88"/>
                      <a:pt x="75" y="88"/>
                      <a:pt x="75" y="88"/>
                    </a:cubicBezTo>
                    <a:cubicBezTo>
                      <a:pt x="88" y="73"/>
                      <a:pt x="102" y="49"/>
                      <a:pt x="84" y="30"/>
                    </a:cubicBezTo>
                    <a:close/>
                    <a:moveTo>
                      <a:pt x="93" y="35"/>
                    </a:moveTo>
                    <a:cubicBezTo>
                      <a:pt x="79" y="21"/>
                      <a:pt x="79" y="21"/>
                      <a:pt x="79" y="21"/>
                    </a:cubicBezTo>
                    <a:cubicBezTo>
                      <a:pt x="100" y="0"/>
                      <a:pt x="100" y="0"/>
                      <a:pt x="100" y="0"/>
                    </a:cubicBezTo>
                    <a:cubicBezTo>
                      <a:pt x="114" y="14"/>
                      <a:pt x="114" y="14"/>
                      <a:pt x="114" y="14"/>
                    </a:cubicBezTo>
                    <a:lnTo>
                      <a:pt x="93"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3" name="任意多边形 148"/>
              <p:cNvSpPr>
                <a:spLocks/>
              </p:cNvSpPr>
              <p:nvPr/>
            </p:nvSpPr>
            <p:spPr bwMode="auto">
              <a:xfrm>
                <a:off x="8986444" y="6147595"/>
                <a:ext cx="366021" cy="358191"/>
              </a:xfrm>
              <a:custGeom>
                <a:avLst/>
                <a:gdLst>
                  <a:gd name="T0" fmla="*/ 110 w 115"/>
                  <a:gd name="T1" fmla="*/ 36 h 112"/>
                  <a:gd name="T2" fmla="*/ 86 w 115"/>
                  <a:gd name="T3" fmla="*/ 1 h 112"/>
                  <a:gd name="T4" fmla="*/ 86 w 115"/>
                  <a:gd name="T5" fmla="*/ 1 h 112"/>
                  <a:gd name="T6" fmla="*/ 77 w 115"/>
                  <a:gd name="T7" fmla="*/ 4 h 112"/>
                  <a:gd name="T8" fmla="*/ 32 w 115"/>
                  <a:gd name="T9" fmla="*/ 39 h 112"/>
                  <a:gd name="T10" fmla="*/ 36 w 115"/>
                  <a:gd name="T11" fmla="*/ 56 h 112"/>
                  <a:gd name="T12" fmla="*/ 42 w 115"/>
                  <a:gd name="T13" fmla="*/ 73 h 112"/>
                  <a:gd name="T14" fmla="*/ 98 w 115"/>
                  <a:gd name="T15" fmla="*/ 81 h 112"/>
                  <a:gd name="T16" fmla="*/ 106 w 115"/>
                  <a:gd name="T17" fmla="*/ 78 h 112"/>
                  <a:gd name="T18" fmla="*/ 106 w 115"/>
                  <a:gd name="T19" fmla="*/ 79 h 112"/>
                  <a:gd name="T20" fmla="*/ 110 w 115"/>
                  <a:gd name="T21" fmla="*/ 36 h 112"/>
                  <a:gd name="T22" fmla="*/ 102 w 115"/>
                  <a:gd name="T23" fmla="*/ 73 h 112"/>
                  <a:gd name="T24" fmla="*/ 99 w 115"/>
                  <a:gd name="T25" fmla="*/ 73 h 112"/>
                  <a:gd name="T26" fmla="*/ 93 w 115"/>
                  <a:gd name="T27" fmla="*/ 67 h 112"/>
                  <a:gd name="T28" fmla="*/ 83 w 115"/>
                  <a:gd name="T29" fmla="*/ 43 h 112"/>
                  <a:gd name="T30" fmla="*/ 80 w 115"/>
                  <a:gd name="T31" fmla="*/ 18 h 112"/>
                  <a:gd name="T32" fmla="*/ 82 w 115"/>
                  <a:gd name="T33" fmla="*/ 10 h 112"/>
                  <a:gd name="T34" fmla="*/ 84 w 115"/>
                  <a:gd name="T35" fmla="*/ 8 h 112"/>
                  <a:gd name="T36" fmla="*/ 87 w 115"/>
                  <a:gd name="T37" fmla="*/ 9 h 112"/>
                  <a:gd name="T38" fmla="*/ 93 w 115"/>
                  <a:gd name="T39" fmla="*/ 15 h 112"/>
                  <a:gd name="T40" fmla="*/ 103 w 115"/>
                  <a:gd name="T41" fmla="*/ 38 h 112"/>
                  <a:gd name="T42" fmla="*/ 106 w 115"/>
                  <a:gd name="T43" fmla="*/ 63 h 112"/>
                  <a:gd name="T44" fmla="*/ 104 w 115"/>
                  <a:gd name="T45" fmla="*/ 71 h 112"/>
                  <a:gd name="T46" fmla="*/ 102 w 115"/>
                  <a:gd name="T47" fmla="*/ 73 h 112"/>
                  <a:gd name="T48" fmla="*/ 28 w 115"/>
                  <a:gd name="T49" fmla="*/ 58 h 112"/>
                  <a:gd name="T50" fmla="*/ 25 w 115"/>
                  <a:gd name="T51" fmla="*/ 42 h 112"/>
                  <a:gd name="T52" fmla="*/ 11 w 115"/>
                  <a:gd name="T53" fmla="*/ 47 h 112"/>
                  <a:gd name="T54" fmla="*/ 4 w 115"/>
                  <a:gd name="T55" fmla="*/ 49 h 112"/>
                  <a:gd name="T56" fmla="*/ 0 w 115"/>
                  <a:gd name="T57" fmla="*/ 61 h 112"/>
                  <a:gd name="T58" fmla="*/ 3 w 115"/>
                  <a:gd name="T59" fmla="*/ 70 h 112"/>
                  <a:gd name="T60" fmla="*/ 11 w 115"/>
                  <a:gd name="T61" fmla="*/ 78 h 112"/>
                  <a:gd name="T62" fmla="*/ 19 w 115"/>
                  <a:gd name="T63" fmla="*/ 76 h 112"/>
                  <a:gd name="T64" fmla="*/ 34 w 115"/>
                  <a:gd name="T65" fmla="*/ 73 h 112"/>
                  <a:gd name="T66" fmla="*/ 28 w 115"/>
                  <a:gd name="T67" fmla="*/ 58 h 112"/>
                  <a:gd name="T68" fmla="*/ 47 w 115"/>
                  <a:gd name="T69" fmla="*/ 77 h 112"/>
                  <a:gd name="T70" fmla="*/ 32 w 115"/>
                  <a:gd name="T71" fmla="*/ 78 h 112"/>
                  <a:gd name="T72" fmla="*/ 50 w 115"/>
                  <a:gd name="T73" fmla="*/ 110 h 112"/>
                  <a:gd name="T74" fmla="*/ 54 w 115"/>
                  <a:gd name="T75" fmla="*/ 111 h 112"/>
                  <a:gd name="T76" fmla="*/ 66 w 115"/>
                  <a:gd name="T77" fmla="*/ 102 h 112"/>
                  <a:gd name="T78" fmla="*/ 66 w 115"/>
                  <a:gd name="T79" fmla="*/ 98 h 112"/>
                  <a:gd name="T80" fmla="*/ 47 w 115"/>
                  <a:gd name="T81" fmla="*/ 77 h 112"/>
                  <a:gd name="T82" fmla="*/ 96 w 115"/>
                  <a:gd name="T83" fmla="*/ 53 h 112"/>
                  <a:gd name="T84" fmla="*/ 95 w 115"/>
                  <a:gd name="T85" fmla="*/ 53 h 112"/>
                  <a:gd name="T86" fmla="*/ 93 w 115"/>
                  <a:gd name="T87" fmla="*/ 51 h 112"/>
                  <a:gd name="T88" fmla="*/ 89 w 115"/>
                  <a:gd name="T89" fmla="*/ 42 h 112"/>
                  <a:gd name="T90" fmla="*/ 88 w 115"/>
                  <a:gd name="T91" fmla="*/ 32 h 112"/>
                  <a:gd name="T92" fmla="*/ 89 w 115"/>
                  <a:gd name="T93" fmla="*/ 29 h 112"/>
                  <a:gd name="T94" fmla="*/ 90 w 115"/>
                  <a:gd name="T95" fmla="*/ 28 h 112"/>
                  <a:gd name="T96" fmla="*/ 91 w 115"/>
                  <a:gd name="T97" fmla="*/ 29 h 112"/>
                  <a:gd name="T98" fmla="*/ 93 w 115"/>
                  <a:gd name="T99" fmla="*/ 31 h 112"/>
                  <a:gd name="T100" fmla="*/ 97 w 115"/>
                  <a:gd name="T101" fmla="*/ 40 h 112"/>
                  <a:gd name="T102" fmla="*/ 98 w 115"/>
                  <a:gd name="T103" fmla="*/ 49 h 112"/>
                  <a:gd name="T104" fmla="*/ 97 w 115"/>
                  <a:gd name="T105" fmla="*/ 52 h 112"/>
                  <a:gd name="T106" fmla="*/ 96 w 115"/>
                  <a:gd name="T107" fmla="*/ 53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12">
                    <a:moveTo>
                      <a:pt x="110" y="36"/>
                    </a:moveTo>
                    <a:cubicBezTo>
                      <a:pt x="104" y="15"/>
                      <a:pt x="93" y="0"/>
                      <a:pt x="86" y="1"/>
                    </a:cubicBezTo>
                    <a:cubicBezTo>
                      <a:pt x="86" y="1"/>
                      <a:pt x="86" y="1"/>
                      <a:pt x="86" y="1"/>
                    </a:cubicBezTo>
                    <a:cubicBezTo>
                      <a:pt x="77" y="4"/>
                      <a:pt x="77" y="4"/>
                      <a:pt x="77" y="4"/>
                    </a:cubicBezTo>
                    <a:cubicBezTo>
                      <a:pt x="77" y="4"/>
                      <a:pt x="60" y="25"/>
                      <a:pt x="32" y="39"/>
                    </a:cubicBezTo>
                    <a:cubicBezTo>
                      <a:pt x="33" y="44"/>
                      <a:pt x="34" y="50"/>
                      <a:pt x="36" y="56"/>
                    </a:cubicBezTo>
                    <a:cubicBezTo>
                      <a:pt x="37" y="63"/>
                      <a:pt x="39" y="68"/>
                      <a:pt x="42" y="73"/>
                    </a:cubicBezTo>
                    <a:cubicBezTo>
                      <a:pt x="73" y="71"/>
                      <a:pt x="98" y="81"/>
                      <a:pt x="98" y="81"/>
                    </a:cubicBezTo>
                    <a:cubicBezTo>
                      <a:pt x="106" y="78"/>
                      <a:pt x="106" y="78"/>
                      <a:pt x="106" y="78"/>
                    </a:cubicBezTo>
                    <a:cubicBezTo>
                      <a:pt x="106" y="78"/>
                      <a:pt x="106" y="79"/>
                      <a:pt x="106" y="79"/>
                    </a:cubicBezTo>
                    <a:cubicBezTo>
                      <a:pt x="114" y="76"/>
                      <a:pt x="115" y="57"/>
                      <a:pt x="110" y="36"/>
                    </a:cubicBezTo>
                    <a:close/>
                    <a:moveTo>
                      <a:pt x="102" y="73"/>
                    </a:moveTo>
                    <a:cubicBezTo>
                      <a:pt x="101" y="74"/>
                      <a:pt x="99" y="73"/>
                      <a:pt x="99" y="73"/>
                    </a:cubicBezTo>
                    <a:cubicBezTo>
                      <a:pt x="97" y="71"/>
                      <a:pt x="95" y="69"/>
                      <a:pt x="93" y="67"/>
                    </a:cubicBezTo>
                    <a:cubicBezTo>
                      <a:pt x="89" y="61"/>
                      <a:pt x="85" y="53"/>
                      <a:pt x="83" y="43"/>
                    </a:cubicBezTo>
                    <a:cubicBezTo>
                      <a:pt x="80" y="34"/>
                      <a:pt x="79" y="25"/>
                      <a:pt x="80" y="18"/>
                    </a:cubicBezTo>
                    <a:cubicBezTo>
                      <a:pt x="80" y="15"/>
                      <a:pt x="81" y="12"/>
                      <a:pt x="82" y="10"/>
                    </a:cubicBezTo>
                    <a:cubicBezTo>
                      <a:pt x="82" y="10"/>
                      <a:pt x="83" y="8"/>
                      <a:pt x="84" y="8"/>
                    </a:cubicBezTo>
                    <a:cubicBezTo>
                      <a:pt x="85" y="8"/>
                      <a:pt x="87" y="9"/>
                      <a:pt x="87" y="9"/>
                    </a:cubicBezTo>
                    <a:cubicBezTo>
                      <a:pt x="89" y="10"/>
                      <a:pt x="91" y="12"/>
                      <a:pt x="93" y="15"/>
                    </a:cubicBezTo>
                    <a:cubicBezTo>
                      <a:pt x="97" y="20"/>
                      <a:pt x="101" y="29"/>
                      <a:pt x="103" y="38"/>
                    </a:cubicBezTo>
                    <a:cubicBezTo>
                      <a:pt x="106" y="47"/>
                      <a:pt x="107" y="56"/>
                      <a:pt x="106" y="63"/>
                    </a:cubicBezTo>
                    <a:cubicBezTo>
                      <a:pt x="105" y="67"/>
                      <a:pt x="105" y="69"/>
                      <a:pt x="104" y="71"/>
                    </a:cubicBezTo>
                    <a:cubicBezTo>
                      <a:pt x="103" y="72"/>
                      <a:pt x="103" y="73"/>
                      <a:pt x="102" y="73"/>
                    </a:cubicBezTo>
                    <a:close/>
                    <a:moveTo>
                      <a:pt x="28" y="58"/>
                    </a:moveTo>
                    <a:cubicBezTo>
                      <a:pt x="27" y="53"/>
                      <a:pt x="26" y="47"/>
                      <a:pt x="25" y="42"/>
                    </a:cubicBezTo>
                    <a:cubicBezTo>
                      <a:pt x="20" y="44"/>
                      <a:pt x="16" y="46"/>
                      <a:pt x="11" y="47"/>
                    </a:cubicBezTo>
                    <a:cubicBezTo>
                      <a:pt x="4" y="49"/>
                      <a:pt x="4" y="49"/>
                      <a:pt x="4" y="49"/>
                    </a:cubicBezTo>
                    <a:cubicBezTo>
                      <a:pt x="0" y="61"/>
                      <a:pt x="0" y="61"/>
                      <a:pt x="0" y="61"/>
                    </a:cubicBezTo>
                    <a:cubicBezTo>
                      <a:pt x="3" y="70"/>
                      <a:pt x="3" y="70"/>
                      <a:pt x="3" y="70"/>
                    </a:cubicBezTo>
                    <a:cubicBezTo>
                      <a:pt x="11" y="78"/>
                      <a:pt x="11" y="78"/>
                      <a:pt x="11" y="78"/>
                    </a:cubicBezTo>
                    <a:cubicBezTo>
                      <a:pt x="11" y="78"/>
                      <a:pt x="11" y="78"/>
                      <a:pt x="19" y="76"/>
                    </a:cubicBezTo>
                    <a:cubicBezTo>
                      <a:pt x="24" y="75"/>
                      <a:pt x="28" y="74"/>
                      <a:pt x="34" y="73"/>
                    </a:cubicBezTo>
                    <a:cubicBezTo>
                      <a:pt x="32" y="69"/>
                      <a:pt x="30" y="64"/>
                      <a:pt x="28" y="58"/>
                    </a:cubicBezTo>
                    <a:close/>
                    <a:moveTo>
                      <a:pt x="47" y="77"/>
                    </a:moveTo>
                    <a:cubicBezTo>
                      <a:pt x="32" y="78"/>
                      <a:pt x="32" y="78"/>
                      <a:pt x="32" y="78"/>
                    </a:cubicBezTo>
                    <a:cubicBezTo>
                      <a:pt x="50" y="110"/>
                      <a:pt x="50" y="110"/>
                      <a:pt x="50" y="110"/>
                    </a:cubicBezTo>
                    <a:cubicBezTo>
                      <a:pt x="51" y="112"/>
                      <a:pt x="53" y="112"/>
                      <a:pt x="54" y="111"/>
                    </a:cubicBezTo>
                    <a:cubicBezTo>
                      <a:pt x="66" y="102"/>
                      <a:pt x="66" y="102"/>
                      <a:pt x="66" y="102"/>
                    </a:cubicBezTo>
                    <a:cubicBezTo>
                      <a:pt x="67" y="101"/>
                      <a:pt x="67" y="99"/>
                      <a:pt x="66" y="98"/>
                    </a:cubicBezTo>
                    <a:lnTo>
                      <a:pt x="47" y="77"/>
                    </a:lnTo>
                    <a:close/>
                    <a:moveTo>
                      <a:pt x="96" y="53"/>
                    </a:moveTo>
                    <a:cubicBezTo>
                      <a:pt x="96" y="53"/>
                      <a:pt x="95" y="53"/>
                      <a:pt x="95" y="53"/>
                    </a:cubicBezTo>
                    <a:cubicBezTo>
                      <a:pt x="94" y="53"/>
                      <a:pt x="94" y="52"/>
                      <a:pt x="93" y="51"/>
                    </a:cubicBezTo>
                    <a:cubicBezTo>
                      <a:pt x="91" y="49"/>
                      <a:pt x="90" y="45"/>
                      <a:pt x="89" y="42"/>
                    </a:cubicBezTo>
                    <a:cubicBezTo>
                      <a:pt x="88" y="38"/>
                      <a:pt x="88" y="35"/>
                      <a:pt x="88" y="32"/>
                    </a:cubicBezTo>
                    <a:cubicBezTo>
                      <a:pt x="88" y="31"/>
                      <a:pt x="88" y="30"/>
                      <a:pt x="89" y="29"/>
                    </a:cubicBezTo>
                    <a:cubicBezTo>
                      <a:pt x="89" y="29"/>
                      <a:pt x="89" y="28"/>
                      <a:pt x="90" y="28"/>
                    </a:cubicBezTo>
                    <a:cubicBezTo>
                      <a:pt x="90" y="28"/>
                      <a:pt x="90" y="28"/>
                      <a:pt x="91" y="29"/>
                    </a:cubicBezTo>
                    <a:cubicBezTo>
                      <a:pt x="91" y="29"/>
                      <a:pt x="92" y="30"/>
                      <a:pt x="93" y="31"/>
                    </a:cubicBezTo>
                    <a:cubicBezTo>
                      <a:pt x="94" y="33"/>
                      <a:pt x="96" y="36"/>
                      <a:pt x="97" y="40"/>
                    </a:cubicBezTo>
                    <a:cubicBezTo>
                      <a:pt x="98" y="43"/>
                      <a:pt x="98" y="47"/>
                      <a:pt x="98" y="49"/>
                    </a:cubicBezTo>
                    <a:cubicBezTo>
                      <a:pt x="98" y="51"/>
                      <a:pt x="98" y="52"/>
                      <a:pt x="97" y="52"/>
                    </a:cubicBezTo>
                    <a:cubicBezTo>
                      <a:pt x="97" y="53"/>
                      <a:pt x="97" y="53"/>
                      <a:pt x="96"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4" name="任意多边形 149"/>
              <p:cNvSpPr>
                <a:spLocks/>
              </p:cNvSpPr>
              <p:nvPr/>
            </p:nvSpPr>
            <p:spPr bwMode="auto">
              <a:xfrm>
                <a:off x="9420971" y="6157383"/>
                <a:ext cx="334704" cy="336661"/>
              </a:xfrm>
              <a:custGeom>
                <a:avLst/>
                <a:gdLst>
                  <a:gd name="T0" fmla="*/ 100 w 105"/>
                  <a:gd name="T1" fmla="*/ 29 h 105"/>
                  <a:gd name="T2" fmla="*/ 71 w 105"/>
                  <a:gd name="T3" fmla="*/ 26 h 105"/>
                  <a:gd name="T4" fmla="*/ 88 w 105"/>
                  <a:gd name="T5" fmla="*/ 9 h 105"/>
                  <a:gd name="T6" fmla="*/ 82 w 105"/>
                  <a:gd name="T7" fmla="*/ 3 h 105"/>
                  <a:gd name="T8" fmla="*/ 59 w 105"/>
                  <a:gd name="T9" fmla="*/ 26 h 105"/>
                  <a:gd name="T10" fmla="*/ 52 w 105"/>
                  <a:gd name="T11" fmla="*/ 26 h 105"/>
                  <a:gd name="T12" fmla="*/ 52 w 105"/>
                  <a:gd name="T13" fmla="*/ 26 h 105"/>
                  <a:gd name="T14" fmla="*/ 26 w 105"/>
                  <a:gd name="T15" fmla="*/ 0 h 105"/>
                  <a:gd name="T16" fmla="*/ 19 w 105"/>
                  <a:gd name="T17" fmla="*/ 6 h 105"/>
                  <a:gd name="T18" fmla="*/ 39 w 105"/>
                  <a:gd name="T19" fmla="*/ 26 h 105"/>
                  <a:gd name="T20" fmla="*/ 4 w 105"/>
                  <a:gd name="T21" fmla="*/ 29 h 105"/>
                  <a:gd name="T22" fmla="*/ 0 w 105"/>
                  <a:gd name="T23" fmla="*/ 65 h 105"/>
                  <a:gd name="T24" fmla="*/ 4 w 105"/>
                  <a:gd name="T25" fmla="*/ 101 h 105"/>
                  <a:gd name="T26" fmla="*/ 52 w 105"/>
                  <a:gd name="T27" fmla="*/ 105 h 105"/>
                  <a:gd name="T28" fmla="*/ 100 w 105"/>
                  <a:gd name="T29" fmla="*/ 101 h 105"/>
                  <a:gd name="T30" fmla="*/ 105 w 105"/>
                  <a:gd name="T31" fmla="*/ 65 h 105"/>
                  <a:gd name="T32" fmla="*/ 100 w 105"/>
                  <a:gd name="T33" fmla="*/ 29 h 105"/>
                  <a:gd name="T34" fmla="*/ 88 w 105"/>
                  <a:gd name="T35" fmla="*/ 89 h 105"/>
                  <a:gd name="T36" fmla="*/ 52 w 105"/>
                  <a:gd name="T37" fmla="*/ 92 h 105"/>
                  <a:gd name="T38" fmla="*/ 16 w 105"/>
                  <a:gd name="T39" fmla="*/ 89 h 105"/>
                  <a:gd name="T40" fmla="*/ 13 w 105"/>
                  <a:gd name="T41" fmla="*/ 65 h 105"/>
                  <a:gd name="T42" fmla="*/ 16 w 105"/>
                  <a:gd name="T43" fmla="*/ 41 h 105"/>
                  <a:gd name="T44" fmla="*/ 52 w 105"/>
                  <a:gd name="T45" fmla="*/ 39 h 105"/>
                  <a:gd name="T46" fmla="*/ 88 w 105"/>
                  <a:gd name="T47" fmla="*/ 41 h 105"/>
                  <a:gd name="T48" fmla="*/ 92 w 105"/>
                  <a:gd name="T49" fmla="*/ 65 h 105"/>
                  <a:gd name="T50" fmla="*/ 88 w 105"/>
                  <a:gd name="T51" fmla="*/ 89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105">
                    <a:moveTo>
                      <a:pt x="100" y="29"/>
                    </a:moveTo>
                    <a:cubicBezTo>
                      <a:pt x="91" y="28"/>
                      <a:pt x="82" y="27"/>
                      <a:pt x="71" y="26"/>
                    </a:cubicBezTo>
                    <a:cubicBezTo>
                      <a:pt x="88" y="9"/>
                      <a:pt x="88" y="9"/>
                      <a:pt x="88" y="9"/>
                    </a:cubicBezTo>
                    <a:cubicBezTo>
                      <a:pt x="82" y="3"/>
                      <a:pt x="82" y="3"/>
                      <a:pt x="82" y="3"/>
                    </a:cubicBezTo>
                    <a:cubicBezTo>
                      <a:pt x="59" y="26"/>
                      <a:pt x="59" y="26"/>
                      <a:pt x="59" y="26"/>
                    </a:cubicBezTo>
                    <a:cubicBezTo>
                      <a:pt x="57" y="26"/>
                      <a:pt x="54" y="26"/>
                      <a:pt x="52" y="26"/>
                    </a:cubicBezTo>
                    <a:cubicBezTo>
                      <a:pt x="52" y="26"/>
                      <a:pt x="52" y="26"/>
                      <a:pt x="52" y="26"/>
                    </a:cubicBezTo>
                    <a:cubicBezTo>
                      <a:pt x="26" y="0"/>
                      <a:pt x="26" y="0"/>
                      <a:pt x="26" y="0"/>
                    </a:cubicBezTo>
                    <a:cubicBezTo>
                      <a:pt x="19" y="6"/>
                      <a:pt x="19" y="6"/>
                      <a:pt x="19" y="6"/>
                    </a:cubicBezTo>
                    <a:cubicBezTo>
                      <a:pt x="39" y="26"/>
                      <a:pt x="39" y="26"/>
                      <a:pt x="39" y="26"/>
                    </a:cubicBezTo>
                    <a:cubicBezTo>
                      <a:pt x="27" y="27"/>
                      <a:pt x="15" y="28"/>
                      <a:pt x="4" y="29"/>
                    </a:cubicBezTo>
                    <a:cubicBezTo>
                      <a:pt x="1" y="40"/>
                      <a:pt x="0" y="52"/>
                      <a:pt x="0" y="65"/>
                    </a:cubicBezTo>
                    <a:cubicBezTo>
                      <a:pt x="0" y="78"/>
                      <a:pt x="1" y="90"/>
                      <a:pt x="4" y="101"/>
                    </a:cubicBezTo>
                    <a:cubicBezTo>
                      <a:pt x="19" y="104"/>
                      <a:pt x="35" y="105"/>
                      <a:pt x="52" y="105"/>
                    </a:cubicBezTo>
                    <a:cubicBezTo>
                      <a:pt x="69" y="105"/>
                      <a:pt x="86" y="104"/>
                      <a:pt x="100" y="101"/>
                    </a:cubicBezTo>
                    <a:cubicBezTo>
                      <a:pt x="103" y="90"/>
                      <a:pt x="105" y="78"/>
                      <a:pt x="105" y="65"/>
                    </a:cubicBezTo>
                    <a:cubicBezTo>
                      <a:pt x="105" y="52"/>
                      <a:pt x="103" y="40"/>
                      <a:pt x="100" y="29"/>
                    </a:cubicBezTo>
                    <a:close/>
                    <a:moveTo>
                      <a:pt x="88" y="89"/>
                    </a:moveTo>
                    <a:cubicBezTo>
                      <a:pt x="77" y="91"/>
                      <a:pt x="65" y="92"/>
                      <a:pt x="52" y="92"/>
                    </a:cubicBezTo>
                    <a:cubicBezTo>
                      <a:pt x="39" y="92"/>
                      <a:pt x="27" y="91"/>
                      <a:pt x="16" y="89"/>
                    </a:cubicBezTo>
                    <a:cubicBezTo>
                      <a:pt x="14" y="82"/>
                      <a:pt x="13" y="74"/>
                      <a:pt x="13" y="65"/>
                    </a:cubicBezTo>
                    <a:cubicBezTo>
                      <a:pt x="13" y="57"/>
                      <a:pt x="14" y="49"/>
                      <a:pt x="16" y="41"/>
                    </a:cubicBezTo>
                    <a:cubicBezTo>
                      <a:pt x="27" y="40"/>
                      <a:pt x="39" y="39"/>
                      <a:pt x="52" y="39"/>
                    </a:cubicBezTo>
                    <a:cubicBezTo>
                      <a:pt x="65" y="39"/>
                      <a:pt x="77" y="40"/>
                      <a:pt x="88" y="41"/>
                    </a:cubicBezTo>
                    <a:cubicBezTo>
                      <a:pt x="90" y="49"/>
                      <a:pt x="92" y="57"/>
                      <a:pt x="92" y="65"/>
                    </a:cubicBezTo>
                    <a:cubicBezTo>
                      <a:pt x="92" y="74"/>
                      <a:pt x="90" y="82"/>
                      <a:pt x="88"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5" name="任意多边形 150"/>
              <p:cNvSpPr>
                <a:spLocks/>
              </p:cNvSpPr>
              <p:nvPr/>
            </p:nvSpPr>
            <p:spPr bwMode="auto">
              <a:xfrm>
                <a:off x="9372038" y="6560592"/>
                <a:ext cx="409082" cy="230965"/>
              </a:xfrm>
              <a:custGeom>
                <a:avLst/>
                <a:gdLst>
                  <a:gd name="T0" fmla="*/ 128 w 128"/>
                  <a:gd name="T1" fmla="*/ 50 h 72"/>
                  <a:gd name="T2" fmla="*/ 112 w 128"/>
                  <a:gd name="T3" fmla="*/ 29 h 72"/>
                  <a:gd name="T4" fmla="*/ 82 w 128"/>
                  <a:gd name="T5" fmla="*/ 0 h 72"/>
                  <a:gd name="T6" fmla="*/ 58 w 128"/>
                  <a:gd name="T7" fmla="*/ 11 h 72"/>
                  <a:gd name="T8" fmla="*/ 45 w 128"/>
                  <a:gd name="T9" fmla="*/ 4 h 72"/>
                  <a:gd name="T10" fmla="*/ 29 w 128"/>
                  <a:gd name="T11" fmla="*/ 21 h 72"/>
                  <a:gd name="T12" fmla="*/ 29 w 128"/>
                  <a:gd name="T13" fmla="*/ 23 h 72"/>
                  <a:gd name="T14" fmla="*/ 24 w 128"/>
                  <a:gd name="T15" fmla="*/ 23 h 72"/>
                  <a:gd name="T16" fmla="*/ 0 w 128"/>
                  <a:gd name="T17" fmla="*/ 47 h 72"/>
                  <a:gd name="T18" fmla="*/ 24 w 128"/>
                  <a:gd name="T19" fmla="*/ 72 h 72"/>
                  <a:gd name="T20" fmla="*/ 106 w 128"/>
                  <a:gd name="T21" fmla="*/ 72 h 72"/>
                  <a:gd name="T22" fmla="*/ 106 w 128"/>
                  <a:gd name="T23" fmla="*/ 72 h 72"/>
                  <a:gd name="T24" fmla="*/ 128 w 128"/>
                  <a:gd name="T25" fmla="*/ 5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8" h="72">
                    <a:moveTo>
                      <a:pt x="128" y="50"/>
                    </a:moveTo>
                    <a:cubicBezTo>
                      <a:pt x="128" y="39"/>
                      <a:pt x="121" y="31"/>
                      <a:pt x="112" y="29"/>
                    </a:cubicBezTo>
                    <a:cubicBezTo>
                      <a:pt x="111" y="12"/>
                      <a:pt x="98" y="0"/>
                      <a:pt x="82" y="0"/>
                    </a:cubicBezTo>
                    <a:cubicBezTo>
                      <a:pt x="72" y="0"/>
                      <a:pt x="64" y="4"/>
                      <a:pt x="58" y="11"/>
                    </a:cubicBezTo>
                    <a:cubicBezTo>
                      <a:pt x="55" y="7"/>
                      <a:pt x="51" y="4"/>
                      <a:pt x="45" y="4"/>
                    </a:cubicBezTo>
                    <a:cubicBezTo>
                      <a:pt x="36" y="4"/>
                      <a:pt x="29" y="12"/>
                      <a:pt x="29" y="21"/>
                    </a:cubicBezTo>
                    <a:cubicBezTo>
                      <a:pt x="29" y="22"/>
                      <a:pt x="29" y="23"/>
                      <a:pt x="29" y="23"/>
                    </a:cubicBezTo>
                    <a:cubicBezTo>
                      <a:pt x="27" y="23"/>
                      <a:pt x="26" y="23"/>
                      <a:pt x="24" y="23"/>
                    </a:cubicBezTo>
                    <a:cubicBezTo>
                      <a:pt x="11" y="23"/>
                      <a:pt x="0" y="34"/>
                      <a:pt x="0" y="47"/>
                    </a:cubicBezTo>
                    <a:cubicBezTo>
                      <a:pt x="0" y="61"/>
                      <a:pt x="11" y="72"/>
                      <a:pt x="24" y="72"/>
                    </a:cubicBezTo>
                    <a:cubicBezTo>
                      <a:pt x="106" y="72"/>
                      <a:pt x="106" y="72"/>
                      <a:pt x="106" y="72"/>
                    </a:cubicBezTo>
                    <a:cubicBezTo>
                      <a:pt x="106" y="72"/>
                      <a:pt x="106" y="72"/>
                      <a:pt x="106" y="72"/>
                    </a:cubicBezTo>
                    <a:cubicBezTo>
                      <a:pt x="118" y="71"/>
                      <a:pt x="128" y="62"/>
                      <a:pt x="128" y="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6" name="任意多边形 151"/>
              <p:cNvSpPr>
                <a:spLocks/>
              </p:cNvSpPr>
              <p:nvPr/>
            </p:nvSpPr>
            <p:spPr bwMode="auto">
              <a:xfrm>
                <a:off x="8992317" y="6560592"/>
                <a:ext cx="281855" cy="230965"/>
              </a:xfrm>
              <a:custGeom>
                <a:avLst/>
                <a:gdLst>
                  <a:gd name="T0" fmla="*/ 0 w 88"/>
                  <a:gd name="T1" fmla="*/ 0 h 72"/>
                  <a:gd name="T2" fmla="*/ 0 w 88"/>
                  <a:gd name="T3" fmla="*/ 72 h 72"/>
                  <a:gd name="T4" fmla="*/ 88 w 88"/>
                  <a:gd name="T5" fmla="*/ 72 h 72"/>
                  <a:gd name="T6" fmla="*/ 88 w 88"/>
                  <a:gd name="T7" fmla="*/ 0 h 72"/>
                  <a:gd name="T8" fmla="*/ 0 w 88"/>
                  <a:gd name="T9" fmla="*/ 0 h 72"/>
                  <a:gd name="T10" fmla="*/ 83 w 88"/>
                  <a:gd name="T11" fmla="*/ 66 h 72"/>
                  <a:gd name="T12" fmla="*/ 5 w 88"/>
                  <a:gd name="T13" fmla="*/ 66 h 72"/>
                  <a:gd name="T14" fmla="*/ 5 w 88"/>
                  <a:gd name="T15" fmla="*/ 5 h 72"/>
                  <a:gd name="T16" fmla="*/ 83 w 88"/>
                  <a:gd name="T17" fmla="*/ 5 h 72"/>
                  <a:gd name="T18" fmla="*/ 83 w 88"/>
                  <a:gd name="T19" fmla="*/ 66 h 72"/>
                  <a:gd name="T20" fmla="*/ 61 w 88"/>
                  <a:gd name="T21" fmla="*/ 19 h 72"/>
                  <a:gd name="T22" fmla="*/ 69 w 88"/>
                  <a:gd name="T23" fmla="*/ 27 h 72"/>
                  <a:gd name="T24" fmla="*/ 77 w 88"/>
                  <a:gd name="T25" fmla="*/ 19 h 72"/>
                  <a:gd name="T26" fmla="*/ 69 w 88"/>
                  <a:gd name="T27" fmla="*/ 11 h 72"/>
                  <a:gd name="T28" fmla="*/ 61 w 88"/>
                  <a:gd name="T29" fmla="*/ 19 h 72"/>
                  <a:gd name="T30" fmla="*/ 77 w 88"/>
                  <a:gd name="T31" fmla="*/ 60 h 72"/>
                  <a:gd name="T32" fmla="*/ 11 w 88"/>
                  <a:gd name="T33" fmla="*/ 60 h 72"/>
                  <a:gd name="T34" fmla="*/ 27 w 88"/>
                  <a:gd name="T35" fmla="*/ 16 h 72"/>
                  <a:gd name="T36" fmla="*/ 50 w 88"/>
                  <a:gd name="T37" fmla="*/ 44 h 72"/>
                  <a:gd name="T38" fmla="*/ 61 w 88"/>
                  <a:gd name="T39" fmla="*/ 36 h 72"/>
                  <a:gd name="T40" fmla="*/ 77 w 88"/>
                  <a:gd name="T41" fmla="*/ 6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8" h="72">
                    <a:moveTo>
                      <a:pt x="0" y="0"/>
                    </a:moveTo>
                    <a:cubicBezTo>
                      <a:pt x="0" y="72"/>
                      <a:pt x="0" y="72"/>
                      <a:pt x="0" y="72"/>
                    </a:cubicBezTo>
                    <a:cubicBezTo>
                      <a:pt x="88" y="72"/>
                      <a:pt x="88" y="72"/>
                      <a:pt x="88" y="72"/>
                    </a:cubicBezTo>
                    <a:cubicBezTo>
                      <a:pt x="88" y="0"/>
                      <a:pt x="88" y="0"/>
                      <a:pt x="88" y="0"/>
                    </a:cubicBezTo>
                    <a:lnTo>
                      <a:pt x="0" y="0"/>
                    </a:lnTo>
                    <a:close/>
                    <a:moveTo>
                      <a:pt x="83" y="66"/>
                    </a:moveTo>
                    <a:cubicBezTo>
                      <a:pt x="5" y="66"/>
                      <a:pt x="5" y="66"/>
                      <a:pt x="5" y="66"/>
                    </a:cubicBezTo>
                    <a:cubicBezTo>
                      <a:pt x="5" y="5"/>
                      <a:pt x="5" y="5"/>
                      <a:pt x="5" y="5"/>
                    </a:cubicBezTo>
                    <a:cubicBezTo>
                      <a:pt x="83" y="5"/>
                      <a:pt x="83" y="5"/>
                      <a:pt x="83" y="5"/>
                    </a:cubicBezTo>
                    <a:lnTo>
                      <a:pt x="83" y="66"/>
                    </a:lnTo>
                    <a:close/>
                    <a:moveTo>
                      <a:pt x="61" y="19"/>
                    </a:moveTo>
                    <a:cubicBezTo>
                      <a:pt x="61" y="24"/>
                      <a:pt x="64" y="27"/>
                      <a:pt x="69" y="27"/>
                    </a:cubicBezTo>
                    <a:cubicBezTo>
                      <a:pt x="74" y="27"/>
                      <a:pt x="77" y="24"/>
                      <a:pt x="77" y="19"/>
                    </a:cubicBezTo>
                    <a:cubicBezTo>
                      <a:pt x="77" y="14"/>
                      <a:pt x="74" y="11"/>
                      <a:pt x="69" y="11"/>
                    </a:cubicBezTo>
                    <a:cubicBezTo>
                      <a:pt x="64" y="11"/>
                      <a:pt x="61" y="14"/>
                      <a:pt x="61" y="19"/>
                    </a:cubicBezTo>
                    <a:close/>
                    <a:moveTo>
                      <a:pt x="77" y="60"/>
                    </a:moveTo>
                    <a:cubicBezTo>
                      <a:pt x="11" y="60"/>
                      <a:pt x="11" y="60"/>
                      <a:pt x="11" y="60"/>
                    </a:cubicBezTo>
                    <a:cubicBezTo>
                      <a:pt x="27" y="16"/>
                      <a:pt x="27" y="16"/>
                      <a:pt x="27" y="16"/>
                    </a:cubicBezTo>
                    <a:cubicBezTo>
                      <a:pt x="50" y="44"/>
                      <a:pt x="50" y="44"/>
                      <a:pt x="50" y="44"/>
                    </a:cubicBezTo>
                    <a:cubicBezTo>
                      <a:pt x="61" y="36"/>
                      <a:pt x="61" y="36"/>
                      <a:pt x="61" y="36"/>
                    </a:cubicBezTo>
                    <a:lnTo>
                      <a:pt x="77"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7" name="任意多边形 152"/>
              <p:cNvSpPr>
                <a:spLocks/>
              </p:cNvSpPr>
              <p:nvPr/>
            </p:nvSpPr>
            <p:spPr bwMode="auto">
              <a:xfrm>
                <a:off x="8583234" y="6505787"/>
                <a:ext cx="272069" cy="275983"/>
              </a:xfrm>
              <a:custGeom>
                <a:avLst/>
                <a:gdLst>
                  <a:gd name="T0" fmla="*/ 57 w 85"/>
                  <a:gd name="T1" fmla="*/ 59 h 86"/>
                  <a:gd name="T2" fmla="*/ 82 w 85"/>
                  <a:gd name="T3" fmla="*/ 47 h 86"/>
                  <a:gd name="T4" fmla="*/ 82 w 85"/>
                  <a:gd name="T5" fmla="*/ 59 h 86"/>
                  <a:gd name="T6" fmla="*/ 66 w 85"/>
                  <a:gd name="T7" fmla="*/ 67 h 86"/>
                  <a:gd name="T8" fmla="*/ 59 w 85"/>
                  <a:gd name="T9" fmla="*/ 84 h 86"/>
                  <a:gd name="T10" fmla="*/ 47 w 85"/>
                  <a:gd name="T11" fmla="*/ 84 h 86"/>
                  <a:gd name="T12" fmla="*/ 57 w 85"/>
                  <a:gd name="T13" fmla="*/ 59 h 86"/>
                  <a:gd name="T14" fmla="*/ 24 w 85"/>
                  <a:gd name="T15" fmla="*/ 85 h 86"/>
                  <a:gd name="T16" fmla="*/ 39 w 85"/>
                  <a:gd name="T17" fmla="*/ 42 h 86"/>
                  <a:gd name="T18" fmla="*/ 81 w 85"/>
                  <a:gd name="T19" fmla="*/ 23 h 86"/>
                  <a:gd name="T20" fmla="*/ 81 w 85"/>
                  <a:gd name="T21" fmla="*/ 35 h 86"/>
                  <a:gd name="T22" fmla="*/ 81 w 85"/>
                  <a:gd name="T23" fmla="*/ 35 h 86"/>
                  <a:gd name="T24" fmla="*/ 48 w 85"/>
                  <a:gd name="T25" fmla="*/ 51 h 86"/>
                  <a:gd name="T26" fmla="*/ 36 w 85"/>
                  <a:gd name="T27" fmla="*/ 85 h 86"/>
                  <a:gd name="T28" fmla="*/ 24 w 85"/>
                  <a:gd name="T29" fmla="*/ 85 h 86"/>
                  <a:gd name="T30" fmla="*/ 49 w 85"/>
                  <a:gd name="T31" fmla="*/ 7 h 86"/>
                  <a:gd name="T32" fmla="*/ 80 w 85"/>
                  <a:gd name="T33" fmla="*/ 0 h 86"/>
                  <a:gd name="T34" fmla="*/ 80 w 85"/>
                  <a:gd name="T35" fmla="*/ 0 h 86"/>
                  <a:gd name="T36" fmla="*/ 80 w 85"/>
                  <a:gd name="T37" fmla="*/ 12 h 86"/>
                  <a:gd name="T38" fmla="*/ 31 w 85"/>
                  <a:gd name="T39" fmla="*/ 34 h 86"/>
                  <a:gd name="T40" fmla="*/ 12 w 85"/>
                  <a:gd name="T41" fmla="*/ 86 h 86"/>
                  <a:gd name="T42" fmla="*/ 0 w 85"/>
                  <a:gd name="T43" fmla="*/ 86 h 86"/>
                  <a:gd name="T44" fmla="*/ 5 w 85"/>
                  <a:gd name="T45" fmla="*/ 55 h 86"/>
                  <a:gd name="T46" fmla="*/ 22 w 85"/>
                  <a:gd name="T47" fmla="*/ 26 h 86"/>
                  <a:gd name="T48" fmla="*/ 49 w 85"/>
                  <a:gd name="T49" fmla="*/ 7 h 86"/>
                  <a:gd name="T50" fmla="*/ 75 w 85"/>
                  <a:gd name="T51" fmla="*/ 83 h 86"/>
                  <a:gd name="T52" fmla="*/ 83 w 85"/>
                  <a:gd name="T53" fmla="*/ 83 h 86"/>
                  <a:gd name="T54" fmla="*/ 83 w 85"/>
                  <a:gd name="T55" fmla="*/ 74 h 86"/>
                  <a:gd name="T56" fmla="*/ 74 w 85"/>
                  <a:gd name="T57" fmla="*/ 75 h 86"/>
                  <a:gd name="T58" fmla="*/ 75 w 85"/>
                  <a:gd name="T59" fmla="*/ 8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5" h="86">
                    <a:moveTo>
                      <a:pt x="57" y="59"/>
                    </a:moveTo>
                    <a:cubicBezTo>
                      <a:pt x="64" y="51"/>
                      <a:pt x="73" y="48"/>
                      <a:pt x="82" y="47"/>
                    </a:cubicBezTo>
                    <a:cubicBezTo>
                      <a:pt x="82" y="59"/>
                      <a:pt x="82" y="59"/>
                      <a:pt x="82" y="59"/>
                    </a:cubicBezTo>
                    <a:cubicBezTo>
                      <a:pt x="76" y="59"/>
                      <a:pt x="70" y="62"/>
                      <a:pt x="66" y="67"/>
                    </a:cubicBezTo>
                    <a:cubicBezTo>
                      <a:pt x="61" y="71"/>
                      <a:pt x="59" y="78"/>
                      <a:pt x="59" y="84"/>
                    </a:cubicBezTo>
                    <a:cubicBezTo>
                      <a:pt x="47" y="84"/>
                      <a:pt x="47" y="84"/>
                      <a:pt x="47" y="84"/>
                    </a:cubicBezTo>
                    <a:cubicBezTo>
                      <a:pt x="47" y="75"/>
                      <a:pt x="50" y="66"/>
                      <a:pt x="57" y="59"/>
                    </a:cubicBezTo>
                    <a:close/>
                    <a:moveTo>
                      <a:pt x="24" y="85"/>
                    </a:moveTo>
                    <a:cubicBezTo>
                      <a:pt x="23" y="69"/>
                      <a:pt x="29" y="54"/>
                      <a:pt x="39" y="42"/>
                    </a:cubicBezTo>
                    <a:cubicBezTo>
                      <a:pt x="50" y="31"/>
                      <a:pt x="65" y="24"/>
                      <a:pt x="81" y="23"/>
                    </a:cubicBezTo>
                    <a:cubicBezTo>
                      <a:pt x="81" y="35"/>
                      <a:pt x="81" y="35"/>
                      <a:pt x="81" y="35"/>
                    </a:cubicBezTo>
                    <a:cubicBezTo>
                      <a:pt x="81" y="35"/>
                      <a:pt x="81" y="35"/>
                      <a:pt x="81" y="35"/>
                    </a:cubicBezTo>
                    <a:cubicBezTo>
                      <a:pt x="69" y="36"/>
                      <a:pt x="57" y="41"/>
                      <a:pt x="48" y="51"/>
                    </a:cubicBezTo>
                    <a:cubicBezTo>
                      <a:pt x="40" y="60"/>
                      <a:pt x="35" y="72"/>
                      <a:pt x="36" y="85"/>
                    </a:cubicBezTo>
                    <a:lnTo>
                      <a:pt x="24" y="85"/>
                    </a:lnTo>
                    <a:close/>
                    <a:moveTo>
                      <a:pt x="49" y="7"/>
                    </a:moveTo>
                    <a:cubicBezTo>
                      <a:pt x="59" y="3"/>
                      <a:pt x="69" y="0"/>
                      <a:pt x="80" y="0"/>
                    </a:cubicBezTo>
                    <a:cubicBezTo>
                      <a:pt x="80" y="0"/>
                      <a:pt x="80" y="0"/>
                      <a:pt x="80" y="0"/>
                    </a:cubicBezTo>
                    <a:cubicBezTo>
                      <a:pt x="80" y="12"/>
                      <a:pt x="80" y="12"/>
                      <a:pt x="80" y="12"/>
                    </a:cubicBezTo>
                    <a:cubicBezTo>
                      <a:pt x="61" y="12"/>
                      <a:pt x="44" y="20"/>
                      <a:pt x="31" y="34"/>
                    </a:cubicBezTo>
                    <a:cubicBezTo>
                      <a:pt x="18" y="48"/>
                      <a:pt x="11" y="67"/>
                      <a:pt x="12" y="86"/>
                    </a:cubicBezTo>
                    <a:cubicBezTo>
                      <a:pt x="0" y="86"/>
                      <a:pt x="0" y="86"/>
                      <a:pt x="0" y="86"/>
                    </a:cubicBezTo>
                    <a:cubicBezTo>
                      <a:pt x="0" y="75"/>
                      <a:pt x="1" y="65"/>
                      <a:pt x="5" y="55"/>
                    </a:cubicBezTo>
                    <a:cubicBezTo>
                      <a:pt x="9" y="44"/>
                      <a:pt x="14" y="35"/>
                      <a:pt x="22" y="26"/>
                    </a:cubicBezTo>
                    <a:cubicBezTo>
                      <a:pt x="30" y="18"/>
                      <a:pt x="39" y="12"/>
                      <a:pt x="49" y="7"/>
                    </a:cubicBezTo>
                    <a:close/>
                    <a:moveTo>
                      <a:pt x="75" y="83"/>
                    </a:moveTo>
                    <a:cubicBezTo>
                      <a:pt x="77" y="85"/>
                      <a:pt x="81" y="85"/>
                      <a:pt x="83" y="83"/>
                    </a:cubicBezTo>
                    <a:cubicBezTo>
                      <a:pt x="85" y="80"/>
                      <a:pt x="85" y="77"/>
                      <a:pt x="83" y="74"/>
                    </a:cubicBezTo>
                    <a:cubicBezTo>
                      <a:pt x="80" y="72"/>
                      <a:pt x="77" y="72"/>
                      <a:pt x="74" y="75"/>
                    </a:cubicBezTo>
                    <a:cubicBezTo>
                      <a:pt x="72" y="77"/>
                      <a:pt x="72" y="81"/>
                      <a:pt x="75" y="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8" name="任意多边形 153"/>
              <p:cNvSpPr>
                <a:spLocks/>
              </p:cNvSpPr>
              <p:nvPr/>
            </p:nvSpPr>
            <p:spPr bwMode="auto">
              <a:xfrm>
                <a:off x="7782165" y="3068712"/>
                <a:ext cx="230965" cy="227050"/>
              </a:xfrm>
              <a:custGeom>
                <a:avLst/>
                <a:gdLst>
                  <a:gd name="T0" fmla="*/ 14 w 72"/>
                  <a:gd name="T1" fmla="*/ 35 h 71"/>
                  <a:gd name="T2" fmla="*/ 14 w 72"/>
                  <a:gd name="T3" fmla="*/ 33 h 71"/>
                  <a:gd name="T4" fmla="*/ 1 w 72"/>
                  <a:gd name="T5" fmla="*/ 29 h 71"/>
                  <a:gd name="T6" fmla="*/ 0 w 72"/>
                  <a:gd name="T7" fmla="*/ 35 h 71"/>
                  <a:gd name="T8" fmla="*/ 11 w 72"/>
                  <a:gd name="T9" fmla="*/ 62 h 71"/>
                  <a:gd name="T10" fmla="*/ 19 w 72"/>
                  <a:gd name="T11" fmla="*/ 51 h 71"/>
                  <a:gd name="T12" fmla="*/ 14 w 72"/>
                  <a:gd name="T13" fmla="*/ 35 h 71"/>
                  <a:gd name="T14" fmla="*/ 58 w 72"/>
                  <a:gd name="T15" fmla="*/ 35 h 71"/>
                  <a:gd name="T16" fmla="*/ 53 w 72"/>
                  <a:gd name="T17" fmla="*/ 51 h 71"/>
                  <a:gd name="T18" fmla="*/ 61 w 72"/>
                  <a:gd name="T19" fmla="*/ 62 h 71"/>
                  <a:gd name="T20" fmla="*/ 72 w 72"/>
                  <a:gd name="T21" fmla="*/ 35 h 71"/>
                  <a:gd name="T22" fmla="*/ 71 w 72"/>
                  <a:gd name="T23" fmla="*/ 29 h 71"/>
                  <a:gd name="T24" fmla="*/ 58 w 72"/>
                  <a:gd name="T25" fmla="*/ 33 h 71"/>
                  <a:gd name="T26" fmla="*/ 58 w 72"/>
                  <a:gd name="T27" fmla="*/ 35 h 71"/>
                  <a:gd name="T28" fmla="*/ 40 w 72"/>
                  <a:gd name="T29" fmla="*/ 13 h 71"/>
                  <a:gd name="T30" fmla="*/ 56 w 72"/>
                  <a:gd name="T31" fmla="*/ 24 h 71"/>
                  <a:gd name="T32" fmla="*/ 68 w 72"/>
                  <a:gd name="T33" fmla="*/ 20 h 71"/>
                  <a:gd name="T34" fmla="*/ 40 w 72"/>
                  <a:gd name="T35" fmla="*/ 0 h 71"/>
                  <a:gd name="T36" fmla="*/ 40 w 72"/>
                  <a:gd name="T37" fmla="*/ 13 h 71"/>
                  <a:gd name="T38" fmla="*/ 16 w 72"/>
                  <a:gd name="T39" fmla="*/ 24 h 71"/>
                  <a:gd name="T40" fmla="*/ 31 w 72"/>
                  <a:gd name="T41" fmla="*/ 13 h 71"/>
                  <a:gd name="T42" fmla="*/ 31 w 72"/>
                  <a:gd name="T43" fmla="*/ 0 h 71"/>
                  <a:gd name="T44" fmla="*/ 3 w 72"/>
                  <a:gd name="T45" fmla="*/ 20 h 71"/>
                  <a:gd name="T46" fmla="*/ 16 w 72"/>
                  <a:gd name="T47" fmla="*/ 24 h 71"/>
                  <a:gd name="T48" fmla="*/ 45 w 72"/>
                  <a:gd name="T49" fmla="*/ 56 h 71"/>
                  <a:gd name="T50" fmla="*/ 36 w 72"/>
                  <a:gd name="T51" fmla="*/ 58 h 71"/>
                  <a:gd name="T52" fmla="*/ 27 w 72"/>
                  <a:gd name="T53" fmla="*/ 56 h 71"/>
                  <a:gd name="T54" fmla="*/ 19 w 72"/>
                  <a:gd name="T55" fmla="*/ 67 h 71"/>
                  <a:gd name="T56" fmla="*/ 36 w 72"/>
                  <a:gd name="T57" fmla="*/ 71 h 71"/>
                  <a:gd name="T58" fmla="*/ 53 w 72"/>
                  <a:gd name="T59" fmla="*/ 67 h 71"/>
                  <a:gd name="T60" fmla="*/ 45 w 72"/>
                  <a:gd name="T61" fmla="*/ 5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2" h="71">
                    <a:moveTo>
                      <a:pt x="14" y="35"/>
                    </a:moveTo>
                    <a:cubicBezTo>
                      <a:pt x="14" y="35"/>
                      <a:pt x="14" y="34"/>
                      <a:pt x="14" y="33"/>
                    </a:cubicBezTo>
                    <a:cubicBezTo>
                      <a:pt x="1" y="29"/>
                      <a:pt x="1" y="29"/>
                      <a:pt x="1" y="29"/>
                    </a:cubicBezTo>
                    <a:cubicBezTo>
                      <a:pt x="0" y="31"/>
                      <a:pt x="0" y="33"/>
                      <a:pt x="0" y="35"/>
                    </a:cubicBezTo>
                    <a:cubicBezTo>
                      <a:pt x="0" y="46"/>
                      <a:pt x="4" y="55"/>
                      <a:pt x="11" y="62"/>
                    </a:cubicBezTo>
                    <a:cubicBezTo>
                      <a:pt x="19" y="51"/>
                      <a:pt x="19" y="51"/>
                      <a:pt x="19" y="51"/>
                    </a:cubicBezTo>
                    <a:cubicBezTo>
                      <a:pt x="16" y="47"/>
                      <a:pt x="14" y="41"/>
                      <a:pt x="14" y="35"/>
                    </a:cubicBezTo>
                    <a:close/>
                    <a:moveTo>
                      <a:pt x="58" y="35"/>
                    </a:moveTo>
                    <a:cubicBezTo>
                      <a:pt x="58" y="41"/>
                      <a:pt x="56" y="47"/>
                      <a:pt x="53" y="51"/>
                    </a:cubicBezTo>
                    <a:cubicBezTo>
                      <a:pt x="61" y="62"/>
                      <a:pt x="61" y="62"/>
                      <a:pt x="61" y="62"/>
                    </a:cubicBezTo>
                    <a:cubicBezTo>
                      <a:pt x="68" y="55"/>
                      <a:pt x="72" y="46"/>
                      <a:pt x="72" y="35"/>
                    </a:cubicBezTo>
                    <a:cubicBezTo>
                      <a:pt x="72" y="33"/>
                      <a:pt x="72" y="31"/>
                      <a:pt x="71" y="29"/>
                    </a:cubicBezTo>
                    <a:cubicBezTo>
                      <a:pt x="58" y="33"/>
                      <a:pt x="58" y="33"/>
                      <a:pt x="58" y="33"/>
                    </a:cubicBezTo>
                    <a:cubicBezTo>
                      <a:pt x="58" y="34"/>
                      <a:pt x="58" y="35"/>
                      <a:pt x="58" y="35"/>
                    </a:cubicBezTo>
                    <a:close/>
                    <a:moveTo>
                      <a:pt x="40" y="13"/>
                    </a:moveTo>
                    <a:cubicBezTo>
                      <a:pt x="47" y="15"/>
                      <a:pt x="52" y="19"/>
                      <a:pt x="56" y="24"/>
                    </a:cubicBezTo>
                    <a:cubicBezTo>
                      <a:pt x="68" y="20"/>
                      <a:pt x="68" y="20"/>
                      <a:pt x="68" y="20"/>
                    </a:cubicBezTo>
                    <a:cubicBezTo>
                      <a:pt x="63" y="9"/>
                      <a:pt x="53" y="1"/>
                      <a:pt x="40" y="0"/>
                    </a:cubicBezTo>
                    <a:lnTo>
                      <a:pt x="40" y="13"/>
                    </a:lnTo>
                    <a:close/>
                    <a:moveTo>
                      <a:pt x="16" y="24"/>
                    </a:moveTo>
                    <a:cubicBezTo>
                      <a:pt x="20" y="19"/>
                      <a:pt x="25" y="15"/>
                      <a:pt x="31" y="13"/>
                    </a:cubicBezTo>
                    <a:cubicBezTo>
                      <a:pt x="31" y="0"/>
                      <a:pt x="31" y="0"/>
                      <a:pt x="31" y="0"/>
                    </a:cubicBezTo>
                    <a:cubicBezTo>
                      <a:pt x="19" y="1"/>
                      <a:pt x="9" y="9"/>
                      <a:pt x="3" y="20"/>
                    </a:cubicBezTo>
                    <a:lnTo>
                      <a:pt x="16" y="24"/>
                    </a:lnTo>
                    <a:close/>
                    <a:moveTo>
                      <a:pt x="45" y="56"/>
                    </a:moveTo>
                    <a:cubicBezTo>
                      <a:pt x="42" y="57"/>
                      <a:pt x="39" y="58"/>
                      <a:pt x="36" y="58"/>
                    </a:cubicBezTo>
                    <a:cubicBezTo>
                      <a:pt x="33" y="58"/>
                      <a:pt x="30" y="57"/>
                      <a:pt x="27" y="56"/>
                    </a:cubicBezTo>
                    <a:cubicBezTo>
                      <a:pt x="19" y="67"/>
                      <a:pt x="19" y="67"/>
                      <a:pt x="19" y="67"/>
                    </a:cubicBezTo>
                    <a:cubicBezTo>
                      <a:pt x="24" y="70"/>
                      <a:pt x="30" y="71"/>
                      <a:pt x="36" y="71"/>
                    </a:cubicBezTo>
                    <a:cubicBezTo>
                      <a:pt x="42" y="71"/>
                      <a:pt x="48" y="70"/>
                      <a:pt x="53" y="67"/>
                    </a:cubicBezTo>
                    <a:lnTo>
                      <a:pt x="45"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9" name="任意多边形 154"/>
              <p:cNvSpPr>
                <a:spLocks/>
              </p:cNvSpPr>
              <p:nvPr/>
            </p:nvSpPr>
            <p:spPr bwMode="auto">
              <a:xfrm>
                <a:off x="8409033" y="762985"/>
                <a:ext cx="189861" cy="187904"/>
              </a:xfrm>
              <a:custGeom>
                <a:avLst/>
                <a:gdLst>
                  <a:gd name="T0" fmla="*/ 30 w 59"/>
                  <a:gd name="T1" fmla="*/ 0 h 59"/>
                  <a:gd name="T2" fmla="*/ 0 w 59"/>
                  <a:gd name="T3" fmla="*/ 29 h 59"/>
                  <a:gd name="T4" fmla="*/ 30 w 59"/>
                  <a:gd name="T5" fmla="*/ 59 h 59"/>
                  <a:gd name="T6" fmla="*/ 59 w 59"/>
                  <a:gd name="T7" fmla="*/ 29 h 59"/>
                  <a:gd name="T8" fmla="*/ 30 w 59"/>
                  <a:gd name="T9" fmla="*/ 0 h 59"/>
                  <a:gd name="T10" fmla="*/ 47 w 59"/>
                  <a:gd name="T11" fmla="*/ 25 h 59"/>
                  <a:gd name="T12" fmla="*/ 31 w 59"/>
                  <a:gd name="T13" fmla="*/ 47 h 59"/>
                  <a:gd name="T14" fmla="*/ 24 w 59"/>
                  <a:gd name="T15" fmla="*/ 44 h 59"/>
                  <a:gd name="T16" fmla="*/ 18 w 59"/>
                  <a:gd name="T17" fmla="*/ 27 h 59"/>
                  <a:gd name="T18" fmla="*/ 14 w 59"/>
                  <a:gd name="T19" fmla="*/ 28 h 59"/>
                  <a:gd name="T20" fmla="*/ 12 w 59"/>
                  <a:gd name="T21" fmla="*/ 26 h 59"/>
                  <a:gd name="T22" fmla="*/ 23 w 59"/>
                  <a:gd name="T23" fmla="*/ 18 h 59"/>
                  <a:gd name="T24" fmla="*/ 29 w 59"/>
                  <a:gd name="T25" fmla="*/ 30 h 59"/>
                  <a:gd name="T26" fmla="*/ 32 w 59"/>
                  <a:gd name="T27" fmla="*/ 37 h 59"/>
                  <a:gd name="T28" fmla="*/ 36 w 59"/>
                  <a:gd name="T29" fmla="*/ 31 h 59"/>
                  <a:gd name="T30" fmla="*/ 32 w 59"/>
                  <a:gd name="T31" fmla="*/ 26 h 59"/>
                  <a:gd name="T32" fmla="*/ 47 w 59"/>
                  <a:gd name="T33" fmla="*/ 2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 h="59">
                    <a:moveTo>
                      <a:pt x="30" y="0"/>
                    </a:moveTo>
                    <a:cubicBezTo>
                      <a:pt x="14" y="0"/>
                      <a:pt x="0" y="13"/>
                      <a:pt x="0" y="29"/>
                    </a:cubicBezTo>
                    <a:cubicBezTo>
                      <a:pt x="0" y="45"/>
                      <a:pt x="14" y="59"/>
                      <a:pt x="30" y="59"/>
                    </a:cubicBezTo>
                    <a:cubicBezTo>
                      <a:pt x="46" y="59"/>
                      <a:pt x="59" y="45"/>
                      <a:pt x="59" y="29"/>
                    </a:cubicBezTo>
                    <a:cubicBezTo>
                      <a:pt x="59" y="13"/>
                      <a:pt x="46" y="0"/>
                      <a:pt x="30" y="0"/>
                    </a:cubicBezTo>
                    <a:close/>
                    <a:moveTo>
                      <a:pt x="47" y="25"/>
                    </a:moveTo>
                    <a:cubicBezTo>
                      <a:pt x="45" y="36"/>
                      <a:pt x="34" y="45"/>
                      <a:pt x="31" y="47"/>
                    </a:cubicBezTo>
                    <a:cubicBezTo>
                      <a:pt x="28" y="49"/>
                      <a:pt x="25" y="46"/>
                      <a:pt x="24" y="44"/>
                    </a:cubicBezTo>
                    <a:cubicBezTo>
                      <a:pt x="22" y="42"/>
                      <a:pt x="19" y="28"/>
                      <a:pt x="18" y="27"/>
                    </a:cubicBezTo>
                    <a:cubicBezTo>
                      <a:pt x="17" y="25"/>
                      <a:pt x="14" y="28"/>
                      <a:pt x="14" y="28"/>
                    </a:cubicBezTo>
                    <a:cubicBezTo>
                      <a:pt x="12" y="26"/>
                      <a:pt x="12" y="26"/>
                      <a:pt x="12" y="26"/>
                    </a:cubicBezTo>
                    <a:cubicBezTo>
                      <a:pt x="12" y="26"/>
                      <a:pt x="18" y="19"/>
                      <a:pt x="23" y="18"/>
                    </a:cubicBezTo>
                    <a:cubicBezTo>
                      <a:pt x="28" y="17"/>
                      <a:pt x="28" y="25"/>
                      <a:pt x="29" y="30"/>
                    </a:cubicBezTo>
                    <a:cubicBezTo>
                      <a:pt x="30" y="34"/>
                      <a:pt x="31" y="37"/>
                      <a:pt x="32" y="37"/>
                    </a:cubicBezTo>
                    <a:cubicBezTo>
                      <a:pt x="33" y="37"/>
                      <a:pt x="34" y="34"/>
                      <a:pt x="36" y="31"/>
                    </a:cubicBezTo>
                    <a:cubicBezTo>
                      <a:pt x="39" y="27"/>
                      <a:pt x="36" y="23"/>
                      <a:pt x="32" y="26"/>
                    </a:cubicBezTo>
                    <a:cubicBezTo>
                      <a:pt x="34" y="16"/>
                      <a:pt x="49" y="14"/>
                      <a:pt x="47"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sp>
        <p:nvSpPr>
          <p:cNvPr id="180" name="文本框 179"/>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sp>
        <p:nvSpPr>
          <p:cNvPr id="182" name="矩形 181"/>
          <p:cNvSpPr/>
          <p:nvPr/>
        </p:nvSpPr>
        <p:spPr>
          <a:xfrm>
            <a:off x="2271115" y="2799372"/>
            <a:ext cx="2634306" cy="1721369"/>
          </a:xfrm>
          <a:prstGeom prst="rect">
            <a:avLst/>
          </a:prstGeom>
        </p:spPr>
        <p:txBody>
          <a:bodyPr wrap="square">
            <a:spAutoFit/>
            <a:scene3d>
              <a:camera prst="orthographicFront"/>
              <a:lightRig rig="threePt" dir="t"/>
            </a:scene3d>
            <a:sp3d contourW="12700"/>
          </a:bodyPr>
          <a:lstStyle/>
          <a:p>
            <a:pPr>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1630446717"/>
      </p:ext>
    </p:extLst>
  </p:cSld>
  <p:clrMapOvr>
    <a:masterClrMapping/>
  </p:clrMapOvr>
  <p:transition spd="slow" advTm="4000">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eb956d51-9156-4aa7-8958-44db2dc35b9d"/>
          <p:cNvGrpSpPr>
            <a:grpSpLocks noChangeAspect="1"/>
          </p:cNvGrpSpPr>
          <p:nvPr/>
        </p:nvGrpSpPr>
        <p:grpSpPr>
          <a:xfrm>
            <a:off x="2729163" y="2372537"/>
            <a:ext cx="6903586" cy="3056714"/>
            <a:chOff x="1376507" y="1389513"/>
            <a:chExt cx="9748191" cy="4316225"/>
          </a:xfrm>
        </p:grpSpPr>
        <p:sp>
          <p:nvSpPr>
            <p:cNvPr id="5" name="TextBox 12"/>
            <p:cNvSpPr txBox="1">
              <a:spLocks/>
            </p:cNvSpPr>
            <p:nvPr/>
          </p:nvSpPr>
          <p:spPr bwMode="auto">
            <a:xfrm>
              <a:off x="1742646" y="2572479"/>
              <a:ext cx="157094" cy="492443"/>
            </a:xfrm>
            <a:prstGeom prst="rect">
              <a:avLst/>
            </a:prstGeom>
          </p:spPr>
          <p:txBody>
            <a:bodyPr wrap="none" lIns="0" tIns="0" rIns="0" bIns="0" anchor="t" anchorCtr="0">
              <a:normAutofit fontScale="85000" lnSpcReduction="20000"/>
            </a:bodyPr>
            <a:lstStyle/>
            <a:p>
              <a:pPr marL="0" indent="0" algn="r">
                <a:defRPr/>
              </a:pPr>
              <a:r>
                <a:rPr lang="en-US" sz="3200" b="1">
                  <a:solidFill>
                    <a:schemeClr val="bg1">
                      <a:lumMod val="65000"/>
                    </a:schemeClr>
                  </a:solidFill>
                  <a:latin typeface="Impact" panose="020B0806030902050204" pitchFamily="34" charset="0"/>
                </a:rPr>
                <a:t>1</a:t>
              </a:r>
            </a:p>
          </p:txBody>
        </p:sp>
        <p:cxnSp>
          <p:nvCxnSpPr>
            <p:cNvPr id="6" name="Straight Connector 13"/>
            <p:cNvCxnSpPr/>
            <p:nvPr/>
          </p:nvCxnSpPr>
          <p:spPr>
            <a:xfrm>
              <a:off x="2004928" y="2567009"/>
              <a:ext cx="0" cy="503382"/>
            </a:xfrm>
            <a:prstGeom prst="line">
              <a:avLst/>
            </a:prstGeom>
            <a:ln w="31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9" name="TextBox 9"/>
            <p:cNvSpPr txBox="1">
              <a:spLocks/>
            </p:cNvSpPr>
            <p:nvPr/>
          </p:nvSpPr>
          <p:spPr bwMode="auto">
            <a:xfrm>
              <a:off x="5117745" y="2080036"/>
              <a:ext cx="206788" cy="492443"/>
            </a:xfrm>
            <a:prstGeom prst="rect">
              <a:avLst/>
            </a:prstGeom>
          </p:spPr>
          <p:txBody>
            <a:bodyPr wrap="none" lIns="0" tIns="0" rIns="0" bIns="0" anchor="t" anchorCtr="0">
              <a:normAutofit fontScale="85000" lnSpcReduction="20000"/>
            </a:bodyPr>
            <a:lstStyle/>
            <a:p>
              <a:pPr marL="0" indent="0" algn="r">
                <a:defRPr/>
              </a:pPr>
              <a:r>
                <a:rPr lang="en-US" sz="3200" b="1" dirty="0">
                  <a:solidFill>
                    <a:schemeClr val="tx1">
                      <a:lumMod val="65000"/>
                      <a:lumOff val="35000"/>
                    </a:schemeClr>
                  </a:solidFill>
                  <a:latin typeface="Impact" panose="020B0806030902050204" pitchFamily="34" charset="0"/>
                </a:rPr>
                <a:t>2</a:t>
              </a:r>
            </a:p>
          </p:txBody>
        </p:sp>
        <p:cxnSp>
          <p:nvCxnSpPr>
            <p:cNvPr id="10" name="Straight Connector 10"/>
            <p:cNvCxnSpPr/>
            <p:nvPr/>
          </p:nvCxnSpPr>
          <p:spPr>
            <a:xfrm>
              <a:off x="5429722" y="2074566"/>
              <a:ext cx="0" cy="503382"/>
            </a:xfrm>
            <a:prstGeom prst="line">
              <a:avLst/>
            </a:prstGeom>
            <a:ln w="31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 name="TextBox 6"/>
            <p:cNvSpPr txBox="1">
              <a:spLocks/>
            </p:cNvSpPr>
            <p:nvPr/>
          </p:nvSpPr>
          <p:spPr bwMode="auto">
            <a:xfrm>
              <a:off x="8573811" y="1394983"/>
              <a:ext cx="218008" cy="492443"/>
            </a:xfrm>
            <a:prstGeom prst="rect">
              <a:avLst/>
            </a:prstGeom>
          </p:spPr>
          <p:txBody>
            <a:bodyPr wrap="none" lIns="0" tIns="0" rIns="0" bIns="0" anchor="t" anchorCtr="0">
              <a:normAutofit fontScale="85000" lnSpcReduction="20000"/>
            </a:bodyPr>
            <a:lstStyle/>
            <a:p>
              <a:pPr marL="0" indent="0" algn="r">
                <a:defRPr/>
              </a:pPr>
              <a:r>
                <a:rPr lang="en-US" sz="3200" b="1" dirty="0">
                  <a:solidFill>
                    <a:schemeClr val="bg1">
                      <a:lumMod val="50000"/>
                    </a:schemeClr>
                  </a:solidFill>
                  <a:latin typeface="Impact" panose="020B0806030902050204" pitchFamily="34" charset="0"/>
                </a:rPr>
                <a:t>3</a:t>
              </a:r>
            </a:p>
          </p:txBody>
        </p:sp>
        <p:cxnSp>
          <p:nvCxnSpPr>
            <p:cNvPr id="12" name="Straight Connector 7"/>
            <p:cNvCxnSpPr/>
            <p:nvPr/>
          </p:nvCxnSpPr>
          <p:spPr>
            <a:xfrm>
              <a:off x="8897008" y="1389513"/>
              <a:ext cx="0" cy="503382"/>
            </a:xfrm>
            <a:prstGeom prst="line">
              <a:avLst/>
            </a:prstGeom>
            <a:ln w="31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 name="Freeform: Shape 14"/>
            <p:cNvSpPr/>
            <p:nvPr/>
          </p:nvSpPr>
          <p:spPr>
            <a:xfrm>
              <a:off x="1376507" y="3166130"/>
              <a:ext cx="2539608" cy="2539608"/>
            </a:xfrm>
            <a:custGeom>
              <a:avLst/>
              <a:gdLst>
                <a:gd name="connsiteX0" fmla="*/ 818422 w 2064331"/>
                <a:gd name="connsiteY0" fmla="*/ 0 h 2064332"/>
                <a:gd name="connsiteX1" fmla="*/ 1811799 w 2064331"/>
                <a:gd name="connsiteY1" fmla="*/ 0 h 2064332"/>
                <a:gd name="connsiteX2" fmla="*/ 1811800 w 2064331"/>
                <a:gd name="connsiteY2" fmla="*/ 0 h 2064332"/>
                <a:gd name="connsiteX3" fmla="*/ 1811801 w 2064331"/>
                <a:gd name="connsiteY3" fmla="*/ 0 h 2064332"/>
                <a:gd name="connsiteX4" fmla="*/ 2064331 w 2064331"/>
                <a:gd name="connsiteY4" fmla="*/ 252530 h 2064332"/>
                <a:gd name="connsiteX5" fmla="*/ 2064330 w 2064331"/>
                <a:gd name="connsiteY5" fmla="*/ 252530 h 2064332"/>
                <a:gd name="connsiteX6" fmla="*/ 2064329 w 2064331"/>
                <a:gd name="connsiteY6" fmla="*/ 252540 h 2064332"/>
                <a:gd name="connsiteX7" fmla="*/ 2064329 w 2064331"/>
                <a:gd name="connsiteY7" fmla="*/ 1245908 h 2064332"/>
                <a:gd name="connsiteX8" fmla="*/ 1811799 w 2064331"/>
                <a:gd name="connsiteY8" fmla="*/ 1498438 h 2064332"/>
                <a:gd name="connsiteX9" fmla="*/ 1811799 w 2064331"/>
                <a:gd name="connsiteY9" fmla="*/ 1498437 h 2064332"/>
                <a:gd name="connsiteX10" fmla="*/ 1559269 w 2064331"/>
                <a:gd name="connsiteY10" fmla="*/ 1245907 h 2064332"/>
                <a:gd name="connsiteX11" fmla="*/ 1559270 w 2064331"/>
                <a:gd name="connsiteY11" fmla="*/ 862195 h 2064332"/>
                <a:gd name="connsiteX12" fmla="*/ 431094 w 2064331"/>
                <a:gd name="connsiteY12" fmla="*/ 1990368 h 2064332"/>
                <a:gd name="connsiteX13" fmla="*/ 73963 w 2064331"/>
                <a:gd name="connsiteY13" fmla="*/ 1990368 h 2064332"/>
                <a:gd name="connsiteX14" fmla="*/ 73964 w 2064331"/>
                <a:gd name="connsiteY14" fmla="*/ 1990369 h 2064332"/>
                <a:gd name="connsiteX15" fmla="*/ 73964 w 2064331"/>
                <a:gd name="connsiteY15" fmla="*/ 1633238 h 2064332"/>
                <a:gd name="connsiteX16" fmla="*/ 1202142 w 2064331"/>
                <a:gd name="connsiteY16" fmla="*/ 505060 h 2064332"/>
                <a:gd name="connsiteX17" fmla="*/ 818422 w 2064331"/>
                <a:gd name="connsiteY17" fmla="*/ 505059 h 2064332"/>
                <a:gd name="connsiteX18" fmla="*/ 571023 w 2064331"/>
                <a:gd name="connsiteY18" fmla="*/ 303423 h 2064332"/>
                <a:gd name="connsiteX19" fmla="*/ 565892 w 2064331"/>
                <a:gd name="connsiteY19" fmla="*/ 252530 h 2064332"/>
                <a:gd name="connsiteX20" fmla="*/ 571023 w 2064331"/>
                <a:gd name="connsiteY20" fmla="*/ 201637 h 2064332"/>
                <a:gd name="connsiteX21" fmla="*/ 818422 w 2064331"/>
                <a:gd name="connsiteY21" fmla="*/ 0 h 206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64331" h="2064332">
                  <a:moveTo>
                    <a:pt x="818422" y="0"/>
                  </a:moveTo>
                  <a:lnTo>
                    <a:pt x="1811799" y="0"/>
                  </a:lnTo>
                  <a:lnTo>
                    <a:pt x="1811800" y="0"/>
                  </a:lnTo>
                  <a:lnTo>
                    <a:pt x="1811801" y="0"/>
                  </a:lnTo>
                  <a:cubicBezTo>
                    <a:pt x="1951269" y="0"/>
                    <a:pt x="2064331" y="113062"/>
                    <a:pt x="2064331" y="252530"/>
                  </a:cubicBezTo>
                  <a:lnTo>
                    <a:pt x="2064330" y="252530"/>
                  </a:lnTo>
                  <a:lnTo>
                    <a:pt x="2064329" y="252540"/>
                  </a:lnTo>
                  <a:lnTo>
                    <a:pt x="2064329" y="1245908"/>
                  </a:lnTo>
                  <a:cubicBezTo>
                    <a:pt x="2064329" y="1385376"/>
                    <a:pt x="1951267" y="1498438"/>
                    <a:pt x="1811799" y="1498438"/>
                  </a:cubicBezTo>
                  <a:lnTo>
                    <a:pt x="1811799" y="1498437"/>
                  </a:lnTo>
                  <a:cubicBezTo>
                    <a:pt x="1672331" y="1498437"/>
                    <a:pt x="1559269" y="1385375"/>
                    <a:pt x="1559269" y="1245907"/>
                  </a:cubicBezTo>
                  <a:lnTo>
                    <a:pt x="1559270" y="862195"/>
                  </a:lnTo>
                  <a:lnTo>
                    <a:pt x="431094" y="1990368"/>
                  </a:lnTo>
                  <a:cubicBezTo>
                    <a:pt x="332476" y="2088987"/>
                    <a:pt x="172582" y="2088987"/>
                    <a:pt x="73963" y="1990368"/>
                  </a:cubicBezTo>
                  <a:lnTo>
                    <a:pt x="73964" y="1990369"/>
                  </a:lnTo>
                  <a:cubicBezTo>
                    <a:pt x="-24655" y="1891750"/>
                    <a:pt x="-24655" y="1731857"/>
                    <a:pt x="73964" y="1633238"/>
                  </a:cubicBezTo>
                  <a:lnTo>
                    <a:pt x="1202142" y="505060"/>
                  </a:lnTo>
                  <a:lnTo>
                    <a:pt x="818422" y="505059"/>
                  </a:lnTo>
                  <a:cubicBezTo>
                    <a:pt x="696388" y="505059"/>
                    <a:pt x="594570" y="418496"/>
                    <a:pt x="571023" y="303423"/>
                  </a:cubicBezTo>
                  <a:lnTo>
                    <a:pt x="565892" y="252530"/>
                  </a:lnTo>
                  <a:lnTo>
                    <a:pt x="571023" y="201637"/>
                  </a:lnTo>
                  <a:cubicBezTo>
                    <a:pt x="594570" y="86563"/>
                    <a:pt x="696388" y="0"/>
                    <a:pt x="818422" y="0"/>
                  </a:cubicBezTo>
                  <a:close/>
                </a:path>
              </a:pathLst>
            </a:custGeom>
            <a:solidFill>
              <a:schemeClr val="bg1">
                <a:lumMod val="75000"/>
              </a:schemeClr>
            </a:solidFill>
            <a:ln w="381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Freeform: Shape 15"/>
            <p:cNvSpPr/>
            <p:nvPr/>
          </p:nvSpPr>
          <p:spPr>
            <a:xfrm>
              <a:off x="4786334" y="2672916"/>
              <a:ext cx="2539608" cy="2539608"/>
            </a:xfrm>
            <a:custGeom>
              <a:avLst/>
              <a:gdLst>
                <a:gd name="connsiteX0" fmla="*/ 73963 w 2064331"/>
                <a:gd name="connsiteY0" fmla="*/ 1990368 h 2064332"/>
                <a:gd name="connsiteX1" fmla="*/ 73963 w 2064331"/>
                <a:gd name="connsiteY1" fmla="*/ 1990369 h 2064332"/>
                <a:gd name="connsiteX2" fmla="*/ 73964 w 2064331"/>
                <a:gd name="connsiteY2" fmla="*/ 1990369 h 2064332"/>
                <a:gd name="connsiteX3" fmla="*/ 818422 w 2064331"/>
                <a:gd name="connsiteY3" fmla="*/ 0 h 2064332"/>
                <a:gd name="connsiteX4" fmla="*/ 1811799 w 2064331"/>
                <a:gd name="connsiteY4" fmla="*/ 0 h 2064332"/>
                <a:gd name="connsiteX5" fmla="*/ 1811800 w 2064331"/>
                <a:gd name="connsiteY5" fmla="*/ 0 h 2064332"/>
                <a:gd name="connsiteX6" fmla="*/ 1811801 w 2064331"/>
                <a:gd name="connsiteY6" fmla="*/ 0 h 2064332"/>
                <a:gd name="connsiteX7" fmla="*/ 2064331 w 2064331"/>
                <a:gd name="connsiteY7" fmla="*/ 252530 h 2064332"/>
                <a:gd name="connsiteX8" fmla="*/ 2064330 w 2064331"/>
                <a:gd name="connsiteY8" fmla="*/ 252530 h 2064332"/>
                <a:gd name="connsiteX9" fmla="*/ 2064329 w 2064331"/>
                <a:gd name="connsiteY9" fmla="*/ 252540 h 2064332"/>
                <a:gd name="connsiteX10" fmla="*/ 2064329 w 2064331"/>
                <a:gd name="connsiteY10" fmla="*/ 1245908 h 2064332"/>
                <a:gd name="connsiteX11" fmla="*/ 1811799 w 2064331"/>
                <a:gd name="connsiteY11" fmla="*/ 1498438 h 2064332"/>
                <a:gd name="connsiteX12" fmla="*/ 1811799 w 2064331"/>
                <a:gd name="connsiteY12" fmla="*/ 1498437 h 2064332"/>
                <a:gd name="connsiteX13" fmla="*/ 1559269 w 2064331"/>
                <a:gd name="connsiteY13" fmla="*/ 1245907 h 2064332"/>
                <a:gd name="connsiteX14" fmla="*/ 1559270 w 2064331"/>
                <a:gd name="connsiteY14" fmla="*/ 862194 h 2064332"/>
                <a:gd name="connsiteX15" fmla="*/ 431094 w 2064331"/>
                <a:gd name="connsiteY15" fmla="*/ 1990368 h 2064332"/>
                <a:gd name="connsiteX16" fmla="*/ 113578 w 2064331"/>
                <a:gd name="connsiteY16" fmla="*/ 2022728 h 2064332"/>
                <a:gd name="connsiteX17" fmla="*/ 73963 w 2064331"/>
                <a:gd name="connsiteY17" fmla="*/ 1990369 h 2064332"/>
                <a:gd name="connsiteX18" fmla="*/ 41604 w 2064331"/>
                <a:gd name="connsiteY18" fmla="*/ 1950754 h 2064332"/>
                <a:gd name="connsiteX19" fmla="*/ 73964 w 2064331"/>
                <a:gd name="connsiteY19" fmla="*/ 1633238 h 2064332"/>
                <a:gd name="connsiteX20" fmla="*/ 1202142 w 2064331"/>
                <a:gd name="connsiteY20" fmla="*/ 505060 h 2064332"/>
                <a:gd name="connsiteX21" fmla="*/ 818422 w 2064331"/>
                <a:gd name="connsiteY21" fmla="*/ 505059 h 2064332"/>
                <a:gd name="connsiteX22" fmla="*/ 571023 w 2064331"/>
                <a:gd name="connsiteY22" fmla="*/ 303423 h 2064332"/>
                <a:gd name="connsiteX23" fmla="*/ 565892 w 2064331"/>
                <a:gd name="connsiteY23" fmla="*/ 252530 h 2064332"/>
                <a:gd name="connsiteX24" fmla="*/ 571023 w 2064331"/>
                <a:gd name="connsiteY24" fmla="*/ 201637 h 2064332"/>
                <a:gd name="connsiteX25" fmla="*/ 818422 w 2064331"/>
                <a:gd name="connsiteY25" fmla="*/ 0 h 206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064331" h="2064332">
                  <a:moveTo>
                    <a:pt x="73963" y="1990368"/>
                  </a:moveTo>
                  <a:lnTo>
                    <a:pt x="73963" y="1990369"/>
                  </a:lnTo>
                  <a:lnTo>
                    <a:pt x="73964" y="1990369"/>
                  </a:lnTo>
                  <a:close/>
                  <a:moveTo>
                    <a:pt x="818422" y="0"/>
                  </a:moveTo>
                  <a:lnTo>
                    <a:pt x="1811799" y="0"/>
                  </a:lnTo>
                  <a:lnTo>
                    <a:pt x="1811800" y="0"/>
                  </a:lnTo>
                  <a:lnTo>
                    <a:pt x="1811801" y="0"/>
                  </a:lnTo>
                  <a:cubicBezTo>
                    <a:pt x="1951269" y="0"/>
                    <a:pt x="2064331" y="113062"/>
                    <a:pt x="2064331" y="252530"/>
                  </a:cubicBezTo>
                  <a:lnTo>
                    <a:pt x="2064330" y="252530"/>
                  </a:lnTo>
                  <a:lnTo>
                    <a:pt x="2064329" y="252540"/>
                  </a:lnTo>
                  <a:lnTo>
                    <a:pt x="2064329" y="1245908"/>
                  </a:lnTo>
                  <a:cubicBezTo>
                    <a:pt x="2064329" y="1385376"/>
                    <a:pt x="1951267" y="1498438"/>
                    <a:pt x="1811799" y="1498438"/>
                  </a:cubicBezTo>
                  <a:lnTo>
                    <a:pt x="1811799" y="1498437"/>
                  </a:lnTo>
                  <a:cubicBezTo>
                    <a:pt x="1672331" y="1498437"/>
                    <a:pt x="1559269" y="1385375"/>
                    <a:pt x="1559269" y="1245907"/>
                  </a:cubicBezTo>
                  <a:lnTo>
                    <a:pt x="1559270" y="862194"/>
                  </a:lnTo>
                  <a:lnTo>
                    <a:pt x="431094" y="1990368"/>
                  </a:lnTo>
                  <a:cubicBezTo>
                    <a:pt x="344803" y="2076660"/>
                    <a:pt x="211598" y="2087446"/>
                    <a:pt x="113578" y="2022728"/>
                  </a:cubicBezTo>
                  <a:lnTo>
                    <a:pt x="73963" y="1990369"/>
                  </a:lnTo>
                  <a:lnTo>
                    <a:pt x="41604" y="1950754"/>
                  </a:lnTo>
                  <a:cubicBezTo>
                    <a:pt x="-23114" y="1852734"/>
                    <a:pt x="-12328" y="1719529"/>
                    <a:pt x="73964" y="1633238"/>
                  </a:cubicBezTo>
                  <a:lnTo>
                    <a:pt x="1202142" y="505060"/>
                  </a:lnTo>
                  <a:lnTo>
                    <a:pt x="818422" y="505059"/>
                  </a:lnTo>
                  <a:cubicBezTo>
                    <a:pt x="696388" y="505059"/>
                    <a:pt x="594570" y="418496"/>
                    <a:pt x="571023" y="303423"/>
                  </a:cubicBezTo>
                  <a:lnTo>
                    <a:pt x="565892" y="252530"/>
                  </a:lnTo>
                  <a:lnTo>
                    <a:pt x="571023" y="201637"/>
                  </a:lnTo>
                  <a:cubicBezTo>
                    <a:pt x="594570" y="86563"/>
                    <a:pt x="696388" y="0"/>
                    <a:pt x="818422" y="0"/>
                  </a:cubicBezTo>
                  <a:close/>
                </a:path>
              </a:pathLst>
            </a:custGeom>
            <a:solidFill>
              <a:schemeClr val="tx1">
                <a:lumMod val="65000"/>
                <a:lumOff val="35000"/>
              </a:schemeClr>
            </a:solidFill>
            <a:ln w="381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Freeform: Shape 16"/>
            <p:cNvSpPr/>
            <p:nvPr/>
          </p:nvSpPr>
          <p:spPr>
            <a:xfrm rot="18900000">
              <a:off x="7790515" y="2093702"/>
              <a:ext cx="3334183" cy="2349629"/>
            </a:xfrm>
            <a:custGeom>
              <a:avLst/>
              <a:gdLst>
                <a:gd name="connsiteX0" fmla="*/ 0 w 2710204"/>
                <a:gd name="connsiteY0" fmla="*/ 954954 h 1909906"/>
                <a:gd name="connsiteX1" fmla="*/ 0 w 2710204"/>
                <a:gd name="connsiteY1" fmla="*/ 954955 h 1909906"/>
                <a:gd name="connsiteX2" fmla="*/ 0 w 2710204"/>
                <a:gd name="connsiteY2" fmla="*/ 954955 h 1909906"/>
                <a:gd name="connsiteX3" fmla="*/ 1933815 w 2710204"/>
                <a:gd name="connsiteY3" fmla="*/ 73963 h 1909906"/>
                <a:gd name="connsiteX4" fmla="*/ 2636239 w 2710204"/>
                <a:gd name="connsiteY4" fmla="*/ 776387 h 1909906"/>
                <a:gd name="connsiteX5" fmla="*/ 2636239 w 2710204"/>
                <a:gd name="connsiteY5" fmla="*/ 776387 h 1909906"/>
                <a:gd name="connsiteX6" fmla="*/ 2636240 w 2710204"/>
                <a:gd name="connsiteY6" fmla="*/ 776388 h 1909906"/>
                <a:gd name="connsiteX7" fmla="*/ 2636240 w 2710204"/>
                <a:gd name="connsiteY7" fmla="*/ 1133519 h 1909906"/>
                <a:gd name="connsiteX8" fmla="*/ 2636239 w 2710204"/>
                <a:gd name="connsiteY8" fmla="*/ 1133519 h 1909906"/>
                <a:gd name="connsiteX9" fmla="*/ 2636231 w 2710204"/>
                <a:gd name="connsiteY9" fmla="*/ 1133525 h 1909906"/>
                <a:gd name="connsiteX10" fmla="*/ 1933814 w 2710204"/>
                <a:gd name="connsiteY10" fmla="*/ 1835942 h 1909906"/>
                <a:gd name="connsiteX11" fmla="*/ 1576683 w 2710204"/>
                <a:gd name="connsiteY11" fmla="*/ 1835942 h 1909906"/>
                <a:gd name="connsiteX12" fmla="*/ 1576683 w 2710204"/>
                <a:gd name="connsiteY12" fmla="*/ 1835942 h 1909906"/>
                <a:gd name="connsiteX13" fmla="*/ 1576683 w 2710204"/>
                <a:gd name="connsiteY13" fmla="*/ 1478810 h 1909906"/>
                <a:gd name="connsiteX14" fmla="*/ 1848010 w 2710204"/>
                <a:gd name="connsiteY14" fmla="*/ 1207485 h 1909906"/>
                <a:gd name="connsiteX15" fmla="*/ 252530 w 2710204"/>
                <a:gd name="connsiteY15" fmla="*/ 1207484 h 1909906"/>
                <a:gd name="connsiteX16" fmla="*/ 5130 w 2710204"/>
                <a:gd name="connsiteY16" fmla="*/ 1005847 h 1909906"/>
                <a:gd name="connsiteX17" fmla="*/ 0 w 2710204"/>
                <a:gd name="connsiteY17" fmla="*/ 954955 h 1909906"/>
                <a:gd name="connsiteX18" fmla="*/ 5130 w 2710204"/>
                <a:gd name="connsiteY18" fmla="*/ 904062 h 1909906"/>
                <a:gd name="connsiteX19" fmla="*/ 252530 w 2710204"/>
                <a:gd name="connsiteY19" fmla="*/ 702425 h 1909906"/>
                <a:gd name="connsiteX20" fmla="*/ 1848015 w 2710204"/>
                <a:gd name="connsiteY20" fmla="*/ 702425 h 1909906"/>
                <a:gd name="connsiteX21" fmla="*/ 1576684 w 2710204"/>
                <a:gd name="connsiteY21" fmla="*/ 431094 h 1909906"/>
                <a:gd name="connsiteX22" fmla="*/ 1544325 w 2710204"/>
                <a:gd name="connsiteY22" fmla="*/ 113578 h 1909906"/>
                <a:gd name="connsiteX23" fmla="*/ 1576683 w 2710204"/>
                <a:gd name="connsiteY23" fmla="*/ 73963 h 1909906"/>
                <a:gd name="connsiteX24" fmla="*/ 1616298 w 2710204"/>
                <a:gd name="connsiteY24" fmla="*/ 41604 h 1909906"/>
                <a:gd name="connsiteX25" fmla="*/ 1933815 w 2710204"/>
                <a:gd name="connsiteY25" fmla="*/ 73963 h 1909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10204" h="1909906">
                  <a:moveTo>
                    <a:pt x="0" y="954954"/>
                  </a:moveTo>
                  <a:lnTo>
                    <a:pt x="0" y="954955"/>
                  </a:lnTo>
                  <a:lnTo>
                    <a:pt x="0" y="954955"/>
                  </a:lnTo>
                  <a:close/>
                  <a:moveTo>
                    <a:pt x="1933815" y="73963"/>
                  </a:moveTo>
                  <a:lnTo>
                    <a:pt x="2636239" y="776387"/>
                  </a:lnTo>
                  <a:lnTo>
                    <a:pt x="2636239" y="776387"/>
                  </a:lnTo>
                  <a:lnTo>
                    <a:pt x="2636240" y="776388"/>
                  </a:lnTo>
                  <a:cubicBezTo>
                    <a:pt x="2734859" y="875007"/>
                    <a:pt x="2734859" y="1034901"/>
                    <a:pt x="2636240" y="1133519"/>
                  </a:cubicBezTo>
                  <a:lnTo>
                    <a:pt x="2636239" y="1133519"/>
                  </a:lnTo>
                  <a:lnTo>
                    <a:pt x="2636231" y="1133525"/>
                  </a:lnTo>
                  <a:lnTo>
                    <a:pt x="1933814" y="1835942"/>
                  </a:lnTo>
                  <a:cubicBezTo>
                    <a:pt x="1835195" y="1934561"/>
                    <a:pt x="1675302" y="1934561"/>
                    <a:pt x="1576683" y="1835942"/>
                  </a:cubicBezTo>
                  <a:lnTo>
                    <a:pt x="1576683" y="1835942"/>
                  </a:lnTo>
                  <a:cubicBezTo>
                    <a:pt x="1478065" y="1737323"/>
                    <a:pt x="1478065" y="1577429"/>
                    <a:pt x="1576683" y="1478810"/>
                  </a:cubicBezTo>
                  <a:lnTo>
                    <a:pt x="1848010" y="1207485"/>
                  </a:lnTo>
                  <a:lnTo>
                    <a:pt x="252530" y="1207484"/>
                  </a:lnTo>
                  <a:cubicBezTo>
                    <a:pt x="130496" y="1207484"/>
                    <a:pt x="28678" y="1120921"/>
                    <a:pt x="5130" y="1005847"/>
                  </a:cubicBezTo>
                  <a:lnTo>
                    <a:pt x="0" y="954955"/>
                  </a:lnTo>
                  <a:lnTo>
                    <a:pt x="5130" y="904062"/>
                  </a:lnTo>
                  <a:cubicBezTo>
                    <a:pt x="28678" y="788988"/>
                    <a:pt x="130496" y="702425"/>
                    <a:pt x="252530" y="702425"/>
                  </a:cubicBezTo>
                  <a:lnTo>
                    <a:pt x="1848015" y="702425"/>
                  </a:lnTo>
                  <a:lnTo>
                    <a:pt x="1576684" y="431094"/>
                  </a:lnTo>
                  <a:cubicBezTo>
                    <a:pt x="1490393" y="344803"/>
                    <a:pt x="1479606" y="211597"/>
                    <a:pt x="1544325" y="113578"/>
                  </a:cubicBezTo>
                  <a:lnTo>
                    <a:pt x="1576683" y="73963"/>
                  </a:lnTo>
                  <a:lnTo>
                    <a:pt x="1616298" y="41604"/>
                  </a:lnTo>
                  <a:cubicBezTo>
                    <a:pt x="1714318" y="-23115"/>
                    <a:pt x="1847524" y="-12328"/>
                    <a:pt x="1933815" y="73963"/>
                  </a:cubicBezTo>
                  <a:close/>
                </a:path>
              </a:pathLst>
            </a:custGeom>
            <a:solidFill>
              <a:schemeClr val="bg1">
                <a:lumMod val="65000"/>
              </a:schemeClr>
            </a:solidFill>
            <a:ln w="3810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8" name="文本框 27"/>
          <p:cNvSpPr txBox="1"/>
          <p:nvPr/>
        </p:nvSpPr>
        <p:spPr>
          <a:xfrm>
            <a:off x="4362195" y="1093213"/>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Agency FB" panose="020B0503020202020204" pitchFamily="34" charset="0"/>
                <a:ea typeface="时尚中黑简体" panose="01010104010101010101" pitchFamily="2" charset="-122"/>
                <a:cs typeface="+mn-cs"/>
              </a:rPr>
              <a:t>标题文字添加此处</a:t>
            </a:r>
          </a:p>
        </p:txBody>
      </p:sp>
      <p:sp>
        <p:nvSpPr>
          <p:cNvPr id="30" name="矩形 29"/>
          <p:cNvSpPr/>
          <p:nvPr/>
        </p:nvSpPr>
        <p:spPr>
          <a:xfrm>
            <a:off x="3182135" y="3078404"/>
            <a:ext cx="1841316"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a:t>
            </a:r>
          </a:p>
        </p:txBody>
      </p:sp>
      <p:sp>
        <p:nvSpPr>
          <p:cNvPr id="32" name="矩形 31"/>
          <p:cNvSpPr/>
          <p:nvPr/>
        </p:nvSpPr>
        <p:spPr>
          <a:xfrm>
            <a:off x="5613226" y="2741187"/>
            <a:ext cx="1841316"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a:t>
            </a:r>
          </a:p>
        </p:txBody>
      </p:sp>
      <p:sp>
        <p:nvSpPr>
          <p:cNvPr id="33" name="矩形 32"/>
          <p:cNvSpPr/>
          <p:nvPr/>
        </p:nvSpPr>
        <p:spPr>
          <a:xfrm>
            <a:off x="8064643" y="2254441"/>
            <a:ext cx="1841316"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a:t>
            </a:r>
          </a:p>
        </p:txBody>
      </p:sp>
      <p:sp>
        <p:nvSpPr>
          <p:cNvPr id="34" name="文本框 33"/>
          <p:cNvSpPr txBox="1"/>
          <p:nvPr/>
        </p:nvSpPr>
        <p:spPr>
          <a:xfrm rot="18939266">
            <a:off x="2843596" y="4354845"/>
            <a:ext cx="1569660" cy="369332"/>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b="0" i="0" u="none" strike="noStrike" kern="1200" cap="none" spc="0" normalizeH="0" baseline="0" noProof="0" dirty="0">
                <a:ln>
                  <a:noFill/>
                </a:ln>
                <a:solidFill>
                  <a:schemeClr val="bg1"/>
                </a:solidFill>
                <a:effectLst/>
                <a:uLnTx/>
                <a:uFillTx/>
                <a:latin typeface="+mn-ea"/>
                <a:cs typeface="+mn-cs"/>
              </a:rPr>
              <a:t>文字添加此处</a:t>
            </a:r>
          </a:p>
        </p:txBody>
      </p:sp>
      <p:sp>
        <p:nvSpPr>
          <p:cNvPr id="35" name="文本框 34"/>
          <p:cNvSpPr txBox="1"/>
          <p:nvPr/>
        </p:nvSpPr>
        <p:spPr>
          <a:xfrm rot="18939266">
            <a:off x="5241393" y="4016876"/>
            <a:ext cx="1569660" cy="369332"/>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b="0" i="0" u="none" strike="noStrike" kern="1200" cap="none" spc="0" normalizeH="0" baseline="0" noProof="0" dirty="0">
                <a:ln>
                  <a:noFill/>
                </a:ln>
                <a:solidFill>
                  <a:schemeClr val="bg1"/>
                </a:solidFill>
                <a:effectLst/>
                <a:uLnTx/>
                <a:uFillTx/>
                <a:latin typeface="+mn-ea"/>
                <a:cs typeface="+mn-cs"/>
              </a:rPr>
              <a:t>文字添加此处</a:t>
            </a:r>
          </a:p>
        </p:txBody>
      </p:sp>
      <p:sp>
        <p:nvSpPr>
          <p:cNvPr id="36" name="文本框 35"/>
          <p:cNvSpPr txBox="1"/>
          <p:nvPr/>
        </p:nvSpPr>
        <p:spPr>
          <a:xfrm rot="18939266">
            <a:off x="7687002" y="3495404"/>
            <a:ext cx="1569660" cy="369332"/>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b="0" i="0" u="none" strike="noStrike" kern="1200" cap="none" spc="0" normalizeH="0" baseline="0" noProof="0" dirty="0">
                <a:ln>
                  <a:noFill/>
                </a:ln>
                <a:solidFill>
                  <a:schemeClr val="bg1"/>
                </a:solidFill>
                <a:effectLst/>
                <a:uLnTx/>
                <a:uFillTx/>
                <a:latin typeface="+mn-ea"/>
                <a:cs typeface="+mn-cs"/>
              </a:rPr>
              <a:t>文字添加此处</a:t>
            </a:r>
          </a:p>
        </p:txBody>
      </p:sp>
    </p:spTree>
    <p:extLst>
      <p:ext uri="{BB962C8B-B14F-4D97-AF65-F5344CB8AC3E}">
        <p14:creationId xmlns:p14="http://schemas.microsoft.com/office/powerpoint/2010/main" val="1585719091"/>
      </p:ext>
    </p:extLst>
  </p:cSld>
  <p:clrMapOvr>
    <a:masterClrMapping/>
  </p:clrMapOvr>
  <p:transition spd="slow" advTm="4000">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046514" y="1574800"/>
            <a:ext cx="8098972" cy="3171372"/>
          </a:xfrm>
          <a:prstGeom prst="rect">
            <a:avLst/>
          </a:prstGeom>
          <a:solidFill>
            <a:schemeClr val="bg1">
              <a:lumMod val="95000"/>
            </a:schemeClr>
          </a:solidFill>
          <a:ln w="25400">
            <a:solidFill>
              <a:schemeClr val="bg1">
                <a:lumMod val="75000"/>
              </a:schemeClr>
            </a:solidFill>
          </a:ln>
          <a:effectLst>
            <a:outerShdw blurRad="5588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46" name="文本框 45"/>
          <p:cNvSpPr txBox="1"/>
          <p:nvPr/>
        </p:nvSpPr>
        <p:spPr>
          <a:xfrm>
            <a:off x="2420918" y="2287578"/>
            <a:ext cx="7360964" cy="1339267"/>
          </a:xfrm>
          <a:custGeom>
            <a:avLst/>
            <a:gdLst/>
            <a:ahLst/>
            <a:cxnLst/>
            <a:rect l="l" t="t" r="r" b="b"/>
            <a:pathLst>
              <a:path w="7360964" h="1339267">
                <a:moveTo>
                  <a:pt x="6833816" y="998186"/>
                </a:moveTo>
                <a:lnTo>
                  <a:pt x="6952766" y="998186"/>
                </a:lnTo>
                <a:lnTo>
                  <a:pt x="6952766" y="1234009"/>
                </a:lnTo>
                <a:lnTo>
                  <a:pt x="7242014" y="1234009"/>
                </a:lnTo>
                <a:lnTo>
                  <a:pt x="7242014" y="998186"/>
                </a:lnTo>
                <a:lnTo>
                  <a:pt x="7360964" y="998186"/>
                </a:lnTo>
                <a:lnTo>
                  <a:pt x="7360964" y="1244278"/>
                </a:lnTo>
                <a:cubicBezTo>
                  <a:pt x="7360964" y="1272233"/>
                  <a:pt x="7352264" y="1295053"/>
                  <a:pt x="7334864" y="1312739"/>
                </a:cubicBezTo>
                <a:cubicBezTo>
                  <a:pt x="7317464" y="1330424"/>
                  <a:pt x="7294786" y="1339267"/>
                  <a:pt x="7266831" y="1339267"/>
                </a:cubicBezTo>
                <a:lnTo>
                  <a:pt x="6929660" y="1339267"/>
                </a:lnTo>
                <a:cubicBezTo>
                  <a:pt x="6901706" y="1339267"/>
                  <a:pt x="6878743" y="1330424"/>
                  <a:pt x="6860772" y="1312739"/>
                </a:cubicBezTo>
                <a:cubicBezTo>
                  <a:pt x="6842801" y="1295053"/>
                  <a:pt x="6833816" y="1272233"/>
                  <a:pt x="6833816" y="1244278"/>
                </a:cubicBezTo>
                <a:close/>
                <a:moveTo>
                  <a:pt x="5795591" y="998186"/>
                </a:moveTo>
                <a:lnTo>
                  <a:pt x="5914542" y="998186"/>
                </a:lnTo>
                <a:lnTo>
                  <a:pt x="5914542" y="1234009"/>
                </a:lnTo>
                <a:lnTo>
                  <a:pt x="6203789" y="1234009"/>
                </a:lnTo>
                <a:lnTo>
                  <a:pt x="6203789" y="998186"/>
                </a:lnTo>
                <a:lnTo>
                  <a:pt x="6322740" y="998186"/>
                </a:lnTo>
                <a:lnTo>
                  <a:pt x="6322740" y="1244278"/>
                </a:lnTo>
                <a:cubicBezTo>
                  <a:pt x="6322740" y="1272233"/>
                  <a:pt x="6314040" y="1295053"/>
                  <a:pt x="6296639" y="1312739"/>
                </a:cubicBezTo>
                <a:cubicBezTo>
                  <a:pt x="6279239" y="1330424"/>
                  <a:pt x="6256561" y="1339267"/>
                  <a:pt x="6228606" y="1339267"/>
                </a:cubicBezTo>
                <a:lnTo>
                  <a:pt x="5891436" y="1339267"/>
                </a:lnTo>
                <a:cubicBezTo>
                  <a:pt x="5863481" y="1339267"/>
                  <a:pt x="5840518" y="1330424"/>
                  <a:pt x="5822547" y="1312739"/>
                </a:cubicBezTo>
                <a:cubicBezTo>
                  <a:pt x="5804576" y="1295053"/>
                  <a:pt x="5795591" y="1272233"/>
                  <a:pt x="5795591" y="1244278"/>
                </a:cubicBezTo>
                <a:close/>
                <a:moveTo>
                  <a:pt x="4876800" y="998186"/>
                </a:moveTo>
                <a:lnTo>
                  <a:pt x="4995751" y="998186"/>
                </a:lnTo>
                <a:lnTo>
                  <a:pt x="4995751" y="1234009"/>
                </a:lnTo>
                <a:lnTo>
                  <a:pt x="5316662" y="1234009"/>
                </a:lnTo>
                <a:lnTo>
                  <a:pt x="5316662" y="1339267"/>
                </a:lnTo>
                <a:lnTo>
                  <a:pt x="4876800" y="1339267"/>
                </a:lnTo>
                <a:close/>
                <a:moveTo>
                  <a:pt x="4155946" y="998186"/>
                </a:moveTo>
                <a:lnTo>
                  <a:pt x="4361967" y="998186"/>
                </a:lnTo>
                <a:lnTo>
                  <a:pt x="4361967" y="1339267"/>
                </a:lnTo>
                <a:lnTo>
                  <a:pt x="4279814" y="1339267"/>
                </a:lnTo>
                <a:close/>
                <a:moveTo>
                  <a:pt x="3810000" y="998186"/>
                </a:moveTo>
                <a:lnTo>
                  <a:pt x="3922105" y="998186"/>
                </a:lnTo>
                <a:lnTo>
                  <a:pt x="3922105" y="1339267"/>
                </a:lnTo>
                <a:lnTo>
                  <a:pt x="3810000" y="1339267"/>
                </a:lnTo>
                <a:close/>
                <a:moveTo>
                  <a:pt x="3169146" y="998186"/>
                </a:moveTo>
                <a:lnTo>
                  <a:pt x="3288097" y="998186"/>
                </a:lnTo>
                <a:lnTo>
                  <a:pt x="3288097" y="1339267"/>
                </a:lnTo>
                <a:lnTo>
                  <a:pt x="3169146" y="1339267"/>
                </a:lnTo>
                <a:close/>
                <a:moveTo>
                  <a:pt x="2118941" y="998186"/>
                </a:moveTo>
                <a:lnTo>
                  <a:pt x="2237892" y="998186"/>
                </a:lnTo>
                <a:lnTo>
                  <a:pt x="2237892" y="1234009"/>
                </a:lnTo>
                <a:lnTo>
                  <a:pt x="2527139" y="1234009"/>
                </a:lnTo>
                <a:lnTo>
                  <a:pt x="2527139" y="998186"/>
                </a:lnTo>
                <a:lnTo>
                  <a:pt x="2646090" y="998186"/>
                </a:lnTo>
                <a:lnTo>
                  <a:pt x="2646090" y="1244278"/>
                </a:lnTo>
                <a:cubicBezTo>
                  <a:pt x="2646090" y="1272233"/>
                  <a:pt x="2637390" y="1295053"/>
                  <a:pt x="2619989" y="1312739"/>
                </a:cubicBezTo>
                <a:cubicBezTo>
                  <a:pt x="2602589" y="1330424"/>
                  <a:pt x="2579911" y="1339267"/>
                  <a:pt x="2551956" y="1339267"/>
                </a:cubicBezTo>
                <a:lnTo>
                  <a:pt x="2214786" y="1339267"/>
                </a:lnTo>
                <a:cubicBezTo>
                  <a:pt x="2186831" y="1339267"/>
                  <a:pt x="2163868" y="1330424"/>
                  <a:pt x="2145897" y="1312739"/>
                </a:cubicBezTo>
                <a:cubicBezTo>
                  <a:pt x="2127926" y="1295053"/>
                  <a:pt x="2118941" y="1272233"/>
                  <a:pt x="2118941" y="1244278"/>
                </a:cubicBezTo>
                <a:close/>
                <a:moveTo>
                  <a:pt x="1047751" y="998186"/>
                </a:moveTo>
                <a:lnTo>
                  <a:pt x="1166702" y="998186"/>
                </a:lnTo>
                <a:lnTo>
                  <a:pt x="1166702" y="1234009"/>
                </a:lnTo>
                <a:lnTo>
                  <a:pt x="1484189" y="1234009"/>
                </a:lnTo>
                <a:lnTo>
                  <a:pt x="1484189" y="998186"/>
                </a:lnTo>
                <a:lnTo>
                  <a:pt x="1603140" y="998186"/>
                </a:lnTo>
                <a:lnTo>
                  <a:pt x="1603140" y="1244278"/>
                </a:lnTo>
                <a:cubicBezTo>
                  <a:pt x="1603140" y="1272233"/>
                  <a:pt x="1594154" y="1295053"/>
                  <a:pt x="1576183" y="1312739"/>
                </a:cubicBezTo>
                <a:cubicBezTo>
                  <a:pt x="1558212" y="1330424"/>
                  <a:pt x="1535250" y="1339267"/>
                  <a:pt x="1507295" y="1339267"/>
                </a:cubicBezTo>
                <a:lnTo>
                  <a:pt x="1142740" y="1339267"/>
                </a:lnTo>
                <a:cubicBezTo>
                  <a:pt x="1114785" y="1339267"/>
                  <a:pt x="1091965" y="1330424"/>
                  <a:pt x="1074279" y="1312739"/>
                </a:cubicBezTo>
                <a:cubicBezTo>
                  <a:pt x="1056594" y="1295053"/>
                  <a:pt x="1047751" y="1272233"/>
                  <a:pt x="1047751" y="1244278"/>
                </a:cubicBezTo>
                <a:close/>
                <a:moveTo>
                  <a:pt x="0" y="998186"/>
                </a:moveTo>
                <a:lnTo>
                  <a:pt x="118952" y="998186"/>
                </a:lnTo>
                <a:lnTo>
                  <a:pt x="118952" y="1234009"/>
                </a:lnTo>
                <a:lnTo>
                  <a:pt x="416756" y="1234009"/>
                </a:lnTo>
                <a:lnTo>
                  <a:pt x="416756" y="998186"/>
                </a:lnTo>
                <a:lnTo>
                  <a:pt x="536563" y="998186"/>
                </a:lnTo>
                <a:lnTo>
                  <a:pt x="536563" y="1244278"/>
                </a:lnTo>
                <a:cubicBezTo>
                  <a:pt x="536563" y="1272233"/>
                  <a:pt x="527720" y="1295053"/>
                  <a:pt x="510034" y="1312739"/>
                </a:cubicBezTo>
                <a:cubicBezTo>
                  <a:pt x="492349" y="1330424"/>
                  <a:pt x="469529" y="1339267"/>
                  <a:pt x="441574" y="1339267"/>
                </a:cubicBezTo>
                <a:lnTo>
                  <a:pt x="0" y="1339267"/>
                </a:lnTo>
                <a:close/>
                <a:moveTo>
                  <a:pt x="6929660" y="0"/>
                </a:moveTo>
                <a:lnTo>
                  <a:pt x="7266831" y="0"/>
                </a:lnTo>
                <a:cubicBezTo>
                  <a:pt x="7294786" y="0"/>
                  <a:pt x="7317464" y="8843"/>
                  <a:pt x="7334864" y="26529"/>
                </a:cubicBezTo>
                <a:cubicBezTo>
                  <a:pt x="7352264" y="44214"/>
                  <a:pt x="7360964" y="67035"/>
                  <a:pt x="7360964" y="94990"/>
                </a:cubicBezTo>
                <a:lnTo>
                  <a:pt x="7360964" y="366959"/>
                </a:lnTo>
                <a:lnTo>
                  <a:pt x="7242014" y="366959"/>
                </a:lnTo>
                <a:lnTo>
                  <a:pt x="7242014" y="105259"/>
                </a:lnTo>
                <a:lnTo>
                  <a:pt x="6952766" y="105259"/>
                </a:lnTo>
                <a:lnTo>
                  <a:pt x="6952766" y="366959"/>
                </a:lnTo>
                <a:lnTo>
                  <a:pt x="6834078" y="366959"/>
                </a:lnTo>
                <a:lnTo>
                  <a:pt x="6833816" y="366266"/>
                </a:lnTo>
                <a:lnTo>
                  <a:pt x="6833816" y="94990"/>
                </a:lnTo>
                <a:cubicBezTo>
                  <a:pt x="6833816" y="67035"/>
                  <a:pt x="6842801" y="44214"/>
                  <a:pt x="6860772" y="26529"/>
                </a:cubicBezTo>
                <a:cubicBezTo>
                  <a:pt x="6878743" y="8843"/>
                  <a:pt x="6901706" y="0"/>
                  <a:pt x="6929660" y="0"/>
                </a:cubicBezTo>
                <a:close/>
                <a:moveTo>
                  <a:pt x="5891436" y="0"/>
                </a:moveTo>
                <a:lnTo>
                  <a:pt x="6228606" y="0"/>
                </a:lnTo>
                <a:cubicBezTo>
                  <a:pt x="6256561" y="0"/>
                  <a:pt x="6279239" y="8843"/>
                  <a:pt x="6296639" y="26529"/>
                </a:cubicBezTo>
                <a:cubicBezTo>
                  <a:pt x="6314040" y="44214"/>
                  <a:pt x="6322740" y="67035"/>
                  <a:pt x="6322740" y="94990"/>
                </a:cubicBezTo>
                <a:lnTo>
                  <a:pt x="6322740" y="366959"/>
                </a:lnTo>
                <a:lnTo>
                  <a:pt x="6203789" y="366959"/>
                </a:lnTo>
                <a:lnTo>
                  <a:pt x="6203789" y="105259"/>
                </a:lnTo>
                <a:lnTo>
                  <a:pt x="5914542" y="105259"/>
                </a:lnTo>
                <a:lnTo>
                  <a:pt x="5914542" y="366959"/>
                </a:lnTo>
                <a:lnTo>
                  <a:pt x="5795853" y="366959"/>
                </a:lnTo>
                <a:lnTo>
                  <a:pt x="5795591" y="366266"/>
                </a:lnTo>
                <a:lnTo>
                  <a:pt x="5795591" y="94990"/>
                </a:lnTo>
                <a:cubicBezTo>
                  <a:pt x="5795591" y="67035"/>
                  <a:pt x="5804576" y="44214"/>
                  <a:pt x="5822547" y="26529"/>
                </a:cubicBezTo>
                <a:cubicBezTo>
                  <a:pt x="5840518" y="8843"/>
                  <a:pt x="5863481" y="0"/>
                  <a:pt x="5891436" y="0"/>
                </a:cubicBezTo>
                <a:close/>
                <a:moveTo>
                  <a:pt x="4876800" y="0"/>
                </a:moveTo>
                <a:lnTo>
                  <a:pt x="5311527" y="0"/>
                </a:lnTo>
                <a:lnTo>
                  <a:pt x="5311527" y="105259"/>
                </a:lnTo>
                <a:lnTo>
                  <a:pt x="4995751" y="105259"/>
                </a:lnTo>
                <a:lnTo>
                  <a:pt x="4995751" y="366959"/>
                </a:lnTo>
                <a:lnTo>
                  <a:pt x="4876800" y="366959"/>
                </a:lnTo>
                <a:close/>
                <a:moveTo>
                  <a:pt x="4249862" y="0"/>
                </a:moveTo>
                <a:lnTo>
                  <a:pt x="4361967" y="0"/>
                </a:lnTo>
                <a:lnTo>
                  <a:pt x="4361967" y="366959"/>
                </a:lnTo>
                <a:lnTo>
                  <a:pt x="4249862" y="366959"/>
                </a:lnTo>
                <a:close/>
                <a:moveTo>
                  <a:pt x="3810000" y="0"/>
                </a:moveTo>
                <a:lnTo>
                  <a:pt x="3899000" y="0"/>
                </a:lnTo>
                <a:lnTo>
                  <a:pt x="4032027" y="366959"/>
                </a:lnTo>
                <a:lnTo>
                  <a:pt x="3926708" y="366959"/>
                </a:lnTo>
                <a:lnTo>
                  <a:pt x="3922105" y="354285"/>
                </a:lnTo>
                <a:lnTo>
                  <a:pt x="3922105" y="366959"/>
                </a:lnTo>
                <a:lnTo>
                  <a:pt x="3810000" y="366959"/>
                </a:lnTo>
                <a:close/>
                <a:moveTo>
                  <a:pt x="3169146" y="0"/>
                </a:moveTo>
                <a:lnTo>
                  <a:pt x="3288097" y="0"/>
                </a:lnTo>
                <a:lnTo>
                  <a:pt x="3288097" y="366959"/>
                </a:lnTo>
                <a:lnTo>
                  <a:pt x="3169146" y="366959"/>
                </a:lnTo>
                <a:close/>
                <a:moveTo>
                  <a:pt x="2214786" y="0"/>
                </a:moveTo>
                <a:lnTo>
                  <a:pt x="2551956" y="0"/>
                </a:lnTo>
                <a:cubicBezTo>
                  <a:pt x="2579911" y="0"/>
                  <a:pt x="2602589" y="8843"/>
                  <a:pt x="2619989" y="26529"/>
                </a:cubicBezTo>
                <a:cubicBezTo>
                  <a:pt x="2637390" y="44214"/>
                  <a:pt x="2646090" y="67035"/>
                  <a:pt x="2646090" y="94990"/>
                </a:cubicBezTo>
                <a:lnTo>
                  <a:pt x="2646090" y="366959"/>
                </a:lnTo>
                <a:lnTo>
                  <a:pt x="2527139" y="366959"/>
                </a:lnTo>
                <a:lnTo>
                  <a:pt x="2527139" y="105259"/>
                </a:lnTo>
                <a:lnTo>
                  <a:pt x="2237892" y="105259"/>
                </a:lnTo>
                <a:lnTo>
                  <a:pt x="2237892" y="366959"/>
                </a:lnTo>
                <a:lnTo>
                  <a:pt x="2119203" y="366959"/>
                </a:lnTo>
                <a:lnTo>
                  <a:pt x="2118941" y="366266"/>
                </a:lnTo>
                <a:lnTo>
                  <a:pt x="2118941" y="94990"/>
                </a:lnTo>
                <a:cubicBezTo>
                  <a:pt x="2118941" y="67035"/>
                  <a:pt x="2127926" y="44214"/>
                  <a:pt x="2145897" y="26529"/>
                </a:cubicBezTo>
                <a:cubicBezTo>
                  <a:pt x="2163868" y="8843"/>
                  <a:pt x="2186831" y="0"/>
                  <a:pt x="2214786" y="0"/>
                </a:cubicBezTo>
                <a:close/>
                <a:moveTo>
                  <a:pt x="1484189" y="0"/>
                </a:moveTo>
                <a:lnTo>
                  <a:pt x="1603140" y="0"/>
                </a:lnTo>
                <a:lnTo>
                  <a:pt x="1603140" y="366959"/>
                </a:lnTo>
                <a:lnTo>
                  <a:pt x="1484189" y="366959"/>
                </a:lnTo>
                <a:close/>
                <a:moveTo>
                  <a:pt x="1047751" y="0"/>
                </a:moveTo>
                <a:lnTo>
                  <a:pt x="1166702" y="0"/>
                </a:lnTo>
                <a:lnTo>
                  <a:pt x="1166702" y="366959"/>
                </a:lnTo>
                <a:lnTo>
                  <a:pt x="1047751" y="366959"/>
                </a:lnTo>
                <a:close/>
                <a:moveTo>
                  <a:pt x="0" y="0"/>
                </a:moveTo>
                <a:lnTo>
                  <a:pt x="438151" y="0"/>
                </a:lnTo>
                <a:cubicBezTo>
                  <a:pt x="466105" y="0"/>
                  <a:pt x="488926" y="8843"/>
                  <a:pt x="506612" y="26529"/>
                </a:cubicBezTo>
                <a:cubicBezTo>
                  <a:pt x="524297" y="44214"/>
                  <a:pt x="533140" y="67035"/>
                  <a:pt x="533140" y="94990"/>
                </a:cubicBezTo>
                <a:lnTo>
                  <a:pt x="533140" y="366959"/>
                </a:lnTo>
                <a:lnTo>
                  <a:pt x="413334" y="366959"/>
                </a:lnTo>
                <a:lnTo>
                  <a:pt x="413334" y="105259"/>
                </a:lnTo>
                <a:lnTo>
                  <a:pt x="118952" y="105259"/>
                </a:lnTo>
                <a:lnTo>
                  <a:pt x="118952" y="366959"/>
                </a:lnTo>
                <a:lnTo>
                  <a:pt x="0" y="366959"/>
                </a:lnTo>
                <a:close/>
              </a:path>
            </a:pathLst>
          </a:custGeom>
          <a:solidFill>
            <a:schemeClr val="bg1">
              <a:lumMod val="85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endParaRPr kumimoji="0" lang="en-US" altLang="zh-CN" sz="138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endParaRPr>
          </a:p>
        </p:txBody>
      </p:sp>
      <p:sp>
        <p:nvSpPr>
          <p:cNvPr id="17" name="矩形 3"/>
          <p:cNvSpPr/>
          <p:nvPr/>
        </p:nvSpPr>
        <p:spPr>
          <a:xfrm>
            <a:off x="0"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1892300 h 5486400"/>
              <a:gd name="connsiteX5" fmla="*/ 0 w 2705100"/>
              <a:gd name="connsiteY5" fmla="*/ 0 h 5486400"/>
              <a:gd name="connsiteX0" fmla="*/ 0 w 2705100"/>
              <a:gd name="connsiteY0" fmla="*/ 1892300 h 5486400"/>
              <a:gd name="connsiteX1" fmla="*/ 0 w 2705100"/>
              <a:gd name="connsiteY1" fmla="*/ 0 h 5486400"/>
              <a:gd name="connsiteX2" fmla="*/ 2705100 w 2705100"/>
              <a:gd name="connsiteY2" fmla="*/ 0 h 5486400"/>
              <a:gd name="connsiteX3" fmla="*/ 2705100 w 2705100"/>
              <a:gd name="connsiteY3" fmla="*/ 5486400 h 5486400"/>
              <a:gd name="connsiteX4" fmla="*/ 0 w 2705100"/>
              <a:gd name="connsiteY4" fmla="*/ 5486400 h 5486400"/>
              <a:gd name="connsiteX5" fmla="*/ 91440 w 2705100"/>
              <a:gd name="connsiteY5"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91440 w 2705100"/>
              <a:gd name="connsiteY4" fmla="*/ 1983740 h 5486400"/>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0" y="0"/>
                </a:moveTo>
                <a:lnTo>
                  <a:pt x="2705100" y="0"/>
                </a:lnTo>
                <a:lnTo>
                  <a:pt x="2705100" y="5486400"/>
                </a:lnTo>
                <a:lnTo>
                  <a:pt x="0" y="548640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8" name="矩形 5"/>
          <p:cNvSpPr/>
          <p:nvPr/>
        </p:nvSpPr>
        <p:spPr>
          <a:xfrm>
            <a:off x="10498522" y="1574800"/>
            <a:ext cx="1693477" cy="3171372"/>
          </a:xfrm>
          <a:custGeom>
            <a:avLst/>
            <a:gdLst>
              <a:gd name="connsiteX0" fmla="*/ 0 w 2705100"/>
              <a:gd name="connsiteY0" fmla="*/ 0 h 5486400"/>
              <a:gd name="connsiteX1" fmla="*/ 2705100 w 2705100"/>
              <a:gd name="connsiteY1" fmla="*/ 0 h 5486400"/>
              <a:gd name="connsiteX2" fmla="*/ 2705100 w 2705100"/>
              <a:gd name="connsiteY2" fmla="*/ 5486400 h 5486400"/>
              <a:gd name="connsiteX3" fmla="*/ 0 w 2705100"/>
              <a:gd name="connsiteY3" fmla="*/ 5486400 h 5486400"/>
              <a:gd name="connsiteX4" fmla="*/ 0 w 2705100"/>
              <a:gd name="connsiteY4" fmla="*/ 0 h 5486400"/>
              <a:gd name="connsiteX0" fmla="*/ 0 w 2705100"/>
              <a:gd name="connsiteY0" fmla="*/ 0 h 5486400"/>
              <a:gd name="connsiteX1" fmla="*/ 2705100 w 2705100"/>
              <a:gd name="connsiteY1" fmla="*/ 0 h 5486400"/>
              <a:gd name="connsiteX2" fmla="*/ 2692400 w 2705100"/>
              <a:gd name="connsiteY2" fmla="*/ 2324100 h 5486400"/>
              <a:gd name="connsiteX3" fmla="*/ 2705100 w 2705100"/>
              <a:gd name="connsiteY3" fmla="*/ 5486400 h 5486400"/>
              <a:gd name="connsiteX4" fmla="*/ 0 w 2705100"/>
              <a:gd name="connsiteY4" fmla="*/ 5486400 h 5486400"/>
              <a:gd name="connsiteX5" fmla="*/ 0 w 2705100"/>
              <a:gd name="connsiteY5" fmla="*/ 0 h 5486400"/>
              <a:gd name="connsiteX0" fmla="*/ 2692400 w 2783840"/>
              <a:gd name="connsiteY0" fmla="*/ 2324100 h 5486400"/>
              <a:gd name="connsiteX1" fmla="*/ 2705100 w 2783840"/>
              <a:gd name="connsiteY1" fmla="*/ 5486400 h 5486400"/>
              <a:gd name="connsiteX2" fmla="*/ 0 w 2783840"/>
              <a:gd name="connsiteY2" fmla="*/ 5486400 h 5486400"/>
              <a:gd name="connsiteX3" fmla="*/ 0 w 2783840"/>
              <a:gd name="connsiteY3" fmla="*/ 0 h 5486400"/>
              <a:gd name="connsiteX4" fmla="*/ 2705100 w 2783840"/>
              <a:gd name="connsiteY4" fmla="*/ 0 h 5486400"/>
              <a:gd name="connsiteX5" fmla="*/ 2783840 w 2783840"/>
              <a:gd name="connsiteY5" fmla="*/ 2415540 h 5486400"/>
              <a:gd name="connsiteX0" fmla="*/ 2692400 w 2705100"/>
              <a:gd name="connsiteY0" fmla="*/ 2324100 h 5486400"/>
              <a:gd name="connsiteX1" fmla="*/ 2705100 w 2705100"/>
              <a:gd name="connsiteY1" fmla="*/ 5486400 h 5486400"/>
              <a:gd name="connsiteX2" fmla="*/ 0 w 2705100"/>
              <a:gd name="connsiteY2" fmla="*/ 5486400 h 5486400"/>
              <a:gd name="connsiteX3" fmla="*/ 0 w 2705100"/>
              <a:gd name="connsiteY3" fmla="*/ 0 h 5486400"/>
              <a:gd name="connsiteX4" fmla="*/ 2705100 w 2705100"/>
              <a:gd name="connsiteY4" fmla="*/ 0 h 5486400"/>
              <a:gd name="connsiteX0" fmla="*/ 2705100 w 2705100"/>
              <a:gd name="connsiteY0" fmla="*/ 5486400 h 5486400"/>
              <a:gd name="connsiteX1" fmla="*/ 0 w 2705100"/>
              <a:gd name="connsiteY1" fmla="*/ 5486400 h 5486400"/>
              <a:gd name="connsiteX2" fmla="*/ 0 w 2705100"/>
              <a:gd name="connsiteY2" fmla="*/ 0 h 5486400"/>
              <a:gd name="connsiteX3" fmla="*/ 2705100 w 2705100"/>
              <a:gd name="connsiteY3" fmla="*/ 0 h 5486400"/>
            </a:gdLst>
            <a:ahLst/>
            <a:cxnLst>
              <a:cxn ang="0">
                <a:pos x="connsiteX0" y="connsiteY0"/>
              </a:cxn>
              <a:cxn ang="0">
                <a:pos x="connsiteX1" y="connsiteY1"/>
              </a:cxn>
              <a:cxn ang="0">
                <a:pos x="connsiteX2" y="connsiteY2"/>
              </a:cxn>
              <a:cxn ang="0">
                <a:pos x="connsiteX3" y="connsiteY3"/>
              </a:cxn>
            </a:cxnLst>
            <a:rect l="l" t="t" r="r" b="b"/>
            <a:pathLst>
              <a:path w="2705100" h="5486400">
                <a:moveTo>
                  <a:pt x="2705100" y="5486400"/>
                </a:moveTo>
                <a:lnTo>
                  <a:pt x="0" y="5486400"/>
                </a:lnTo>
                <a:lnTo>
                  <a:pt x="0" y="0"/>
                </a:lnTo>
                <a:lnTo>
                  <a:pt x="2705100" y="0"/>
                </a:lnTo>
              </a:path>
            </a:pathLst>
          </a:custGeom>
          <a:solidFill>
            <a:schemeClr val="tx1">
              <a:lumMod val="85000"/>
              <a:lumOff val="15000"/>
            </a:schemeClr>
          </a:solidFill>
          <a:ln w="25400">
            <a:solidFill>
              <a:schemeClr val="tx1">
                <a:lumMod val="65000"/>
                <a:lumOff val="3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21" name="组合 20"/>
          <p:cNvGrpSpPr/>
          <p:nvPr/>
        </p:nvGrpSpPr>
        <p:grpSpPr>
          <a:xfrm>
            <a:off x="1436913" y="2845864"/>
            <a:ext cx="513128" cy="513128"/>
            <a:chOff x="2419350" y="3143250"/>
            <a:chExt cx="571500" cy="571500"/>
          </a:xfrm>
        </p:grpSpPr>
        <p:sp>
          <p:nvSpPr>
            <p:cNvPr id="22"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23" name="箭头: V 形 22"/>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24" name="组合 23"/>
          <p:cNvGrpSpPr/>
          <p:nvPr/>
        </p:nvGrpSpPr>
        <p:grpSpPr>
          <a:xfrm flipH="1">
            <a:off x="10241958" y="2845864"/>
            <a:ext cx="513128" cy="513128"/>
            <a:chOff x="2419350" y="3143250"/>
            <a:chExt cx="571500" cy="571500"/>
          </a:xfrm>
        </p:grpSpPr>
        <p:sp>
          <p:nvSpPr>
            <p:cNvPr id="25" name="矩形 3"/>
            <p:cNvSpPr/>
            <p:nvPr/>
          </p:nvSpPr>
          <p:spPr>
            <a:xfrm>
              <a:off x="2419350" y="3143250"/>
              <a:ext cx="571500" cy="571500"/>
            </a:xfrm>
            <a:prstGeom prst="ellipse">
              <a:avLst/>
            </a:prstGeom>
            <a:solidFill>
              <a:schemeClr val="tx1">
                <a:lumMod val="75000"/>
                <a:lumOff val="25000"/>
              </a:schemeClr>
            </a:solidFill>
            <a:ln w="12700">
              <a:solidFill>
                <a:schemeClr val="bg1">
                  <a:lumMod val="85000"/>
                </a:schemeClr>
              </a:solidFill>
            </a:ln>
            <a:effectLst>
              <a:outerShdw blurRad="635000" dist="127000" dir="5400000" algn="ctr" rotWithShape="0">
                <a:prstClr val="black">
                  <a:alpha val="6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
          <p:nvSpPr>
            <p:cNvPr id="26" name="箭头: V 形 25"/>
            <p:cNvSpPr/>
            <p:nvPr/>
          </p:nvSpPr>
          <p:spPr>
            <a:xfrm flipH="1">
              <a:off x="2609711" y="3346769"/>
              <a:ext cx="190778" cy="164464"/>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7" name="文本框 26"/>
          <p:cNvSpPr txBox="1"/>
          <p:nvPr/>
        </p:nvSpPr>
        <p:spPr>
          <a:xfrm>
            <a:off x="2527305" y="2541531"/>
            <a:ext cx="7137396" cy="830997"/>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0" normalizeH="0" baseline="0" noProof="0" dirty="0">
                <a:ln>
                  <a:noFill/>
                </a:ln>
                <a:solidFill>
                  <a:prstClr val="black"/>
                </a:solidFill>
                <a:effectLst/>
                <a:uLnTx/>
                <a:uFillTx/>
                <a:latin typeface="时尚中黑简体" panose="01010104010101010101" pitchFamily="2" charset="-122"/>
                <a:ea typeface="时尚中黑简体" panose="01010104010101010101" pitchFamily="2" charset="-122"/>
                <a:cs typeface="+mn-cs"/>
              </a:rPr>
              <a:t>感谢您的下载观看</a:t>
            </a:r>
          </a:p>
        </p:txBody>
      </p:sp>
      <p:sp>
        <p:nvSpPr>
          <p:cNvPr id="43" name="文本框 42"/>
          <p:cNvSpPr txBox="1"/>
          <p:nvPr/>
        </p:nvSpPr>
        <p:spPr>
          <a:xfrm>
            <a:off x="2755908" y="3783100"/>
            <a:ext cx="6680192" cy="461665"/>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lumMod val="75000"/>
                  </a:prstClr>
                </a:solidFill>
                <a:effectLst/>
                <a:uLnTx/>
                <a:uFillTx/>
                <a:latin typeface="Agency FB" panose="020B0503020202020204" pitchFamily="34" charset="0"/>
                <a:ea typeface="时尚中黑简体" panose="01010104010101010101" pitchFamily="2" charset="-122"/>
                <a:cs typeface="+mn-cs"/>
              </a:rPr>
              <a:t>THIS TEMPLATE DESIGNED FOR FEI ER SHE JI</a:t>
            </a:r>
          </a:p>
        </p:txBody>
      </p:sp>
    </p:spTree>
    <p:extLst>
      <p:ext uri="{BB962C8B-B14F-4D97-AF65-F5344CB8AC3E}">
        <p14:creationId xmlns:p14="http://schemas.microsoft.com/office/powerpoint/2010/main" val="3467352542"/>
      </p:ext>
    </p:extLst>
  </p:cSld>
  <p:clrMapOvr>
    <a:masterClrMapping/>
  </p:clrMapOvr>
  <p:transition spd="slow" advTm="4000">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色简约商务"/>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TotalTime>
  <Words>1428</Words>
  <Application>Microsoft Office PowerPoint</Application>
  <PresentationFormat>宽屏</PresentationFormat>
  <Paragraphs>185</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等线</vt:lpstr>
      <vt:lpstr>时尚中黑简体</vt:lpstr>
      <vt:lpstr>宋体</vt:lpstr>
      <vt:lpstr>微软雅黑</vt:lpstr>
      <vt:lpstr>Agency FB</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黑色简约商务</dc:title>
  <dc:creator>第一PPT</dc:creator>
  <cp:keywords>www.1ppt.com</cp:keywords>
  <dc:description>www.1ppt.com</dc:description>
  <cp:lastModifiedBy>faith123</cp:lastModifiedBy>
  <cp:revision>37</cp:revision>
  <dcterms:created xsi:type="dcterms:W3CDTF">2017-05-24T09:00:33Z</dcterms:created>
  <dcterms:modified xsi:type="dcterms:W3CDTF">2020-07-10T03:12:13Z</dcterms:modified>
</cp:coreProperties>
</file>